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7" r:id="rId4"/>
    <p:sldId id="258" r:id="rId5"/>
    <p:sldId id="263" r:id="rId6"/>
    <p:sldId id="264" r:id="rId7"/>
    <p:sldId id="265" r:id="rId8"/>
    <p:sldId id="259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3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23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8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36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2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73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7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9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1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6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7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weethome-24e1b.web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er.getpostman.com/view/23567315/2s9YXk4gTo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jang67/shome_b.git" TargetMode="External"/><Relationship Id="rId2" Type="http://schemas.openxmlformats.org/officeDocument/2006/relationships/hyperlink" Target="https://github.com/esjang67/shome_f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Sweet home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Home schedule program 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://sweethome-24e1b.web.app/</a:t>
            </a:r>
            <a:endParaRPr lang="en-US" altLang="ko-KR" dirty="0"/>
          </a:p>
          <a:p>
            <a:r>
              <a:rPr lang="ko-KR" altLang="en-US" dirty="0" err="1" smtClean="0"/>
              <a:t>장은선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95" y="2336334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</a:t>
            </a:r>
            <a:r>
              <a:rPr lang="ko-KR" altLang="en-US" dirty="0" err="1" smtClean="0"/>
              <a:t>요청정보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[</a:t>
            </a:r>
            <a:r>
              <a:rPr lang="en-US" altLang="ko-KR" sz="1800" dirty="0" smtClean="0">
                <a:hlinkClick r:id="rId3"/>
              </a:rPr>
              <a:t>POSTMAN API</a:t>
            </a:r>
            <a:r>
              <a:rPr lang="en-US" altLang="ko-KR" sz="1800" dirty="0" smtClean="0"/>
              <a:t>]</a:t>
            </a:r>
            <a:endParaRPr lang="ko-KR" altLang="en-US" sz="18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031985"/>
              </p:ext>
            </p:extLst>
          </p:nvPr>
        </p:nvGraphicFramePr>
        <p:xfrm>
          <a:off x="266700" y="1930400"/>
          <a:ext cx="8128000" cy="46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워크시트" r:id="rId4" imgW="14535091" imgH="6086475" progId="Excel.Sheet.12">
                  <p:embed/>
                </p:oleObj>
              </mc:Choice>
              <mc:Fallback>
                <p:oleObj name="워크시트" r:id="rId4" imgW="14535091" imgH="60864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" y="1930400"/>
                        <a:ext cx="8128000" cy="469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41700" y="3695700"/>
            <a:ext cx="2273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SAMPLE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360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 가족 구성원들이 사용할 프로그램입니다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냉장고에 표시하는 일정 표시</a:t>
            </a:r>
            <a:endParaRPr lang="en-US" altLang="ko-KR" dirty="0" smtClean="0"/>
          </a:p>
          <a:p>
            <a:r>
              <a:rPr lang="ko-KR" altLang="en-US" dirty="0" smtClean="0"/>
              <a:t>매일매일 할일 체크하기</a:t>
            </a:r>
            <a:endParaRPr lang="en-US" altLang="ko-KR" dirty="0" smtClean="0"/>
          </a:p>
          <a:p>
            <a:r>
              <a:rPr lang="ko-KR" altLang="en-US" dirty="0" smtClean="0"/>
              <a:t>책 읽고 독후감 쓰기</a:t>
            </a:r>
            <a:endParaRPr lang="en-US" altLang="ko-KR" dirty="0" smtClean="0"/>
          </a:p>
          <a:p>
            <a:r>
              <a:rPr lang="ko-KR" altLang="en-US" dirty="0" smtClean="0"/>
              <a:t>하고 싶은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먹고 싶은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가고 싶은 곳 알리기</a:t>
            </a:r>
            <a:endParaRPr lang="en-US" altLang="ko-KR" dirty="0" smtClean="0"/>
          </a:p>
          <a:p>
            <a:r>
              <a:rPr lang="ko-KR" altLang="en-US" dirty="0" smtClean="0"/>
              <a:t>할일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독후감을 완료하면 주말에 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유튜브 시청을 할 수 있는 시간 쿠폰으로 발급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하기</a:t>
            </a:r>
            <a:endParaRPr lang="en-US" altLang="ko-KR" dirty="0" smtClean="0"/>
          </a:p>
          <a:p>
            <a:r>
              <a:rPr lang="ko-KR" altLang="en-US" dirty="0" smtClean="0"/>
              <a:t>추가로 심부름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칭찬으로 추가 쿠폰 발급하기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각자 핸드폰으로 사용할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94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[Backend] Spring boot 2.7.16 Java 11</a:t>
            </a:r>
          </a:p>
          <a:p>
            <a:pPr lvl="1"/>
            <a:r>
              <a:rPr lang="en-US" altLang="ko-KR" dirty="0"/>
              <a:t>LOMBOK, </a:t>
            </a:r>
            <a:r>
              <a:rPr lang="en-US" altLang="ko-KR" dirty="0" smtClean="0"/>
              <a:t>JPA</a:t>
            </a:r>
          </a:p>
          <a:p>
            <a:r>
              <a:rPr lang="en-US" altLang="ko-KR" dirty="0" smtClean="0"/>
              <a:t>[Frontend] </a:t>
            </a:r>
            <a:r>
              <a:rPr lang="en-US" altLang="ko-KR" dirty="0" err="1" smtClean="0"/>
              <a:t>vsCode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React, MUI</a:t>
            </a:r>
            <a:r>
              <a:rPr lang="en-US" altLang="ko-KR" dirty="0"/>
              <a:t>, FONTAWESOME, </a:t>
            </a:r>
            <a:r>
              <a:rPr lang="en-US" altLang="ko-KR" dirty="0" smtClean="0"/>
              <a:t>AXIOS..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] PostgreSQL</a:t>
            </a:r>
          </a:p>
          <a:p>
            <a:endParaRPr lang="en-US" altLang="ko-KR" dirty="0"/>
          </a:p>
          <a:p>
            <a:r>
              <a:rPr lang="en-US" altLang="ko-KR" dirty="0" smtClean="0"/>
              <a:t>GIT ADD</a:t>
            </a:r>
          </a:p>
          <a:p>
            <a:pPr lvl="1"/>
            <a:r>
              <a:rPr lang="en-US" altLang="ko-KR" dirty="0" smtClean="0"/>
              <a:t>[F]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github.com/esjang67/shome_f.git</a:t>
            </a:r>
            <a:endParaRPr lang="en-US" altLang="ko-KR" dirty="0" smtClean="0"/>
          </a:p>
          <a:p>
            <a:pPr lvl="1"/>
            <a:r>
              <a:rPr lang="en-US" altLang="ko-KR" dirty="0"/>
              <a:t>[B]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github.com/esjang67/shome_b.git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6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메뉴구성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Schedule</a:t>
            </a:r>
          </a:p>
          <a:p>
            <a:pPr lvl="1"/>
            <a:r>
              <a:rPr lang="ko-KR" altLang="en-US" dirty="0" smtClean="0"/>
              <a:t>일정 표시</a:t>
            </a:r>
            <a:endParaRPr lang="en-US" altLang="ko-KR" dirty="0" smtClean="0"/>
          </a:p>
          <a:p>
            <a:r>
              <a:rPr lang="en-US" altLang="ko-KR" dirty="0" smtClean="0"/>
              <a:t>Do it</a:t>
            </a:r>
          </a:p>
          <a:p>
            <a:pPr lvl="1"/>
            <a:r>
              <a:rPr lang="ko-KR" altLang="en-US" dirty="0" smtClean="0"/>
              <a:t>아이들 할일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할일 등록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Doit</a:t>
            </a:r>
            <a:r>
              <a:rPr lang="en-US" altLang="ko-KR" dirty="0" smtClean="0"/>
              <a:t> Batch)</a:t>
            </a:r>
          </a:p>
          <a:p>
            <a:r>
              <a:rPr lang="en-US" altLang="ko-KR" dirty="0" smtClean="0"/>
              <a:t>Library</a:t>
            </a:r>
          </a:p>
          <a:p>
            <a:pPr lvl="1"/>
            <a:r>
              <a:rPr lang="ko-KR" altLang="en-US" dirty="0" smtClean="0"/>
              <a:t>독후감 게시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전집 등록</a:t>
            </a:r>
            <a:endParaRPr lang="en-US" altLang="ko-KR" dirty="0" smtClean="0"/>
          </a:p>
          <a:p>
            <a:r>
              <a:rPr lang="en-US" altLang="ko-KR" dirty="0" smtClean="0"/>
              <a:t>Suggest</a:t>
            </a:r>
          </a:p>
          <a:p>
            <a:pPr lvl="1"/>
            <a:r>
              <a:rPr lang="ko-KR" altLang="en-US" dirty="0" smtClean="0"/>
              <a:t>하고 싶고 먹고 싶고 가고 싶은 것들 게시</a:t>
            </a:r>
            <a:endParaRPr lang="en-US" altLang="ko-KR" dirty="0" smtClean="0"/>
          </a:p>
          <a:p>
            <a:r>
              <a:rPr lang="en-US" altLang="ko-KR" dirty="0" smtClean="0"/>
              <a:t>Coupon</a:t>
            </a:r>
          </a:p>
          <a:p>
            <a:pPr lvl="1"/>
            <a:r>
              <a:rPr lang="ko-KR" altLang="en-US" dirty="0" smtClean="0"/>
              <a:t>쿠폰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사용 등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68803"/>
              </p:ext>
            </p:extLst>
          </p:nvPr>
        </p:nvGraphicFramePr>
        <p:xfrm>
          <a:off x="2578101" y="1128297"/>
          <a:ext cx="6348410" cy="3431419"/>
        </p:xfrm>
        <a:graphic>
          <a:graphicData uri="http://schemas.openxmlformats.org/drawingml/2006/table">
            <a:tbl>
              <a:tblPr/>
              <a:tblGrid>
                <a:gridCol w="591059">
                  <a:extLst>
                    <a:ext uri="{9D8B030D-6E8A-4147-A177-3AD203B41FA5}">
                      <a16:colId xmlns:a16="http://schemas.microsoft.com/office/drawing/2014/main" val="3650126610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1697789537"/>
                    </a:ext>
                  </a:extLst>
                </a:gridCol>
                <a:gridCol w="109455">
                  <a:extLst>
                    <a:ext uri="{9D8B030D-6E8A-4147-A177-3AD203B41FA5}">
                      <a16:colId xmlns:a16="http://schemas.microsoft.com/office/drawing/2014/main" val="2815559881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2896964576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2649266404"/>
                    </a:ext>
                  </a:extLst>
                </a:gridCol>
                <a:gridCol w="109455">
                  <a:extLst>
                    <a:ext uri="{9D8B030D-6E8A-4147-A177-3AD203B41FA5}">
                      <a16:colId xmlns:a16="http://schemas.microsoft.com/office/drawing/2014/main" val="474276962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1515804822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366394565"/>
                    </a:ext>
                  </a:extLst>
                </a:gridCol>
                <a:gridCol w="109455">
                  <a:extLst>
                    <a:ext uri="{9D8B030D-6E8A-4147-A177-3AD203B41FA5}">
                      <a16:colId xmlns:a16="http://schemas.microsoft.com/office/drawing/2014/main" val="2482699855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3728528939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4095137567"/>
                    </a:ext>
                  </a:extLst>
                </a:gridCol>
                <a:gridCol w="109455">
                  <a:extLst>
                    <a:ext uri="{9D8B030D-6E8A-4147-A177-3AD203B41FA5}">
                      <a16:colId xmlns:a16="http://schemas.microsoft.com/office/drawing/2014/main" val="1582496190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2067612173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2917061748"/>
                    </a:ext>
                  </a:extLst>
                </a:gridCol>
              </a:tblGrid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SweetHome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482011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5484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31746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893301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677985"/>
                  </a:ext>
                </a:extLst>
              </a:tr>
              <a:tr h="1806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Doit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Library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Suggest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1700"/>
                  </a:ext>
                </a:extLst>
              </a:tr>
              <a:tr h="1806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11728"/>
                  </a:ext>
                </a:extLst>
              </a:tr>
              <a:tr h="1806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996773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Doit Batch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 Time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47305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Report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31716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13202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463748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577795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03885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116929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942187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 Collect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383020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30525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49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15685A-CDF5-4EEC-AFFF-AE09CB12F2AD}"/>
              </a:ext>
            </a:extLst>
          </p:cNvPr>
          <p:cNvGrpSpPr/>
          <p:nvPr/>
        </p:nvGrpSpPr>
        <p:grpSpPr>
          <a:xfrm>
            <a:off x="292907" y="1475652"/>
            <a:ext cx="1809619" cy="2753448"/>
            <a:chOff x="3259829" y="1227440"/>
            <a:chExt cx="2998573" cy="53793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0E1B1D-425E-4C4C-8EEB-263AB9E4516E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38B6DA-56AE-4BCA-9B49-058CAB27477E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111">
              <a:extLst>
                <a:ext uri="{FF2B5EF4-FFF2-40B4-BE49-F238E27FC236}">
                  <a16:creationId xmlns:a16="http://schemas.microsoft.com/office/drawing/2014/main" id="{94AB8274-F851-4F70-A785-F7340E2E161B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112">
              <a:extLst>
                <a:ext uri="{FF2B5EF4-FFF2-40B4-BE49-F238E27FC236}">
                  <a16:creationId xmlns:a16="http://schemas.microsoft.com/office/drawing/2014/main" id="{B9981A47-99EE-496A-BE16-11226B029FC1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113">
              <a:extLst>
                <a:ext uri="{FF2B5EF4-FFF2-40B4-BE49-F238E27FC236}">
                  <a16:creationId xmlns:a16="http://schemas.microsoft.com/office/drawing/2014/main" id="{394688E5-C479-4B10-A4A4-9566D3F9C7C5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114">
              <a:extLst>
                <a:ext uri="{FF2B5EF4-FFF2-40B4-BE49-F238E27FC236}">
                  <a16:creationId xmlns:a16="http://schemas.microsoft.com/office/drawing/2014/main" id="{AC27AB03-5448-4674-B695-5AD023C3FA8C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7C3334-92E0-4B04-9A83-546F1A9DD3A6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12" name="사각형: 둥근 모서리 117">
              <a:extLst>
                <a:ext uri="{FF2B5EF4-FFF2-40B4-BE49-F238E27FC236}">
                  <a16:creationId xmlns:a16="http://schemas.microsoft.com/office/drawing/2014/main" id="{E43C54FA-F5E3-4FEB-BFB4-41D7854051AF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18">
              <a:extLst>
                <a:ext uri="{FF2B5EF4-FFF2-40B4-BE49-F238E27FC236}">
                  <a16:creationId xmlns:a16="http://schemas.microsoft.com/office/drawing/2014/main" id="{B732FC39-AFC2-481D-ACC7-E5FA53592C88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66EB962-4AA4-4B32-98C4-2A545C37F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C50C8EC-BA96-4175-A0D4-36395FDE1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177F70-F2D3-4AB8-8B65-D90CD19C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91F416C-3159-43E3-931F-8FC55455A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699EB84-BA19-4073-9D64-EE9CE6DBF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698" y="1475652"/>
            <a:ext cx="3371850" cy="37242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1740" y="2322214"/>
            <a:ext cx="3084930" cy="41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713119"/>
            <a:ext cx="6269544" cy="4668631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1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68449"/>
            <a:ext cx="3295651" cy="49120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80" y="1930400"/>
            <a:ext cx="3884728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930400"/>
            <a:ext cx="2387601" cy="4110963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tbl_user</a:t>
            </a:r>
            <a:endParaRPr lang="en-US" altLang="ko-KR" dirty="0"/>
          </a:p>
          <a:p>
            <a:r>
              <a:rPr lang="en-US" altLang="ko-KR" dirty="0" err="1" smtClean="0"/>
              <a:t>tbl_doit</a:t>
            </a:r>
            <a:endParaRPr lang="en-US" altLang="ko-KR" dirty="0"/>
          </a:p>
          <a:p>
            <a:r>
              <a:rPr lang="en-US" altLang="ko-KR" dirty="0" err="1" smtClean="0"/>
              <a:t>tbl_doitbatch</a:t>
            </a:r>
            <a:endParaRPr lang="en-US" altLang="ko-KR" dirty="0"/>
          </a:p>
          <a:p>
            <a:r>
              <a:rPr lang="en-US" altLang="ko-KR" dirty="0" err="1" smtClean="0"/>
              <a:t>tbl_report</a:t>
            </a:r>
            <a:endParaRPr lang="en-US" altLang="ko-KR" dirty="0"/>
          </a:p>
          <a:p>
            <a:r>
              <a:rPr lang="en-US" altLang="ko-KR" dirty="0" err="1" smtClean="0"/>
              <a:t>tbl_coupontime</a:t>
            </a:r>
            <a:endParaRPr lang="en-US" altLang="ko-KR" dirty="0"/>
          </a:p>
          <a:p>
            <a:r>
              <a:rPr lang="en-US" altLang="ko-KR" dirty="0" err="1" smtClean="0"/>
              <a:t>tbl_coupon</a:t>
            </a:r>
            <a:endParaRPr lang="en-US" altLang="ko-KR" dirty="0"/>
          </a:p>
          <a:p>
            <a:r>
              <a:rPr lang="en-US" altLang="ko-KR" dirty="0" err="1" smtClean="0"/>
              <a:t>tbl_schedule</a:t>
            </a:r>
            <a:endParaRPr lang="en-US" altLang="ko-KR" dirty="0"/>
          </a:p>
          <a:p>
            <a:r>
              <a:rPr lang="en-US" altLang="ko-KR" dirty="0" err="1" smtClean="0"/>
              <a:t>tbl_bookcollect</a:t>
            </a:r>
            <a:endParaRPr lang="en-US" altLang="ko-KR" dirty="0"/>
          </a:p>
          <a:p>
            <a:r>
              <a:rPr lang="en-US" altLang="ko-KR" dirty="0" err="1" smtClean="0"/>
              <a:t>tbl_books</a:t>
            </a:r>
            <a:endParaRPr lang="en-US" altLang="ko-KR" dirty="0"/>
          </a:p>
          <a:p>
            <a:r>
              <a:rPr lang="en-US" altLang="ko-KR"/>
              <a:t>t</a:t>
            </a:r>
            <a:r>
              <a:rPr lang="en-US" altLang="ko-KR" smtClean="0"/>
              <a:t>bl_suggest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99" y="2979836"/>
            <a:ext cx="6219825" cy="34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ROUTER URI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28074"/>
              </p:ext>
            </p:extLst>
          </p:nvPr>
        </p:nvGraphicFramePr>
        <p:xfrm>
          <a:off x="441325" y="1473200"/>
          <a:ext cx="7981950" cy="495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워크시트" r:id="rId3" imgW="7982009" imgH="3800475" progId="Excel.Sheet.12">
                  <p:embed/>
                </p:oleObj>
              </mc:Choice>
              <mc:Fallback>
                <p:oleObj name="워크시트" r:id="rId3" imgW="7982009" imgH="38004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1473200"/>
                        <a:ext cx="7981950" cy="4952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0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221</Words>
  <Application>Microsoft Office PowerPoint</Application>
  <PresentationFormat>화면 슬라이드 쇼(4:3)</PresentationFormat>
  <Paragraphs>106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패싯</vt:lpstr>
      <vt:lpstr>워크시트</vt:lpstr>
      <vt:lpstr>Sweet home</vt:lpstr>
      <vt:lpstr>개요</vt:lpstr>
      <vt:lpstr>개발환경</vt:lpstr>
      <vt:lpstr>메뉴구성</vt:lpstr>
      <vt:lpstr>화면구성(초안)</vt:lpstr>
      <vt:lpstr>화면구성(초안)</vt:lpstr>
      <vt:lpstr>화면구성(초안)</vt:lpstr>
      <vt:lpstr>DATABASE</vt:lpstr>
      <vt:lpstr>REACT ROUTER URI</vt:lpstr>
      <vt:lpstr>SERVER 요청정보 [POSTMAN API]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home</dc:title>
  <dc:creator>508-02</dc:creator>
  <cp:lastModifiedBy>508-02</cp:lastModifiedBy>
  <cp:revision>6</cp:revision>
  <dcterms:created xsi:type="dcterms:W3CDTF">2023-11-15T03:11:06Z</dcterms:created>
  <dcterms:modified xsi:type="dcterms:W3CDTF">2023-11-15T04:58:14Z</dcterms:modified>
</cp:coreProperties>
</file>