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06BF-CEC2-FCDF-7DBE-52BAEBAB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4D31B-6F4D-0C9F-D159-EC046684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AD96-1CCC-621C-73A8-1AD52E75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CBA01-244D-4CC6-2CCC-AD45EBB5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3F89-0441-7063-DC48-2D857230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6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BDC-12CB-1781-9D45-44C69A78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6283A-9D19-D21B-5AFC-0A1D015BD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B2D8-DAA3-926F-562F-AF6E1CC3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FE93-D017-053F-4B83-8837B777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EBA7-6B2B-B293-4B87-BB4A4823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92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B621C-652A-71F1-B229-0A28B31A2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C807C-206A-1A9E-E27D-DA93F30E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F7F7-43AD-7AFD-0186-F0648B71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6025-C555-0905-E558-DEBCDE9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8327-824F-7C6F-A19B-9C0BB44E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45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FD11-B8FF-5062-27C9-99D2EC36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2DD2-ABE7-8099-A62A-FBA11BF7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F97FD-4FAF-54D8-543F-37F9501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FAD1-42D7-FC9D-DB24-05B752A7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383E-4B9F-CDC7-2D38-CB249404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4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74A8-F66D-0A9C-6828-7C0D5187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DE26-B6ED-E772-F1A1-61EE34E2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BFDD-8B30-8D8C-843F-F8C08C1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0AB7-37C5-31C2-4E57-AB7264AF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44AF-99BA-4BFC-7711-43378F4E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00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6307-040F-2B02-9286-1FF429C5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C01E-1161-20CF-E5ED-86350589B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1B3CE-1EBE-A015-05A8-476732C2F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EA09B-6790-BD80-2FFD-D4436D13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3300-AA3C-18A5-AC88-04940CCD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0B8F8-BEF0-EAA6-8618-1414998A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27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562C-8900-EE80-0C07-1FF019CA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7FA2-ECC6-F5A3-AE24-303D2436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B56BD-7780-5B20-ACE4-3DAAFA793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2695D-CA65-7F1D-7B2F-08C9EE9E2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1BF02-1858-0355-CA44-36AE8F60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22891-F9A8-F040-60B8-6BDE881C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E581-8158-E75B-5C57-4132D3F7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1C4C3-02CF-EDB9-24A1-C7A94158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23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C900-9A31-1BD9-0308-ABDAF34B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58643-F3E7-AEBE-654F-07B10C85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FB264-B2CA-92D5-10E1-B519E8C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1C807-74BF-E8EF-7FD1-0C4564CF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07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4F65-951C-6F69-66B5-40789B6E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2CDAA-1C70-FF26-AF05-3C1EEA88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41E3-7DC7-6053-A1B3-6B4CB63D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45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327-CC66-C41F-62F9-9E7249DF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B756-1AD6-5BA1-0527-66E2B75D5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4C86-548B-8872-4A2A-31CCBD6A6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7FF49-0507-C8E4-C8A1-D815DF79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E7C02-A971-E3A7-7E4B-6BE3BF8F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CE50-A770-50BD-85D9-A24F1E49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84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A404-D9E5-82A8-F6DF-FEF2BF8C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0C7AF-D307-64D9-C2DC-3B5900F84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7D000-773E-2C5A-6640-F38414EDD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E3FC-0418-099F-4CAF-D512F505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A71D2-8E45-D2D5-7AAD-FCCFECB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E072-A0BF-E0C6-AD80-9E40218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16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B533C-FEAA-DB51-5CDF-18211001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A4A1-06F9-E5C6-1EF6-E11ACB7C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3ECE-9F92-7DC6-810E-585772E3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595B6-D028-4503-AB31-9317B22A1A61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D7DB-A23B-9ACE-43FC-B8E82127F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FF0B-1076-F68F-108B-0D1685D7D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A2F8B-4978-4C6C-8219-204698AFFA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4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B0B5-EF27-EF4E-748C-29BB6FAA6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Accidente del </a:t>
            </a:r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3421E-0E2F-28E8-901B-23B26088F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Análisis de datos del informe de pasajeros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José Estévez </a:t>
            </a:r>
          </a:p>
        </p:txBody>
      </p:sp>
    </p:spTree>
    <p:extLst>
      <p:ext uri="{BB962C8B-B14F-4D97-AF65-F5344CB8AC3E}">
        <p14:creationId xmlns:p14="http://schemas.microsoft.com/office/powerpoint/2010/main" val="199806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00D5-3834-60A5-9AC9-BB9CF6B8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9263" indent="-449263"/>
            <a:r>
              <a:rPr lang="es-DO" sz="3200" b="0" i="0">
                <a:effectLst/>
                <a:latin typeface="system-ui"/>
              </a:rPr>
              <a:t>1- El titanic fue un accidente con una tasa de </a:t>
            </a:r>
            <a:br>
              <a:rPr lang="es-DO" sz="3200" b="0" i="0">
                <a:effectLst/>
                <a:latin typeface="system-ui"/>
              </a:rPr>
            </a:br>
            <a:r>
              <a:rPr lang="es-DO" sz="3200" b="0" i="0" u="sng">
                <a:effectLst/>
                <a:latin typeface="system-ui"/>
              </a:rPr>
              <a:t>mortalidad</a:t>
            </a:r>
            <a:r>
              <a:rPr lang="es-DO" sz="3200" b="0" i="0">
                <a:effectLst/>
                <a:latin typeface="system-ui"/>
              </a:rPr>
              <a:t> alta</a:t>
            </a:r>
            <a:endParaRPr lang="es-ES" sz="3200" dirty="0"/>
          </a:p>
        </p:txBody>
      </p:sp>
      <p:pic>
        <p:nvPicPr>
          <p:cNvPr id="9" name="Content Placeholder 8" descr="A green square with black text&#10;&#10;Description automatically generated">
            <a:extLst>
              <a:ext uri="{FF2B5EF4-FFF2-40B4-BE49-F238E27FC236}">
                <a16:creationId xmlns:a16="http://schemas.microsoft.com/office/drawing/2014/main" id="{8A62E016-1E4D-7FAC-0127-621896FAD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47749"/>
          <a:stretch/>
        </p:blipFill>
        <p:spPr>
          <a:xfrm>
            <a:off x="3348747" y="2791659"/>
            <a:ext cx="5494506" cy="327334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D486C5-1C7B-816F-DC5B-8ACF53490316}"/>
              </a:ext>
            </a:extLst>
          </p:cNvPr>
          <p:cNvSpPr txBox="1"/>
          <p:nvPr/>
        </p:nvSpPr>
        <p:spPr>
          <a:xfrm>
            <a:off x="5304148" y="2286139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Supervivencia</a:t>
            </a:r>
          </a:p>
        </p:txBody>
      </p:sp>
    </p:spTree>
    <p:extLst>
      <p:ext uri="{BB962C8B-B14F-4D97-AF65-F5344CB8AC3E}">
        <p14:creationId xmlns:p14="http://schemas.microsoft.com/office/powerpoint/2010/main" val="362801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D535-30E8-58BB-9B87-907868D9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9263" indent="-449263"/>
            <a:r>
              <a:rPr lang="es-DO" sz="3200" b="0" i="0" dirty="0">
                <a:effectLst/>
                <a:latin typeface="system-ui"/>
              </a:rPr>
              <a:t>2- En esa ocasión los datos apoyan que se dio el </a:t>
            </a:r>
            <a:br>
              <a:rPr lang="es-DO" sz="3200" b="0" i="0" dirty="0">
                <a:effectLst/>
                <a:latin typeface="system-ui"/>
              </a:rPr>
            </a:br>
            <a:r>
              <a:rPr lang="es-DO" sz="3200" b="0" i="0" dirty="0">
                <a:effectLst/>
                <a:latin typeface="system-ui"/>
              </a:rPr>
              <a:t>"</a:t>
            </a:r>
            <a:r>
              <a:rPr lang="es-DO" sz="3200" b="0" i="0" u="sng" dirty="0">
                <a:effectLst/>
                <a:latin typeface="system-ui"/>
              </a:rPr>
              <a:t>Las mujeres y los niños primero</a:t>
            </a:r>
            <a:r>
              <a:rPr lang="es-DO" sz="3200" b="0" i="0" dirty="0">
                <a:effectLst/>
                <a:latin typeface="system-ui"/>
              </a:rPr>
              <a:t>", pero...</a:t>
            </a:r>
            <a:endParaRPr lang="es-ES" sz="3200" dirty="0"/>
          </a:p>
        </p:txBody>
      </p:sp>
      <p:pic>
        <p:nvPicPr>
          <p:cNvPr id="7" name="Content Placeholder 6" descr="A graph with a bar&#10;&#10;Description automatically generated with medium confidence">
            <a:extLst>
              <a:ext uri="{FF2B5EF4-FFF2-40B4-BE49-F238E27FC236}">
                <a16:creationId xmlns:a16="http://schemas.microsoft.com/office/drawing/2014/main" id="{2A4C520A-BF4F-BF11-E9F2-45868B23C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1"/>
          <a:stretch/>
        </p:blipFill>
        <p:spPr>
          <a:xfrm>
            <a:off x="2469885" y="2519463"/>
            <a:ext cx="7252229" cy="38617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1FB3B-4EAB-0DB3-9452-4CC4522DB125}"/>
              </a:ext>
            </a:extLst>
          </p:cNvPr>
          <p:cNvSpPr txBox="1"/>
          <p:nvPr/>
        </p:nvSpPr>
        <p:spPr>
          <a:xfrm>
            <a:off x="4842258" y="2042808"/>
            <a:ext cx="25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Mortalidad por persona</a:t>
            </a:r>
          </a:p>
        </p:txBody>
      </p:sp>
    </p:spTree>
    <p:extLst>
      <p:ext uri="{BB962C8B-B14F-4D97-AF65-F5344CB8AC3E}">
        <p14:creationId xmlns:p14="http://schemas.microsoft.com/office/powerpoint/2010/main" val="388331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9828-F5D2-CD3A-F742-5A66CFBA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DO" sz="3200" b="0" i="0" dirty="0">
                <a:effectLst/>
                <a:latin typeface="system-ui"/>
              </a:rPr>
              <a:t>3- ... que la </a:t>
            </a:r>
            <a:r>
              <a:rPr lang="es-DO" sz="3200" b="0" i="0" u="sng" dirty="0">
                <a:effectLst/>
                <a:latin typeface="system-ui"/>
              </a:rPr>
              <a:t>clase </a:t>
            </a:r>
            <a:r>
              <a:rPr lang="es-DO" sz="3200" b="0" i="0" dirty="0">
                <a:effectLst/>
                <a:latin typeface="system-ui"/>
              </a:rPr>
              <a:t>en la que se viaje tuvo una influencia significativa y podría explicar...</a:t>
            </a:r>
            <a:endParaRPr lang="es-ES" sz="3200" dirty="0"/>
          </a:p>
        </p:txBody>
      </p:sp>
      <p:pic>
        <p:nvPicPr>
          <p:cNvPr id="7" name="Content Placeholder 6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7CBB6E80-2585-127E-F6D3-7D402B305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/>
          <a:stretch/>
        </p:blipFill>
        <p:spPr>
          <a:xfrm>
            <a:off x="2469885" y="2334637"/>
            <a:ext cx="7252229" cy="38423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1245FE-338D-FDFD-C9B3-88F7CD31E5D1}"/>
              </a:ext>
            </a:extLst>
          </p:cNvPr>
          <p:cNvSpPr txBox="1"/>
          <p:nvPr/>
        </p:nvSpPr>
        <p:spPr>
          <a:xfrm>
            <a:off x="5007208" y="1848255"/>
            <a:ext cx="223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Mortalidad por clase</a:t>
            </a:r>
          </a:p>
        </p:txBody>
      </p:sp>
    </p:spTree>
    <p:extLst>
      <p:ext uri="{BB962C8B-B14F-4D97-AF65-F5344CB8AC3E}">
        <p14:creationId xmlns:p14="http://schemas.microsoft.com/office/powerpoint/2010/main" val="416108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199E-AF56-3185-7327-28FF7BF0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9263" indent="-449263"/>
            <a:r>
              <a:rPr lang="es-DO" sz="3200" b="0" i="0" dirty="0">
                <a:effectLst/>
                <a:latin typeface="system-ui"/>
              </a:rPr>
              <a:t>4- ... las diferencias de tasas de supervivencia entre</a:t>
            </a:r>
            <a:br>
              <a:rPr lang="es-DO" sz="3200" b="0" i="0" dirty="0">
                <a:effectLst/>
                <a:latin typeface="system-ui"/>
              </a:rPr>
            </a:br>
            <a:r>
              <a:rPr lang="es-DO" sz="3200" i="0" u="sng" dirty="0">
                <a:effectLst/>
                <a:latin typeface="system-ui"/>
              </a:rPr>
              <a:t>mujeres</a:t>
            </a:r>
            <a:r>
              <a:rPr lang="es-DO" sz="3200" b="0" i="0" dirty="0">
                <a:effectLst/>
                <a:latin typeface="system-ui"/>
              </a:rPr>
              <a:t> vs </a:t>
            </a:r>
            <a:r>
              <a:rPr lang="es-DO" sz="3200" i="0" u="sng" dirty="0">
                <a:effectLst/>
                <a:latin typeface="system-ui"/>
              </a:rPr>
              <a:t>niños</a:t>
            </a:r>
            <a:r>
              <a:rPr lang="es-DO" sz="3200" b="0" i="0" dirty="0">
                <a:effectLst/>
                <a:latin typeface="system-ui"/>
              </a:rPr>
              <a:t>.</a:t>
            </a:r>
            <a:endParaRPr lang="es-ES" sz="3200" dirty="0"/>
          </a:p>
        </p:txBody>
      </p:sp>
      <p:pic>
        <p:nvPicPr>
          <p:cNvPr id="6" name="Content Placeholder 5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E2730383-B39B-55AB-0719-11D2C28A4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4"/>
          <a:stretch/>
        </p:blipFill>
        <p:spPr>
          <a:xfrm>
            <a:off x="2675190" y="2373869"/>
            <a:ext cx="6841620" cy="361632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DAA1E-A89D-7E72-CB84-78EB2BBD4661}"/>
              </a:ext>
            </a:extLst>
          </p:cNvPr>
          <p:cNvSpPr txBox="1"/>
          <p:nvPr/>
        </p:nvSpPr>
        <p:spPr>
          <a:xfrm>
            <a:off x="4687537" y="1856696"/>
            <a:ext cx="28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Sobrevivencia por persona</a:t>
            </a:r>
          </a:p>
        </p:txBody>
      </p:sp>
    </p:spTree>
    <p:extLst>
      <p:ext uri="{BB962C8B-B14F-4D97-AF65-F5344CB8AC3E}">
        <p14:creationId xmlns:p14="http://schemas.microsoft.com/office/powerpoint/2010/main" val="138264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6A9F-3AF8-8301-D176-05B44EB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49263" indent="-449263" algn="just"/>
            <a:r>
              <a:rPr lang="es-DO" sz="3200" b="0" i="0" dirty="0">
                <a:effectLst/>
                <a:latin typeface="system-ui"/>
              </a:rPr>
              <a:t>5- Además, aunque el </a:t>
            </a:r>
            <a:r>
              <a:rPr lang="es-DO" sz="3200" b="0" i="0" u="sng" dirty="0">
                <a:effectLst/>
                <a:latin typeface="system-ui"/>
              </a:rPr>
              <a:t>puerto de embarque</a:t>
            </a:r>
            <a:r>
              <a:rPr lang="es-DO" sz="3200" b="0" i="0" dirty="0">
                <a:effectLst/>
                <a:latin typeface="system-ui"/>
              </a:rPr>
              <a:t> parece influir, </a:t>
            </a:r>
            <a:br>
              <a:rPr lang="es-DO" sz="3200" b="0" i="0" dirty="0">
                <a:effectLst/>
                <a:latin typeface="system-ui"/>
              </a:rPr>
            </a:br>
            <a:r>
              <a:rPr lang="es-DO" sz="3200" b="0" i="0" dirty="0">
                <a:effectLst/>
                <a:latin typeface="system-ui"/>
              </a:rPr>
              <a:t>se podría asumir que lo fue el tipo de </a:t>
            </a:r>
            <a:r>
              <a:rPr lang="es-DO" sz="3200" b="0" i="0" u="sng" dirty="0">
                <a:effectLst/>
                <a:latin typeface="system-ui"/>
              </a:rPr>
              <a:t>pasaje</a:t>
            </a:r>
            <a:r>
              <a:rPr lang="es-DO" sz="3200" b="0" i="0" dirty="0">
                <a:effectLst/>
                <a:latin typeface="system-ui"/>
              </a:rPr>
              <a:t> que embarcó en cada uno.</a:t>
            </a:r>
            <a:endParaRPr lang="es-ES" sz="3200" dirty="0"/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C257222-0A00-5AF4-E403-27D66423A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1"/>
          <a:stretch/>
        </p:blipFill>
        <p:spPr>
          <a:xfrm>
            <a:off x="2469885" y="2558374"/>
            <a:ext cx="7252229" cy="3832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BE750-19D0-0931-C99C-055A3CB6EE17}"/>
              </a:ext>
            </a:extLst>
          </p:cNvPr>
          <p:cNvSpPr txBox="1"/>
          <p:nvPr/>
        </p:nvSpPr>
        <p:spPr>
          <a:xfrm>
            <a:off x="4832319" y="2052536"/>
            <a:ext cx="252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Supervivencia por tarifa</a:t>
            </a:r>
          </a:p>
        </p:txBody>
      </p:sp>
    </p:spTree>
    <p:extLst>
      <p:ext uri="{BB962C8B-B14F-4D97-AF65-F5344CB8AC3E}">
        <p14:creationId xmlns:p14="http://schemas.microsoft.com/office/powerpoint/2010/main" val="215822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system-ui</vt:lpstr>
      <vt:lpstr>Office Theme</vt:lpstr>
      <vt:lpstr>Accidente del Titanic</vt:lpstr>
      <vt:lpstr>1- El titanic fue un accidente con una tasa de  mortalidad alta</vt:lpstr>
      <vt:lpstr>2- En esa ocasión los datos apoyan que se dio el  "Las mujeres y los niños primero", pero...</vt:lpstr>
      <vt:lpstr>3- ... que la clase en la que se viaje tuvo una influencia significativa y podría explicar...</vt:lpstr>
      <vt:lpstr>4- ... las diferencias de tasas de supervivencia entre mujeres vs niños.</vt:lpstr>
      <vt:lpstr>5- Además, aunque el puerto de embarque parece influir,  se podría asumir que lo fue el tipo de pasaje que embarcó en cada uno.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jose.a.estevez@outlook.com</dc:creator>
  <cp:lastModifiedBy>jose.a.estevez@outlook.com</cp:lastModifiedBy>
  <cp:revision>5</cp:revision>
  <dcterms:created xsi:type="dcterms:W3CDTF">2025-01-16T13:59:58Z</dcterms:created>
  <dcterms:modified xsi:type="dcterms:W3CDTF">2025-01-16T17:40:30Z</dcterms:modified>
</cp:coreProperties>
</file>