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030-FA73-4261-A92D-3BC0DC04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0520-BEE5-405C-8576-F4D2DAF7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5B08-CEAD-4C87-B719-4BA9065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0F4D-AAD0-48F6-91EA-184CAC24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2BB-C75C-45D9-A255-14E2EF58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8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F983-71A6-4D47-85F0-8ECA566A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CEA0-067F-471A-93C9-E12E3C9D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D57B-98CA-4C9C-A10C-B5C2080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6C8C-5864-491C-B9E6-4E73EF4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B24A-2144-4252-A6EB-6F490943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228AD-A54B-4CC0-A173-37C2A2993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BE18D-90F3-43D9-A3A8-82F27465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134C-DB97-448F-BD6E-FB928102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532A-B0FE-4F95-A209-1FD2984D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C584-E7E4-4814-92D1-0C56DAAE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BEFC-AA00-4F69-B5F8-3F792921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A855-3FA3-4ED8-A823-F45488D9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F17E-1247-463D-994F-64C55090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B07D-FCF5-4798-AAE9-7E9E5675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6B47-6044-468F-BF8F-AED1D79D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F24B-0DD8-4A18-BDBF-5C784B2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D5EF-9943-45A6-898F-C564424E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A522-AFBF-4DD9-B40D-7DAF9A3D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82CE-72EB-4C15-A11A-047142C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9DF2-B4E3-4F74-B13D-510F31D1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9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5CEC-58C1-4A79-8793-31862EA1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D892-8AD1-4286-BDF4-A7F5208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8DF2-180D-4364-9839-D056CCFA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1C3F-268A-4E79-8C04-0734F9C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8977-F4E9-44D7-8C18-36A53A45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E6F7-23CB-480B-81AB-4FFA4085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1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87AF-BE77-4A92-BE65-786941DF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910E-29BE-42F7-ABC1-D37ACB13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155E-3B4E-4355-B7D4-6C6CB553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0DFF-5DEE-4A8C-99A2-4F42364E2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F4615-555F-47BE-8EFA-6192538E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BA51E-06E0-4D31-8758-B98782F3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4361-6063-435A-8387-512A92F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83AF-869F-4C17-8941-C89DC4E7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EEF-8B12-4242-9754-0CA01CE4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541D6-799F-4D10-9567-E6C236DD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9E80F-4C33-49A7-B1EE-C405C94C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974CF-09BB-497E-A5DF-52D0053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13599-59A9-41E8-817A-8EF8B30D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C070A-5254-4F80-887B-2BA55E80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855B-03CB-4C16-B911-F15E9FFB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E857-BF37-4421-B2FC-3F3F27B0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028C-818C-46D8-8CE6-3CD01F13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BE0A-E2F7-4A70-90E3-2F0B2408C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8BC2B-13C5-4439-A92F-1A621D8F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1506-D59A-4749-850B-75D6594D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4E76-CDB3-4300-9AA5-5B571BE1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CFED-CE3C-4DC6-B49A-294A9A8C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9DEA-4474-4DD5-A632-01F91041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57121-FE36-4F37-AFFF-63FFAE3A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2D643-4006-4006-A69B-401A2BC9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53EB-F35E-4F4D-A7CC-80D0F65C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1C6B-E4B0-4B12-87B6-3BFD616B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636E-CB16-4AB4-BA4F-1FB07DB0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5D1E-F45D-4705-949B-F4A5F673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6E45-5FE6-4CB0-B836-735256378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4127-DD50-41E1-9643-E5C0827E6DC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FF41-080D-4026-AE6D-2A779ED0F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AF33-10EC-4108-B287-9769348E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83F0-DED6-4D08-BFCC-2EF246D220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9C98A1-AECF-4297-9678-0603DAFF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766"/>
            <a:ext cx="10905066" cy="3162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F0E12-73C3-43DF-B99D-90436E0AE5D5}"/>
              </a:ext>
            </a:extLst>
          </p:cNvPr>
          <p:cNvSpPr txBox="1"/>
          <p:nvPr/>
        </p:nvSpPr>
        <p:spPr>
          <a:xfrm>
            <a:off x="1575582" y="872197"/>
            <a:ext cx="938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Vietnamese restaurants in </a:t>
            </a:r>
            <a:r>
              <a:rPr lang="en-US" dirty="0" err="1"/>
              <a:t>toronto</a:t>
            </a:r>
            <a:r>
              <a:rPr lang="en-US" dirty="0"/>
              <a:t> by </a:t>
            </a:r>
            <a:r>
              <a:rPr lang="en-US" dirty="0" err="1"/>
              <a:t>neighbourhood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0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Erivaldo Alves Santos Junior</dc:creator>
  <cp:lastModifiedBy>Erivaldo Alves Santos Junior</cp:lastModifiedBy>
  <cp:revision>2</cp:revision>
  <dcterms:created xsi:type="dcterms:W3CDTF">2019-10-27T01:38:46Z</dcterms:created>
  <dcterms:modified xsi:type="dcterms:W3CDTF">2019-10-27T01:39:58Z</dcterms:modified>
</cp:coreProperties>
</file>