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D4E6-4B5B-4034-85D3-0FA8F5FD5E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Ubuntu Machine On Azure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2_39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1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3_2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2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38263"/>
            <a:ext cx="4344987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23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476375"/>
            <a:ext cx="6375400" cy="39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0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457325"/>
            <a:ext cx="6356350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61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09_49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9144000" cy="578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10_40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9144000" cy="570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4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3_4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4_4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4_5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5_04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3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5_2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2_2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3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Create Ubuntu Machine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Ubuntu Machine On Azure</dc:title>
  <dc:creator>apwxprd</dc:creator>
  <cp:lastModifiedBy>apwxprd</cp:lastModifiedBy>
  <cp:revision>3</cp:revision>
  <dcterms:created xsi:type="dcterms:W3CDTF">2017-06-06T01:03:35Z</dcterms:created>
  <dcterms:modified xsi:type="dcterms:W3CDTF">2017-06-20T23:07:58Z</dcterms:modified>
</cp:coreProperties>
</file>