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840" y="-13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4C63-2DC6-4A0A-A0C0-FB059AA7222D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9E91-4AD4-411B-B4C4-5503128C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1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4C63-2DC6-4A0A-A0C0-FB059AA7222D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9E91-4AD4-411B-B4C4-5503128C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2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4C63-2DC6-4A0A-A0C0-FB059AA7222D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9E91-4AD4-411B-B4C4-5503128C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47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4C63-2DC6-4A0A-A0C0-FB059AA7222D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9E91-4AD4-411B-B4C4-5503128C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23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4C63-2DC6-4A0A-A0C0-FB059AA7222D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9E91-4AD4-411B-B4C4-5503128C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2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4C63-2DC6-4A0A-A0C0-FB059AA7222D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9E91-4AD4-411B-B4C4-5503128C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3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4C63-2DC6-4A0A-A0C0-FB059AA7222D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9E91-4AD4-411B-B4C4-5503128C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91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4C63-2DC6-4A0A-A0C0-FB059AA7222D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9E91-4AD4-411B-B4C4-5503128C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05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4C63-2DC6-4A0A-A0C0-FB059AA7222D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9E91-4AD4-411B-B4C4-5503128C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18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4C63-2DC6-4A0A-A0C0-FB059AA7222D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9E91-4AD4-411B-B4C4-5503128C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62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4C63-2DC6-4A0A-A0C0-FB059AA7222D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9E91-4AD4-411B-B4C4-5503128C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16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4C63-2DC6-4A0A-A0C0-FB059AA7222D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E9E91-4AD4-411B-B4C4-5503128C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7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Azure Container Registry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Ehsan </a:t>
            </a:r>
            <a:r>
              <a:rPr lang="en-US" dirty="0" err="1" smtClean="0"/>
              <a:t>Eskandari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25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WEBDEV\Desktop\presentations\Kitchener\acr\2017-06-20 19_00_40-Repositories - Microsoft Az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1" y="838200"/>
            <a:ext cx="12541461" cy="638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44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15_29_18-Everything - Microsoft Azure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700"/>
            <a:ext cx="9144000" cy="55610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885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15_29_35-Azure Container Registry - Microsoft Azure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9588"/>
            <a:ext cx="9144000" cy="5838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542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WEBDEV\Desktop\presentations\Kitchener\acr\2017-06-20 18_57_57-Create container registry - Microsoft Az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199" y="76200"/>
            <a:ext cx="3724275" cy="1094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83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15_31_12-Dashboard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0950"/>
            <a:ext cx="9144000" cy="18145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069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15_32_05-All resources - Microsoft Azure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9513"/>
            <a:ext cx="9144000" cy="19573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100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WEBDEV\Desktop\presentations\Kitchener\acr\2017-06-20 18_59_32-All resources - Microsoft Az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38200"/>
            <a:ext cx="17516475" cy="54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59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WEBDEV\Desktop\presentations\Kitchener\acr\2017-06-20 18_59_52-CTTDNUG - Microsoft Az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00" y="114300"/>
            <a:ext cx="17535526" cy="595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78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WEBDEV\Desktop\presentations\Kitchener\acr\2017-06-20 19_00_29-Access keys - Microsoft Az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00400" y="152400"/>
            <a:ext cx="17602200" cy="642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88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</Words>
  <Application>Microsoft Office PowerPoint</Application>
  <PresentationFormat>On-screen Show (4:3)</PresentationFormat>
  <Paragraphs>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Azure Container Registry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Container Registry</dc:title>
  <dc:creator>apwxprd</dc:creator>
  <cp:lastModifiedBy>apwxprd</cp:lastModifiedBy>
  <cp:revision>4</cp:revision>
  <dcterms:created xsi:type="dcterms:W3CDTF">2017-06-06T01:07:20Z</dcterms:created>
  <dcterms:modified xsi:type="dcterms:W3CDTF">2017-06-20T23:15:03Z</dcterms:modified>
</cp:coreProperties>
</file>