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17-6-21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207ED9-B1FB-474F-8DE0-6C89919F4BD9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17-6-21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4F4B5E-57E7-4D40-A9A2-1AF8D2FCDC11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Cycle with Docker from Code to Deployment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Ehsan Eskandari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" descr=""/>
          <p:cNvPicPr/>
          <p:nvPr/>
        </p:nvPicPr>
        <p:blipFill>
          <a:blip r:embed="rId1"/>
          <a:stretch/>
        </p:blipFill>
        <p:spPr>
          <a:xfrm>
            <a:off x="0" y="114480"/>
            <a:ext cx="9143640" cy="6629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"/>
          <p:cNvPicPr/>
          <p:nvPr/>
        </p:nvPicPr>
        <p:blipFill>
          <a:blip r:embed="rId1"/>
          <a:stretch/>
        </p:blipFill>
        <p:spPr>
          <a:xfrm>
            <a:off x="0" y="1079640"/>
            <a:ext cx="9143640" cy="46969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0" y="1371600"/>
            <a:ext cx="9143640" cy="4114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0" y="328680"/>
            <a:ext cx="9143640" cy="61988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0" y="806400"/>
            <a:ext cx="9143640" cy="5244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 descr=""/>
          <p:cNvPicPr/>
          <p:nvPr/>
        </p:nvPicPr>
        <p:blipFill>
          <a:blip r:embed="rId1"/>
          <a:stretch/>
        </p:blipFill>
        <p:spPr>
          <a:xfrm>
            <a:off x="0" y="2378160"/>
            <a:ext cx="9143640" cy="20998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0" y="2227320"/>
            <a:ext cx="9143640" cy="24030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0" y="1447920"/>
            <a:ext cx="9143640" cy="40050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 In Progress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"/>
          <p:cNvPicPr/>
          <p:nvPr/>
        </p:nvPicPr>
        <p:blipFill>
          <a:blip r:embed="rId1"/>
          <a:stretch/>
        </p:blipFill>
        <p:spPr>
          <a:xfrm>
            <a:off x="0" y="1762200"/>
            <a:ext cx="9143640" cy="3333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 descr=""/>
          <p:cNvPicPr/>
          <p:nvPr/>
        </p:nvPicPr>
        <p:blipFill>
          <a:blip r:embed="rId1"/>
          <a:stretch/>
        </p:blipFill>
        <p:spPr>
          <a:xfrm>
            <a:off x="0" y="1962000"/>
            <a:ext cx="9143640" cy="29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0" y="592200"/>
            <a:ext cx="9143640" cy="56718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 Completed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"/>
          <p:cNvPicPr/>
          <p:nvPr/>
        </p:nvPicPr>
        <p:blipFill>
          <a:blip r:embed="rId1"/>
          <a:stretch/>
        </p:blipFill>
        <p:spPr>
          <a:xfrm>
            <a:off x="0" y="1004760"/>
            <a:ext cx="9143640" cy="48463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1001880" y="0"/>
            <a:ext cx="71402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"/>
          <p:cNvPicPr/>
          <p:nvPr/>
        </p:nvPicPr>
        <p:blipFill>
          <a:blip r:embed="rId1"/>
          <a:stretch/>
        </p:blipFill>
        <p:spPr>
          <a:xfrm>
            <a:off x="0" y="576360"/>
            <a:ext cx="9143640" cy="57034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" descr=""/>
          <p:cNvPicPr/>
          <p:nvPr/>
        </p:nvPicPr>
        <p:blipFill>
          <a:blip r:embed="rId1"/>
          <a:stretch/>
        </p:blipFill>
        <p:spPr>
          <a:xfrm>
            <a:off x="0" y="595440"/>
            <a:ext cx="9143640" cy="56671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0" y="619200"/>
            <a:ext cx="9143640" cy="56178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0" y="609480"/>
            <a:ext cx="9143640" cy="562716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" descr=""/>
          <p:cNvPicPr/>
          <p:nvPr/>
        </p:nvPicPr>
        <p:blipFill>
          <a:blip r:embed="rId1"/>
          <a:stretch/>
        </p:blipFill>
        <p:spPr>
          <a:xfrm>
            <a:off x="0" y="851040"/>
            <a:ext cx="9143640" cy="51541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0" y="2362320"/>
            <a:ext cx="9143640" cy="23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"/>
          <p:cNvPicPr/>
          <p:nvPr/>
        </p:nvPicPr>
        <p:blipFill>
          <a:blip r:embed="rId1"/>
          <a:stretch/>
        </p:blipFill>
        <p:spPr>
          <a:xfrm>
            <a:off x="0" y="1652760"/>
            <a:ext cx="9143640" cy="35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2455920"/>
            <a:ext cx="9143640" cy="194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 descr=""/>
          <p:cNvPicPr/>
          <p:nvPr/>
        </p:nvPicPr>
        <p:blipFill>
          <a:blip r:embed="rId1"/>
          <a:stretch/>
        </p:blipFill>
        <p:spPr>
          <a:xfrm>
            <a:off x="0" y="1127160"/>
            <a:ext cx="9143640" cy="46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"/>
          <p:cNvPicPr/>
          <p:nvPr/>
        </p:nvPicPr>
        <p:blipFill>
          <a:blip r:embed="rId1"/>
          <a:stretch/>
        </p:blipFill>
        <p:spPr>
          <a:xfrm>
            <a:off x="0" y="1353960"/>
            <a:ext cx="9143640" cy="414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" descr=""/>
          <p:cNvPicPr/>
          <p:nvPr/>
        </p:nvPicPr>
        <p:blipFill>
          <a:blip r:embed="rId1"/>
          <a:stretch/>
        </p:blipFill>
        <p:spPr>
          <a:xfrm>
            <a:off x="0" y="1198440"/>
            <a:ext cx="9143640" cy="44604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0" y="1216080"/>
            <a:ext cx="9143640" cy="4424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  <Words>9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2017-06-21T01:31:51Z</dcterms:created>
  <dc:creator>apwxprd</dc:creator>
  <dc:description/>
  <dc:language>en-CA</dc:language>
  <cp:lastModifiedBy/>
  <dcterms:modified xsi:type="dcterms:W3CDTF">2017-06-21T21:44:49Z</dcterms:modified>
  <cp:revision>4</cp:revision>
  <dc:subject/>
  <dc:title>Photo Album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