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2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8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9A83-39DD-4F65-9CB7-11916678D7F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6796-AA14-44B4-A55C-8AC550DE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Container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Ehsan </a:t>
            </a:r>
            <a:r>
              <a:rPr lang="en-US" smtClean="0"/>
              <a:t>Eskandari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33400"/>
            <a:ext cx="6400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Demo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10_31_45-Scree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9144000" cy="5688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1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10_33_51-Manifest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3" y="0"/>
            <a:ext cx="59975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7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08_06_07-Azure Container Registry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38"/>
            <a:ext cx="9144000" cy="564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22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08_07_39-Create container registry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0"/>
            <a:ext cx="4938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93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08_08_14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8" y="0"/>
            <a:ext cx="56610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50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08_08_37-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5"/>
            <a:ext cx="9144000" cy="608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45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08_09_23-mdnug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050"/>
            <a:ext cx="9144000" cy="402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2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08_10_22-Access key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638"/>
            <a:ext cx="9144000" cy="351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89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08_10_54-Repositori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395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2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7-05-22 10_31_34-Repositories - Microsoft Az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29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17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Azure Container Registry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Registry</dc:title>
  <dc:creator>apwxprd</dc:creator>
  <cp:lastModifiedBy>apwxprd</cp:lastModifiedBy>
  <cp:revision>2</cp:revision>
  <dcterms:created xsi:type="dcterms:W3CDTF">2017-05-28T03:48:25Z</dcterms:created>
  <dcterms:modified xsi:type="dcterms:W3CDTF">2017-05-28T04:00:27Z</dcterms:modified>
</cp:coreProperties>
</file>