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E467-FC14-4C62-BF3E-82FC548314F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8BF4-8B65-4639-8A2B-87E12D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 a Multi-Container Application on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Ehsan </a:t>
            </a:r>
            <a:r>
              <a:rPr lang="en-US" dirty="0" err="1" smtClean="0"/>
              <a:t>Eskandari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457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4_18-Template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713"/>
            <a:ext cx="9144000" cy="4852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0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4_35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150"/>
            <a:ext cx="9144000" cy="54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8_37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388"/>
            <a:ext cx="9144000" cy="421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1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9_18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9144000" cy="61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7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32_29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38"/>
            <a:ext cx="9144000" cy="483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32_53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363"/>
            <a:ext cx="9144000" cy="410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34_01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388"/>
            <a:ext cx="9144000" cy="446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5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35_36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963"/>
            <a:ext cx="9144000" cy="3392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54_58-Download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013"/>
            <a:ext cx="9144000" cy="259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9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55_53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550"/>
            <a:ext cx="9144000" cy="288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4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0_04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0"/>
            <a:ext cx="8485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7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07_25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914400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09_35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9144000" cy="281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9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11_35-mdnugVM - 52.228.35.212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13"/>
            <a:ext cx="9144000" cy="5386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6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26_52-WinContainer1 - 52.233.24.76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338"/>
            <a:ext cx="9144000" cy="475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28_41-WinContainer1 - 52.233.24.76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900"/>
            <a:ext cx="91440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1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29_46-WinContainer1 - 52.233.24.76_3389 - Remote Desktop Connec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9144000" cy="516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0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31_39-Inbound security rul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438"/>
            <a:ext cx="9144000" cy="4681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2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31_52-Home Page - My ASP.NET Appl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575"/>
            <a:ext cx="9144000" cy="425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32_02-Index - My ASP.NET Appl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9144000" cy="34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5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32_40-Create - My ASP.NET Appl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8"/>
            <a:ext cx="9144000" cy="5913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6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1_06-Windows Server 2016 Datacenter - with Container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75"/>
            <a:ext cx="9144000" cy="484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8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10_32_46-Index - My ASP.NET Appl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563"/>
            <a:ext cx="9144000" cy="369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9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2_29-Basic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60690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9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2_43-Basic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75" y="0"/>
            <a:ext cx="486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3_05-Basic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4667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1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3_40-Choose a size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5" y="0"/>
            <a:ext cx="6557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3_56-Setting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5" y="0"/>
            <a:ext cx="4652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5 09_24_09-Summa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63" y="0"/>
            <a:ext cx="64150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9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(4:3)</PresentationFormat>
  <Paragraphs>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Deploying a Multi-Container Application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Multi-Container Application on Azure</dc:title>
  <dc:creator>apwxprd</dc:creator>
  <cp:lastModifiedBy>apwxprd</cp:lastModifiedBy>
  <cp:revision>1</cp:revision>
  <dcterms:created xsi:type="dcterms:W3CDTF">2017-05-28T04:01:04Z</dcterms:created>
  <dcterms:modified xsi:type="dcterms:W3CDTF">2017-05-28T04:03:27Z</dcterms:modified>
</cp:coreProperties>
</file>