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1EEB-C8E9-4B87-B61B-1B00385459DC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E3DD-E6EB-489E-AB8A-0503E84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6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1EEB-C8E9-4B87-B61B-1B00385459DC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E3DD-E6EB-489E-AB8A-0503E84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1EEB-C8E9-4B87-B61B-1B00385459DC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E3DD-E6EB-489E-AB8A-0503E84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3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1EEB-C8E9-4B87-B61B-1B00385459DC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E3DD-E6EB-489E-AB8A-0503E84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1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1EEB-C8E9-4B87-B61B-1B00385459DC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E3DD-E6EB-489E-AB8A-0503E84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4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1EEB-C8E9-4B87-B61B-1B00385459DC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E3DD-E6EB-489E-AB8A-0503E84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1EEB-C8E9-4B87-B61B-1B00385459DC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E3DD-E6EB-489E-AB8A-0503E84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5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1EEB-C8E9-4B87-B61B-1B00385459DC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E3DD-E6EB-489E-AB8A-0503E84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9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1EEB-C8E9-4B87-B61B-1B00385459DC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E3DD-E6EB-489E-AB8A-0503E84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8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1EEB-C8E9-4B87-B61B-1B00385459DC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E3DD-E6EB-489E-AB8A-0503E84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2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1EEB-C8E9-4B87-B61B-1B00385459DC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E3DD-E6EB-489E-AB8A-0503E84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8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71EEB-C8E9-4B87-B61B-1B00385459DC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CE3DD-E6EB-489E-AB8A-0503E84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 to Azure Container Registry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Ehsan </a:t>
            </a:r>
            <a:r>
              <a:rPr lang="en-US" dirty="0" err="1" smtClean="0"/>
              <a:t>Eskandari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95400" y="5334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Demo 3</a:t>
            </a:r>
          </a:p>
        </p:txBody>
      </p:sp>
    </p:spTree>
    <p:extLst>
      <p:ext uri="{BB962C8B-B14F-4D97-AF65-F5344CB8AC3E}">
        <p14:creationId xmlns:p14="http://schemas.microsoft.com/office/powerpoint/2010/main" val="21039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8088"/>
            <a:ext cx="9144000" cy="1900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3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9513"/>
            <a:ext cx="9144000" cy="1957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86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3538"/>
            <a:ext cx="9144000" cy="3589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376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3775"/>
            <a:ext cx="9144000" cy="233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778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0725"/>
            <a:ext cx="9144000" cy="2874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21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63" y="0"/>
            <a:ext cx="68722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447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Deploy to Azure Container Registry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to Azure Container Registry</dc:title>
  <dc:creator>apwxprd</dc:creator>
  <cp:lastModifiedBy>apwxprd</cp:lastModifiedBy>
  <cp:revision>2</cp:revision>
  <dcterms:created xsi:type="dcterms:W3CDTF">2017-05-28T03:57:46Z</dcterms:created>
  <dcterms:modified xsi:type="dcterms:W3CDTF">2017-05-28T04:00:09Z</dcterms:modified>
</cp:coreProperties>
</file>