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56B1-3E1A-418A-B9A2-683555AB574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60BB-D496-4CD4-9DB8-B8416934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 .NET CORE to Docker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Ehsan </a:t>
            </a:r>
            <a:r>
              <a:rPr lang="en-US" dirty="0" err="1" smtClean="0"/>
              <a:t>Eskandari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609600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Demo </a:t>
            </a:r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550"/>
            <a:ext cx="91440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3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0"/>
            <a:ext cx="914400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03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863"/>
            <a:ext cx="9144000" cy="194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77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9144000" cy="31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9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888"/>
            <a:ext cx="9144000" cy="1798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3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100"/>
            <a:ext cx="9144000" cy="3478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15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88"/>
            <a:ext cx="9144000" cy="474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55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38"/>
            <a:ext cx="9144000" cy="483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57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100"/>
            <a:ext cx="9144000" cy="3478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37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9144000" cy="3367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338"/>
            <a:ext cx="9144000" cy="1963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4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375"/>
            <a:ext cx="9144000" cy="1871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6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350"/>
            <a:ext cx="9144000" cy="3795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74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288"/>
            <a:ext cx="9144000" cy="352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15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53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925"/>
            <a:ext cx="9144000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08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9144000" cy="592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01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64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8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Deploy .NET CORE to Docker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.NET CORE to Docker HUB</dc:title>
  <dc:creator>apwxprd</dc:creator>
  <cp:lastModifiedBy>apwxprd</cp:lastModifiedBy>
  <cp:revision>3</cp:revision>
  <dcterms:created xsi:type="dcterms:W3CDTF">2017-05-28T03:53:08Z</dcterms:created>
  <dcterms:modified xsi:type="dcterms:W3CDTF">2017-05-28T04:00:40Z</dcterms:modified>
</cp:coreProperties>
</file>