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73" r:id="rId14"/>
    <p:sldId id="274" r:id="rId15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102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D4E6-4B5B-4034-85D3-0FA8F5FD5EE0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392E-576F-4E4F-8B94-9DAD7A6E4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3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D4E6-4B5B-4034-85D3-0FA8F5FD5EE0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392E-576F-4E4F-8B94-9DAD7A6E4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4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D4E6-4B5B-4034-85D3-0FA8F5FD5EE0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392E-576F-4E4F-8B94-9DAD7A6E4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4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D4E6-4B5B-4034-85D3-0FA8F5FD5EE0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392E-576F-4E4F-8B94-9DAD7A6E4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67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D4E6-4B5B-4034-85D3-0FA8F5FD5EE0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392E-576F-4E4F-8B94-9DAD7A6E4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1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D4E6-4B5B-4034-85D3-0FA8F5FD5EE0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392E-576F-4E4F-8B94-9DAD7A6E4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35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D4E6-4B5B-4034-85D3-0FA8F5FD5EE0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392E-576F-4E4F-8B94-9DAD7A6E4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87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D4E6-4B5B-4034-85D3-0FA8F5FD5EE0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392E-576F-4E4F-8B94-9DAD7A6E4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0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D4E6-4B5B-4034-85D3-0FA8F5FD5EE0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392E-576F-4E4F-8B94-9DAD7A6E4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1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D4E6-4B5B-4034-85D3-0FA8F5FD5EE0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392E-576F-4E4F-8B94-9DAD7A6E4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8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D4E6-4B5B-4034-85D3-0FA8F5FD5EE0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392E-576F-4E4F-8B94-9DAD7A6E4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5D4E6-4B5B-4034-85D3-0FA8F5FD5EE0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9392E-576F-4E4F-8B94-9DAD7A6E4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6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Create Ubuntu Machine On Azure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Ehsan </a:t>
            </a:r>
            <a:r>
              <a:rPr lang="en-US" dirty="0" err="1" smtClean="0"/>
              <a:t>Eskandari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53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14_32_39-Greensho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225"/>
            <a:ext cx="9144000" cy="579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310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14_33_25-Greensho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225"/>
            <a:ext cx="9144000" cy="579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922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13" y="1338263"/>
            <a:ext cx="434657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223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1476375"/>
            <a:ext cx="6375400" cy="390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530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25" y="1457325"/>
            <a:ext cx="6356350" cy="394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561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14_09_49-Dashboard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6575"/>
            <a:ext cx="9144000" cy="5784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299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14_10_40-Everything - Microsoft Azur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7850"/>
            <a:ext cx="9144000" cy="570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344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14_23_42-Greensho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225"/>
            <a:ext cx="9144000" cy="579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854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14_24_41-Greensho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225"/>
            <a:ext cx="9144000" cy="579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799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14_24_53-Greensho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225"/>
            <a:ext cx="9144000" cy="579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659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14_25_04-Greensho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225"/>
            <a:ext cx="9144000" cy="579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732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14_25_21-Greensho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225"/>
            <a:ext cx="9144000" cy="579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17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14_32_26-Greensho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225"/>
            <a:ext cx="9144000" cy="579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43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</Words>
  <Application>Microsoft Office PowerPoint</Application>
  <PresentationFormat>On-screen Show (4:3)</PresentationFormat>
  <Paragraphs>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Create Ubuntu Machine On Azure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Ubuntu Machine On Azure</dc:title>
  <dc:creator>apwxprd</dc:creator>
  <cp:lastModifiedBy>apwxprd</cp:lastModifiedBy>
  <cp:revision>4</cp:revision>
  <dcterms:created xsi:type="dcterms:W3CDTF">2017-06-06T01:03:35Z</dcterms:created>
  <dcterms:modified xsi:type="dcterms:W3CDTF">2017-10-26T02:17:42Z</dcterms:modified>
</cp:coreProperties>
</file>