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730" y="-13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2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2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9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0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1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4C63-2DC6-4A0A-A0C0-FB059AA7222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Container Registry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Ehsan </a:t>
            </a:r>
            <a:r>
              <a:rPr lang="en-US" dirty="0" err="1" smtClean="0"/>
              <a:t>Eskandari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5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WEBDEV\Desktop\presentations\Kitchener\acr\2017-06-20 19_00_40-Repositories - Microsoft Az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838200"/>
            <a:ext cx="12541461" cy="638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4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29_18-Everything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9144000" cy="5561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8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29_35-Azure Container Registry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88"/>
            <a:ext cx="9144000" cy="583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4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3719513" cy="1094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83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31_12-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0950"/>
            <a:ext cx="9144000" cy="1814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6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32_05-All resource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9513"/>
            <a:ext cx="9144000" cy="1957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0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7" y="1066800"/>
            <a:ext cx="17514888" cy="547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5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9488" y="457200"/>
            <a:ext cx="17540288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78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9963" y="215900"/>
            <a:ext cx="17606963" cy="6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8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On-screen Show 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Azure Container Registry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Container Registry</dc:title>
  <dc:creator>apwxprd</dc:creator>
  <cp:lastModifiedBy>apwxprd</cp:lastModifiedBy>
  <cp:revision>6</cp:revision>
  <dcterms:created xsi:type="dcterms:W3CDTF">2017-06-06T01:07:20Z</dcterms:created>
  <dcterms:modified xsi:type="dcterms:W3CDTF">2017-10-26T02:26:02Z</dcterms:modified>
</cp:coreProperties>
</file>