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7" r:id="rId21"/>
    <p:sldId id="275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74" autoAdjust="0"/>
    <p:restoredTop sz="94660"/>
  </p:normalViewPr>
  <p:slideViewPr>
    <p:cSldViewPr>
      <p:cViewPr varScale="1">
        <p:scale>
          <a:sx n="125" d="100"/>
          <a:sy n="125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637D-80B8-4271-82FF-74FF0F2A2BB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B9A1-72F6-4DC8-8FE3-EA60DF80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1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637D-80B8-4271-82FF-74FF0F2A2BB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B9A1-72F6-4DC8-8FE3-EA60DF80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0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637D-80B8-4271-82FF-74FF0F2A2BB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B9A1-72F6-4DC8-8FE3-EA60DF80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637D-80B8-4271-82FF-74FF0F2A2BB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B9A1-72F6-4DC8-8FE3-EA60DF80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3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637D-80B8-4271-82FF-74FF0F2A2BB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B9A1-72F6-4DC8-8FE3-EA60DF80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4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637D-80B8-4271-82FF-74FF0F2A2BB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B9A1-72F6-4DC8-8FE3-EA60DF80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637D-80B8-4271-82FF-74FF0F2A2BB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B9A1-72F6-4DC8-8FE3-EA60DF80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5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637D-80B8-4271-82FF-74FF0F2A2BB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B9A1-72F6-4DC8-8FE3-EA60DF80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5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637D-80B8-4271-82FF-74FF0F2A2BB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B9A1-72F6-4DC8-8FE3-EA60DF80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0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637D-80B8-4271-82FF-74FF0F2A2BB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B9A1-72F6-4DC8-8FE3-EA60DF80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8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637D-80B8-4271-82FF-74FF0F2A2BB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B9A1-72F6-4DC8-8FE3-EA60DF80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4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4637D-80B8-4271-82FF-74FF0F2A2BB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B9A1-72F6-4DC8-8FE3-EA60DF80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9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2150"/>
            <a:ext cx="9144000" cy="29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010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0"/>
            <a:ext cx="9144000" cy="4697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03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6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613"/>
            <a:ext cx="9144000" cy="6199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59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450"/>
            <a:ext cx="9144000" cy="5245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430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8075"/>
            <a:ext cx="9144000" cy="2100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51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7263"/>
            <a:ext cx="9144000" cy="240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3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400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Push In Progress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20 19_49_20-Repositories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125"/>
            <a:ext cx="9144000" cy="333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2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20 19_49_32-Tags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138"/>
            <a:ext cx="9144000" cy="5672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58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144000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4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Push Completed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20 20_39_37-Tags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4888"/>
            <a:ext cx="9144000" cy="4846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2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0"/>
            <a:ext cx="714533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9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20 20_40_59-52.237.38.76 - PuTT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263"/>
            <a:ext cx="9144000" cy="5703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7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20 20_41_13-ehsan@demoUbuntu_ ~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313"/>
            <a:ext cx="9144000" cy="566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9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20 20_43_45-ehsan@demoUbuntu_ ~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9144000" cy="5618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96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562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1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6-20 20_45_08-ehsan@demoUbuntu_ ~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54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2588"/>
            <a:ext cx="9144000" cy="3551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42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5863"/>
            <a:ext cx="9144000" cy="194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69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125"/>
            <a:ext cx="9144000" cy="460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4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4138"/>
            <a:ext cx="9144000" cy="4149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793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8563"/>
            <a:ext cx="9144000" cy="446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025"/>
            <a:ext cx="9144000" cy="4424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12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ion_0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9144000" cy="662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95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</Words>
  <Application>Microsoft Office PowerPoint</Application>
  <PresentationFormat>On-screen Show (4:3)</PresentationFormat>
  <Paragraphs>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Push In Progress</vt:lpstr>
      <vt:lpstr>PowerPoint Presentation</vt:lpstr>
      <vt:lpstr>PowerPoint Presentation</vt:lpstr>
      <vt:lpstr>Push Completed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apwxprd</dc:creator>
  <cp:lastModifiedBy>apwxprd</cp:lastModifiedBy>
  <cp:revision>4</cp:revision>
  <dcterms:created xsi:type="dcterms:W3CDTF">2017-06-21T01:31:51Z</dcterms:created>
  <dcterms:modified xsi:type="dcterms:W3CDTF">2017-10-26T02:28:33Z</dcterms:modified>
</cp:coreProperties>
</file>