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01" r:id="rId3"/>
    <p:sldId id="359" r:id="rId4"/>
    <p:sldId id="403" r:id="rId5"/>
    <p:sldId id="360" r:id="rId6"/>
    <p:sldId id="361" r:id="rId7"/>
    <p:sldId id="402" r:id="rId8"/>
    <p:sldId id="38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1" autoAdjust="0"/>
  </p:normalViewPr>
  <p:slideViewPr>
    <p:cSldViewPr>
      <p:cViewPr>
        <p:scale>
          <a:sx n="100" d="100"/>
          <a:sy n="100" d="100"/>
        </p:scale>
        <p:origin x="-174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0E7C01-E64E-4C0A-8D8C-451BE52FB92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8E8340-B675-4FF6-9EF1-D9547F6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E8340-B675-4FF6-9EF1-D9547F664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8274-9EE6-48E6-99C1-035D88FBE37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1325-EA57-44DC-B08B-EABD1494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3820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Azure Container </a:t>
            </a:r>
            <a:r>
              <a:rPr lang="en-US" sz="4000" dirty="0" smtClean="0"/>
              <a:t>Registry in Action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600" dirty="0" smtClean="0"/>
              <a:t>Ehsan </a:t>
            </a:r>
            <a:r>
              <a:rPr lang="en-US" sz="1600" dirty="0" err="1" smtClean="0"/>
              <a:t>Eskandari</a:t>
            </a:r>
            <a:endParaRPr lang="en-US" sz="1600" dirty="0" smtClean="0"/>
          </a:p>
          <a:p>
            <a:pPr algn="l"/>
            <a:r>
              <a:rPr lang="en-US" sz="1600" dirty="0" smtClean="0"/>
              <a:t>IT Consultant</a:t>
            </a:r>
          </a:p>
          <a:p>
            <a:pPr algn="l"/>
            <a:r>
              <a:rPr lang="en-US" sz="1600" dirty="0" smtClean="0"/>
              <a:t>@</a:t>
            </a:r>
            <a:r>
              <a:rPr lang="en-US" sz="1600" dirty="0" err="1" smtClean="0"/>
              <a:t>EhsanEskandarim</a:t>
            </a:r>
            <a:endParaRPr lang="en-US" sz="1600" dirty="0" smtClean="0"/>
          </a:p>
          <a:p>
            <a:pPr algn="l"/>
            <a:r>
              <a:rPr lang="en-US" sz="1600" dirty="0" smtClean="0"/>
              <a:t>http://passionatecoder.ca</a:t>
            </a:r>
          </a:p>
          <a:p>
            <a:pPr algn="l"/>
            <a:r>
              <a:rPr lang="en-US" sz="1600" dirty="0" smtClean="0"/>
              <a:t>#Azure, #Container, #Docker</a:t>
            </a:r>
          </a:p>
          <a:p>
            <a:pPr algn="l"/>
            <a:r>
              <a:rPr lang="en-US" sz="1600" dirty="0" smtClean="0"/>
              <a:t>Toronto .NET Meetup </a:t>
            </a:r>
            <a:endParaRPr lang="en-US" sz="1600" dirty="0" smtClean="0"/>
          </a:p>
          <a:p>
            <a:pPr algn="l"/>
            <a:r>
              <a:rPr lang="en-US" sz="1600" dirty="0" smtClean="0"/>
              <a:t>Oct 26, </a:t>
            </a:r>
            <a:r>
              <a:rPr lang="en-US" sz="1600" dirty="0" smtClean="0"/>
              <a:t>2017</a:t>
            </a:r>
            <a:endParaRPr lang="en-US" sz="1600" dirty="0"/>
          </a:p>
        </p:txBody>
      </p:sp>
      <p:pic>
        <p:nvPicPr>
          <p:cNvPr id="1027" name="Picture 3" descr="C:\Users\WEBDEV\Desktop\presentations\ac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14194"/>
            <a:ext cx="1844984" cy="18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Container Registry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Container Registry?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Images are Pushed into a registry </a:t>
            </a:r>
          </a:p>
          <a:p>
            <a:pPr lvl="1"/>
            <a:r>
              <a:rPr lang="en-US" sz="2400" dirty="0"/>
              <a:t>Images are </a:t>
            </a:r>
            <a:r>
              <a:rPr lang="en-US" sz="2400" dirty="0" smtClean="0"/>
              <a:t>Pulled from </a:t>
            </a:r>
            <a:r>
              <a:rPr lang="en-US" sz="2400" dirty="0"/>
              <a:t>a registry </a:t>
            </a:r>
            <a:endParaRPr lang="en-US" sz="2400" dirty="0" smtClean="0"/>
          </a:p>
          <a:p>
            <a:pPr lvl="1"/>
            <a:r>
              <a:rPr lang="en-US" sz="2400" dirty="0" smtClean="0"/>
              <a:t>Images </a:t>
            </a:r>
            <a:r>
              <a:rPr lang="en-US" sz="2400" dirty="0"/>
              <a:t>are </a:t>
            </a:r>
            <a:r>
              <a:rPr lang="en-US" sz="2400" dirty="0" smtClean="0"/>
              <a:t>Searched for within </a:t>
            </a:r>
            <a:r>
              <a:rPr lang="en-US" sz="2400" dirty="0"/>
              <a:t>a registry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84327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Docker Hub is the </a:t>
            </a:r>
            <a:r>
              <a:rPr lang="en-US" sz="2800" dirty="0"/>
              <a:t>official registry </a:t>
            </a:r>
            <a:r>
              <a:rPr lang="en-US" sz="2800" dirty="0">
                <a:hlinkClick r:id="rId3"/>
              </a:rPr>
              <a:t>http://hub.docker.com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Within each registry, we have our repositories</a:t>
            </a:r>
          </a:p>
          <a:p>
            <a:endParaRPr lang="en-US" sz="2800" dirty="0" smtClean="0"/>
          </a:p>
          <a:p>
            <a:r>
              <a:rPr lang="en-US" sz="2800" dirty="0"/>
              <a:t>Who has access to my images? It depends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Docker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Hub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      Public </a:t>
            </a:r>
            <a:r>
              <a:rPr lang="en-US" sz="2800" dirty="0">
                <a:sym typeface="Wingdings" panose="05000000000000000000" pitchFamily="2" charset="2"/>
              </a:rPr>
              <a:t>Repos =&gt; everyone can Pull, but only </a:t>
            </a:r>
            <a:r>
              <a:rPr lang="en-US" sz="2800" dirty="0" smtClean="0">
                <a:sym typeface="Wingdings" panose="05000000000000000000" pitchFamily="2" charset="2"/>
              </a:rPr>
              <a:t>owner </a:t>
            </a:r>
            <a:r>
              <a:rPr lang="en-US" sz="2800" dirty="0">
                <a:sym typeface="Wingdings" panose="05000000000000000000" pitchFamily="2" charset="2"/>
              </a:rPr>
              <a:t>Push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      Private </a:t>
            </a:r>
            <a:r>
              <a:rPr lang="en-US" sz="2800" dirty="0">
                <a:sym typeface="Wingdings" panose="05000000000000000000" pitchFamily="2" charset="2"/>
              </a:rPr>
              <a:t>Repos =&gt;Only </a:t>
            </a:r>
            <a:r>
              <a:rPr lang="en-US" sz="2800" dirty="0" smtClean="0">
                <a:sym typeface="Wingdings" panose="05000000000000000000" pitchFamily="2" charset="2"/>
              </a:rPr>
              <a:t>owner </a:t>
            </a:r>
            <a:r>
              <a:rPr lang="en-US" sz="2800" dirty="0">
                <a:sym typeface="Wingdings" panose="05000000000000000000" pitchFamily="2" charset="2"/>
              </a:rPr>
              <a:t>Pull and Push</a:t>
            </a:r>
          </a:p>
          <a:p>
            <a:endParaRPr lang="en-US" sz="2800" dirty="0" smtClean="0"/>
          </a:p>
          <a:p>
            <a:r>
              <a:rPr lang="en-US" sz="2800" dirty="0" smtClean="0"/>
              <a:t>Absolutely essential for Automated Workflow and CI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6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Cloud </a:t>
            </a:r>
            <a:r>
              <a:rPr lang="en-US" dirty="0" smtClean="0">
                <a:sym typeface="Wingdings" panose="05000000000000000000" pitchFamily="2" charset="2"/>
              </a:rPr>
              <a:t>Solutions: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           -Docker Hub</a:t>
            </a:r>
          </a:p>
          <a:p>
            <a:pPr marL="0" indent="0">
              <a:buNone/>
            </a:pPr>
            <a:r>
              <a:rPr lang="en-US" sz="2400" dirty="0" smtClean="0"/>
              <a:t>           -3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/>
              <a:t>Parties Registries e.g. Azure Container Registry, </a:t>
            </a:r>
            <a:r>
              <a:rPr lang="en-US" sz="2400" dirty="0" smtClean="0"/>
              <a:t>AWS EC2 </a:t>
            </a:r>
            <a:r>
              <a:rPr lang="en-US" sz="2400" dirty="0"/>
              <a:t>Container Registry, Quay.io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Premise </a:t>
            </a:r>
            <a:r>
              <a:rPr lang="en-US" dirty="0" smtClean="0">
                <a:sym typeface="Wingdings" panose="05000000000000000000" pitchFamily="2" charset="2"/>
              </a:rPr>
              <a:t>Solutions: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-Docker </a:t>
            </a:r>
            <a:r>
              <a:rPr lang="en-US" sz="2400" dirty="0">
                <a:sym typeface="Wingdings" panose="05000000000000000000" pitchFamily="2" charset="2"/>
              </a:rPr>
              <a:t>Trusted Registry DTR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-QUAY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Enterprise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2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Container Registry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en-US" sz="6000" dirty="0" smtClean="0"/>
              <a:t>Private registry for hosting images on azure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Support for Docker formatted images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Integrated with Azure Container Service</a:t>
            </a:r>
          </a:p>
          <a:p>
            <a:pPr lvl="1"/>
            <a:endParaRPr lang="en-US" sz="6000" dirty="0" smtClean="0"/>
          </a:p>
          <a:p>
            <a:pPr lvl="1"/>
            <a:r>
              <a:rPr lang="en-US" sz="6000" dirty="0" smtClean="0"/>
              <a:t>Same Docker commands to  communicate with the registry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7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Container Registry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000" dirty="0" smtClean="0"/>
              <a:t>Why Azure Container Registry</a:t>
            </a:r>
          </a:p>
          <a:p>
            <a:endParaRPr lang="en-US" dirty="0" smtClean="0"/>
          </a:p>
          <a:p>
            <a:pPr lvl="1"/>
            <a:r>
              <a:rPr lang="en-US" sz="6000" b="1" dirty="0" smtClean="0"/>
              <a:t>To </a:t>
            </a:r>
            <a:r>
              <a:rPr lang="en-US" sz="6000" b="1" dirty="0"/>
              <a:t>have a Private Image </a:t>
            </a:r>
            <a:r>
              <a:rPr lang="en-US" sz="6000" b="1" dirty="0" smtClean="0"/>
              <a:t>Repository</a:t>
            </a:r>
            <a:endParaRPr lang="en-US" sz="6000" dirty="0" smtClean="0"/>
          </a:p>
          <a:p>
            <a:pPr lvl="1"/>
            <a:endParaRPr lang="en-US" sz="6000" dirty="0"/>
          </a:p>
          <a:p>
            <a:pPr lvl="1"/>
            <a:r>
              <a:rPr lang="en-US" sz="6000" b="1" dirty="0" smtClean="0"/>
              <a:t>Integration </a:t>
            </a:r>
            <a:r>
              <a:rPr lang="en-US" sz="6000" b="1" dirty="0"/>
              <a:t>with Azure Active </a:t>
            </a:r>
            <a:r>
              <a:rPr lang="en-US" sz="6000" b="1" dirty="0" smtClean="0"/>
              <a:t>Directory</a:t>
            </a:r>
          </a:p>
          <a:p>
            <a:pPr marL="457200" lvl="1" indent="0">
              <a:buNone/>
            </a:pPr>
            <a:endParaRPr lang="en-US" sz="6000" b="1" dirty="0" smtClean="0"/>
          </a:p>
          <a:p>
            <a:pPr lvl="1"/>
            <a:r>
              <a:rPr lang="en-US" sz="6000" b="1" dirty="0" smtClean="0"/>
              <a:t>Network-Close</a:t>
            </a:r>
            <a:r>
              <a:rPr lang="en-US" sz="6000" dirty="0" smtClean="0"/>
              <a:t>:</a:t>
            </a:r>
            <a:r>
              <a:rPr lang="en-US" sz="6000" dirty="0"/>
              <a:t> </a:t>
            </a:r>
            <a:endParaRPr lang="en-US" sz="6000" dirty="0" smtClean="0"/>
          </a:p>
          <a:p>
            <a:pPr marL="457200" lvl="1" indent="0">
              <a:buNone/>
            </a:pPr>
            <a:r>
              <a:rPr lang="en-US" sz="6000" dirty="0" smtClean="0"/>
              <a:t>when </a:t>
            </a:r>
            <a:r>
              <a:rPr lang="en-US" sz="6000" dirty="0"/>
              <a:t>you are doing pushes and pulls, the physical network latency is just going to be </a:t>
            </a:r>
            <a:r>
              <a:rPr lang="en-US" sz="6000" dirty="0" smtClean="0"/>
              <a:t>shorter</a:t>
            </a:r>
          </a:p>
          <a:p>
            <a:pPr marL="457200" lvl="1" indent="0">
              <a:buNone/>
            </a:pPr>
            <a:endParaRPr lang="en-US" sz="6000" dirty="0" smtClean="0"/>
          </a:p>
          <a:p>
            <a:pPr lvl="1"/>
            <a:r>
              <a:rPr lang="en-US" sz="6000" b="1" dirty="0" smtClean="0"/>
              <a:t>Familiar Command </a:t>
            </a:r>
            <a:r>
              <a:rPr lang="en-US" sz="6000" b="1" dirty="0"/>
              <a:t>Line </a:t>
            </a:r>
            <a:r>
              <a:rPr lang="en-US" sz="6000" b="1" dirty="0" smtClean="0"/>
              <a:t>Interface</a:t>
            </a:r>
          </a:p>
          <a:p>
            <a:pPr marL="457200" lvl="1" indent="0">
              <a:buNone/>
            </a:pPr>
            <a:r>
              <a:rPr lang="en-US" sz="6000" dirty="0" smtClean="0"/>
              <a:t>Azure </a:t>
            </a:r>
            <a:r>
              <a:rPr lang="en-US" sz="6000" dirty="0"/>
              <a:t>team stayed true to the Docker CLIs </a:t>
            </a:r>
            <a:r>
              <a:rPr lang="en-US" sz="6000" dirty="0" smtClean="0"/>
              <a:t>for </a:t>
            </a:r>
            <a:r>
              <a:rPr lang="en-US" sz="6000" dirty="0"/>
              <a:t>different </a:t>
            </a:r>
            <a:r>
              <a:rPr lang="en-US" sz="6000" dirty="0" err="1"/>
              <a:t>docker</a:t>
            </a:r>
            <a:r>
              <a:rPr lang="en-US" sz="6000" dirty="0"/>
              <a:t> commands e.g. </a:t>
            </a:r>
            <a:r>
              <a:rPr lang="en-US" sz="6000" dirty="0" err="1"/>
              <a:t>docker</a:t>
            </a:r>
            <a:r>
              <a:rPr lang="en-US" sz="6000" dirty="0"/>
              <a:t> login, </a:t>
            </a:r>
            <a:r>
              <a:rPr lang="en-US" sz="6000" dirty="0" err="1"/>
              <a:t>docker</a:t>
            </a:r>
            <a:r>
              <a:rPr lang="en-US" sz="6000" dirty="0"/>
              <a:t> push, </a:t>
            </a:r>
            <a:r>
              <a:rPr lang="en-US" sz="6000" dirty="0" err="1"/>
              <a:t>docker</a:t>
            </a:r>
            <a:r>
              <a:rPr lang="en-US" sz="6000" dirty="0"/>
              <a:t> pull, so that you're going to have a common experience that you're used to.</a:t>
            </a:r>
          </a:p>
          <a:p>
            <a:endParaRPr lang="en-US" b="1" dirty="0" smtClean="0"/>
          </a:p>
          <a:p>
            <a:pPr lvl="1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9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Container Registry</a:t>
            </a:r>
          </a:p>
          <a:p>
            <a:r>
              <a:rPr lang="en-US" dirty="0" smtClean="0"/>
              <a:t>Demo =&gt; </a:t>
            </a:r>
            <a:r>
              <a:rPr lang="en-US" dirty="0"/>
              <a:t>Azure Container Registry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45152</TotalTime>
  <Words>283</Words>
  <Application>Microsoft Office PowerPoint</Application>
  <PresentationFormat>On-screen Show (4:3)</PresentationFormat>
  <Paragraphs>82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Azure Container Registry in Action</vt:lpstr>
      <vt:lpstr>Agenda</vt:lpstr>
      <vt:lpstr>What is Container Registry? </vt:lpstr>
      <vt:lpstr>Container Registry</vt:lpstr>
      <vt:lpstr>Container Registry</vt:lpstr>
      <vt:lpstr>Azure Container Registry </vt:lpstr>
      <vt:lpstr>Azure Container Registry 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ASP.NET Core with Docker in Linux</dc:title>
  <dc:creator>apwxprd</dc:creator>
  <cp:lastModifiedBy>apwxprd</cp:lastModifiedBy>
  <cp:revision>267</cp:revision>
  <cp:lastPrinted>2017-01-12T16:39:59Z</cp:lastPrinted>
  <dcterms:created xsi:type="dcterms:W3CDTF">2016-12-03T14:03:54Z</dcterms:created>
  <dcterms:modified xsi:type="dcterms:W3CDTF">2017-10-26T02:15:17Z</dcterms:modified>
</cp:coreProperties>
</file>