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D4E6-4B5B-4034-85D3-0FA8F5FD5EE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392E-576F-4E4F-8B94-9DAD7A6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Ubuntu Machine On Azure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2_39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1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3_25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2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7_51-PuTTY Configur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3" y="0"/>
            <a:ext cx="7062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4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8_04-52.233.32.34 - PuTT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325"/>
            <a:ext cx="9144000" cy="5719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9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8_32-ehsan@demoUbuntu_ ~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9144000" cy="583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2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8_49-ehsan@demoUbuntu_ ~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0"/>
            <a:ext cx="7837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9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9_07-ehsan@demoUbuntu_ ~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175"/>
            <a:ext cx="9144000" cy="151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09_49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75"/>
            <a:ext cx="9144000" cy="578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10_40-Everythin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9144000" cy="570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4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3_42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4_4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4_53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5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5_04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3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25_21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2_26-G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25"/>
            <a:ext cx="9144000" cy="579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3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Create Ubuntu Machine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Ubuntu Machine On Azure</dc:title>
  <dc:creator>apwxprd</dc:creator>
  <cp:lastModifiedBy>apwxprd</cp:lastModifiedBy>
  <cp:revision>2</cp:revision>
  <dcterms:created xsi:type="dcterms:W3CDTF">2017-06-06T01:03:35Z</dcterms:created>
  <dcterms:modified xsi:type="dcterms:W3CDTF">2017-06-08T00:00:40Z</dcterms:modified>
</cp:coreProperties>
</file>