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4C63-2DC6-4A0A-A0C0-FB059AA7222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Container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</a:t>
            </a:r>
            <a:r>
              <a:rPr lang="en-US" dirty="0" err="1" smtClean="0"/>
              <a:t>Eskandari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3_11-Repositori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463"/>
            <a:ext cx="9144000" cy="326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4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29_18-Everything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9144000" cy="556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8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29_35-Azure Container Registry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9144000" cy="583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4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0_30-Create container registry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775"/>
            <a:ext cx="9144000" cy="5630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8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1_12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0950"/>
            <a:ext cx="9144000" cy="181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6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2_05-All resourc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513"/>
            <a:ext cx="9144000" cy="1957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0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2_19-All resourc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5363"/>
            <a:ext cx="9144000" cy="232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5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2_31-devopsug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0"/>
            <a:ext cx="9144000" cy="4227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7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2_52-Access key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713"/>
            <a:ext cx="9144000" cy="30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8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Azure Container Registry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Container Registry</dc:title>
  <dc:creator>apwxprd</dc:creator>
  <cp:lastModifiedBy>apwxprd</cp:lastModifiedBy>
  <cp:revision>3</cp:revision>
  <dcterms:created xsi:type="dcterms:W3CDTF">2017-06-06T01:07:20Z</dcterms:created>
  <dcterms:modified xsi:type="dcterms:W3CDTF">2017-06-08T00:02:04Z</dcterms:modified>
</cp:coreProperties>
</file>