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5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6" r:id="rId26"/>
    <p:sldId id="279" r:id="rId27"/>
    <p:sldId id="298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6" r:id="rId36"/>
    <p:sldId id="288" r:id="rId37"/>
    <p:sldId id="293" r:id="rId38"/>
    <p:sldId id="294" r:id="rId39"/>
    <p:sldId id="289" r:id="rId40"/>
    <p:sldId id="290" r:id="rId41"/>
    <p:sldId id="291" r:id="rId42"/>
    <p:sldId id="292" r:id="rId43"/>
    <p:sldId id="299" r:id="rId44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306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3E19-66E7-4DE1-A8C6-D9841546346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0494-8070-49E0-8C7B-8A6A5513D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6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3E19-66E7-4DE1-A8C6-D9841546346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0494-8070-49E0-8C7B-8A6A5513D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3E19-66E7-4DE1-A8C6-D9841546346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0494-8070-49E0-8C7B-8A6A5513D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3E19-66E7-4DE1-A8C6-D9841546346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0494-8070-49E0-8C7B-8A6A5513D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3E19-66E7-4DE1-A8C6-D9841546346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0494-8070-49E0-8C7B-8A6A5513D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3E19-66E7-4DE1-A8C6-D9841546346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0494-8070-49E0-8C7B-8A6A5513D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3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3E19-66E7-4DE1-A8C6-D9841546346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0494-8070-49E0-8C7B-8A6A5513D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3E19-66E7-4DE1-A8C6-D9841546346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0494-8070-49E0-8C7B-8A6A5513D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3E19-66E7-4DE1-A8C6-D9841546346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0494-8070-49E0-8C7B-8A6A5513D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3E19-66E7-4DE1-A8C6-D9841546346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0494-8070-49E0-8C7B-8A6A5513D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3E19-66E7-4DE1-A8C6-D9841546346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0494-8070-49E0-8C7B-8A6A5513D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8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3E19-66E7-4DE1-A8C6-D9841546346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0494-8070-49E0-8C7B-8A6A5513D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Push .NET CORE APP to Docker Hub and Azure Container Registry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Ehsan </a:t>
            </a:r>
            <a:r>
              <a:rPr lang="en-US" dirty="0" err="1" smtClean="0"/>
              <a:t>Eskandari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163"/>
            <a:ext cx="9144000" cy="578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50"/>
            <a:ext cx="9144000" cy="560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88"/>
            <a:ext cx="9144000" cy="6472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8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3" y="0"/>
            <a:ext cx="83454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8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4775"/>
            <a:ext cx="9144000" cy="4106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05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838"/>
            <a:ext cx="9144000" cy="158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62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588"/>
            <a:ext cx="9144000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4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Now, Let’s push this image to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275"/>
            <a:ext cx="9144000" cy="1947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9144000" cy="521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9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063"/>
            <a:ext cx="9144000" cy="3062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9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9144000" cy="4037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3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00"/>
            <a:ext cx="9144000" cy="4773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7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7575"/>
            <a:ext cx="9144000" cy="248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7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538"/>
            <a:ext cx="9144000" cy="409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8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988"/>
            <a:ext cx="9144000" cy="401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3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828800"/>
            <a:ext cx="90629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6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688"/>
            <a:ext cx="9144000" cy="2205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4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let’s push the image to azure container registry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025"/>
            <a:ext cx="9144000" cy="2139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7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063"/>
            <a:ext cx="9144000" cy="3062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28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5163"/>
            <a:ext cx="9144000" cy="298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4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113"/>
            <a:ext cx="9144000" cy="2008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6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0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EBDEV\Desktop\presentations\slides\demo1\Push acr in progress\2017-06-03 17_17_09-Repositories - Microsoft Az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785709" cy="40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5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EBDEV\Desktop\presentations\slides\demo1\Push acr in progress\2017-06-03 17_17_26-Tags - Microsoft Az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19200"/>
            <a:ext cx="937629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9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are getting an error as push is in progress!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After Pushing to ACR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WEBDEV\Desktop\presentations\slides\demo1\Push acr in progress\2017-06-03 17_22_03-Tags - Microsoft Az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5600" y="609600"/>
            <a:ext cx="1756436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0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let’s pull this image to our Ubuntu machine on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7_51-PuTTY Configur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3" y="0"/>
            <a:ext cx="70627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9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03 14_38_04-52.233.32.34 - PuTT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325"/>
            <a:ext cx="9144000" cy="5719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5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56" t="-99076" r="-5556" b="-68690"/>
          <a:stretch/>
        </p:blipFill>
        <p:spPr>
          <a:xfrm>
            <a:off x="0" y="101600"/>
            <a:ext cx="9144000" cy="6756400"/>
          </a:xfrm>
        </p:spPr>
      </p:pic>
    </p:spTree>
    <p:extLst>
      <p:ext uri="{BB962C8B-B14F-4D97-AF65-F5344CB8AC3E}">
        <p14:creationId xmlns:p14="http://schemas.microsoft.com/office/powerpoint/2010/main" val="15553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0325"/>
            <a:ext cx="9144000" cy="1655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6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WEBDEV\Desktop\presentations\slides\demo1\after push to acr\2017-06-03 16_17_54-ehsan@demoUbuntu_ ~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13896976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WEBDEV\Desktop\presentations\slides\demo1\after push to acr\2017-06-03 16_18_14-ehsan@demoUbuntu_ ~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11172826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2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WEBDEV\Desktop\presentations\slides\demo1\after push to acr\2017-06-03 16_18_56-ehsan@demoUbuntu_ ~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08200"/>
            <a:ext cx="5297487" cy="26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341563"/>
            <a:ext cx="7423150" cy="24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81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150"/>
            <a:ext cx="9144000" cy="2932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4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2113"/>
            <a:ext cx="9144000" cy="353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5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163"/>
            <a:ext cx="9144000" cy="349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6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89392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1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625"/>
            <a:ext cx="9144000" cy="549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2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58</Words>
  <Application>Microsoft Office PowerPoint</Application>
  <PresentationFormat>On-screen Show (4:3)</PresentationFormat>
  <Paragraphs>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Push .NET CORE APP to Docker Hub and Azure Container Registry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Now, Let’s push this image to docker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let’s push the image to azure container registry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getting an error as push is in progress!</vt:lpstr>
      <vt:lpstr>PowerPoint Presentation</vt:lpstr>
      <vt:lpstr>Now let’s pull this image to our Ubuntu machine on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.NET CORE APP to Docker Hub and Azure Container Registry</dc:title>
  <dc:creator>apwxprd</dc:creator>
  <cp:lastModifiedBy>apwxprd</cp:lastModifiedBy>
  <cp:revision>6</cp:revision>
  <dcterms:created xsi:type="dcterms:W3CDTF">2017-06-06T01:10:15Z</dcterms:created>
  <dcterms:modified xsi:type="dcterms:W3CDTF">2017-06-08T00:17:51Z</dcterms:modified>
</cp:coreProperties>
</file>