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4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</p:sldIdLst>
  <p:sldSz cx="9144000" cy="6858000" type="screen4x3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8" d="100"/>
          <a:sy n="128" d="100"/>
        </p:scale>
        <p:origin x="-94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724F8-8F7D-4123-A352-A453B16E5E78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19E30-644C-4EFA-92E5-51F925828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880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724F8-8F7D-4123-A352-A453B16E5E78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19E30-644C-4EFA-92E5-51F925828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000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724F8-8F7D-4123-A352-A453B16E5E78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19E30-644C-4EFA-92E5-51F925828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334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724F8-8F7D-4123-A352-A453B16E5E78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19E30-644C-4EFA-92E5-51F925828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115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724F8-8F7D-4123-A352-A453B16E5E78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19E30-644C-4EFA-92E5-51F925828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938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724F8-8F7D-4123-A352-A453B16E5E78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19E30-644C-4EFA-92E5-51F925828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292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724F8-8F7D-4123-A352-A453B16E5E78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19E30-644C-4EFA-92E5-51F925828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04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724F8-8F7D-4123-A352-A453B16E5E78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19E30-644C-4EFA-92E5-51F925828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562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724F8-8F7D-4123-A352-A453B16E5E78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19E30-644C-4EFA-92E5-51F925828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131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724F8-8F7D-4123-A352-A453B16E5E78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19E30-644C-4EFA-92E5-51F925828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058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724F8-8F7D-4123-A352-A453B16E5E78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19E30-644C-4EFA-92E5-51F925828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355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B724F8-8F7D-4123-A352-A453B16E5E78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19E30-644C-4EFA-92E5-51F925828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597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Multi Container App On Windows Container On Azure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Ehsan </a:t>
            </a:r>
            <a:r>
              <a:rPr lang="en-US" dirty="0" err="1" smtClean="0"/>
              <a:t>Eskandari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806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017-06-03 19_55_28-Dashboard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8625"/>
            <a:ext cx="9144000" cy="34591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33966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017-06-03 19_55_43-Greenshot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0225"/>
            <a:ext cx="9144000" cy="57975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25023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017-06-03 19_55_51-Greenshot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0225"/>
            <a:ext cx="9144000" cy="57975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28836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017-06-03 19_56_01-Greenshot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0225"/>
            <a:ext cx="9144000" cy="57975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85364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017-06-03 19_56_13-Greenshot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0225"/>
            <a:ext cx="9144000" cy="57975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809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017-06-03 19_59_35-Greenshot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0225"/>
            <a:ext cx="9144000" cy="57975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84419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017-06-03 20_00_23-Greenshot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0225"/>
            <a:ext cx="9144000" cy="57975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1787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017-06-03 20_00_40-Greenshot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0225"/>
            <a:ext cx="9144000" cy="57975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53603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017-06-03 20_01_05-Greenshot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0225"/>
            <a:ext cx="9144000" cy="57975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77756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017-06-03 20_03_44-Greenshot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0225"/>
            <a:ext cx="9144000" cy="57975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55740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017-06-03 19_48_22-Greenshot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0225"/>
            <a:ext cx="9144000" cy="57975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56483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017-06-03 20_01_22-Greenshot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0225"/>
            <a:ext cx="9144000" cy="57975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18427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017-06-03 20_05_00-Greenshot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0225"/>
            <a:ext cx="9144000" cy="57975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69290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017-06-03 20_11_15-Greenshot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0225"/>
            <a:ext cx="9144000" cy="57975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28151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017-06-03 20_11_25-Greenshot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0225"/>
            <a:ext cx="9144000" cy="57975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16198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017-06-03 20_11_54-Greenshot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0225"/>
            <a:ext cx="9144000" cy="57975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67617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017-06-03 20_12_17-Greenshot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0225"/>
            <a:ext cx="9144000" cy="57975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20805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017-06-03 20_12_29-Greenshot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0225"/>
            <a:ext cx="9144000" cy="57975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5417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017-06-03 20_12_51-Greenshot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0225"/>
            <a:ext cx="9144000" cy="57975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65289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017-06-03 20_14_45-Greenshot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0225"/>
            <a:ext cx="9144000" cy="57975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46986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017-06-03 20_20_38-Greenshot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0225"/>
            <a:ext cx="9144000" cy="57975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32587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017-06-03 19_48_42-Greenshot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0225"/>
            <a:ext cx="9144000" cy="57975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9255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017-06-03 20_23_47-Greenshot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0225"/>
            <a:ext cx="9144000" cy="57975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1543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017-06-03 20_25_40-Greenshot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0225"/>
            <a:ext cx="9144000" cy="57975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94132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017-06-03 20_26_56-Greenshot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0225"/>
            <a:ext cx="9144000" cy="57975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35606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017-06-03 20_27_13-Greenshot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0225"/>
            <a:ext cx="9144000" cy="57975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38166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017-06-03 20_27_46-Greenshot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0225"/>
            <a:ext cx="9144000" cy="57975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16187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017-06-03 20_28_36-Greenshot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0225"/>
            <a:ext cx="9144000" cy="57975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8278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017-06-03 20_28_50-Greenshot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0225"/>
            <a:ext cx="9144000" cy="57975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26693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017-06-03 20_29_00-Greenshot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0225"/>
            <a:ext cx="9144000" cy="57975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30747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017-06-03 20_29_23-Greenshot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0225"/>
            <a:ext cx="9144000" cy="57975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66971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017-06-03 20_29_31-Inbound security rules - Microsoft Azure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11438"/>
            <a:ext cx="9144000" cy="16351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3021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017-06-03 19_49_29-Greenshot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0225"/>
            <a:ext cx="9144000" cy="57975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04151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017-06-03 20_29_43-Inbound security rules - Microsoft Azure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55850"/>
            <a:ext cx="9144000" cy="2144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806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017-06-03 20_30_57-Greenshot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0225"/>
            <a:ext cx="9144000" cy="57975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80358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017-06-03 20_39_06-Greenshot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0225"/>
            <a:ext cx="9144000" cy="57975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70825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017-06-03 20_39_26-Greenshot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0225"/>
            <a:ext cx="9144000" cy="57975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24188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017-06-03 20_39_43-Greenshot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0225"/>
            <a:ext cx="9144000" cy="57975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06037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017-06-03 20_39_53-Greenshot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0225"/>
            <a:ext cx="9144000" cy="57975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01074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017-06-03 19_49_50-Greenshot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0225"/>
            <a:ext cx="9144000" cy="57975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72438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017-06-03 19_50_39-Greenshot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0225"/>
            <a:ext cx="9144000" cy="57975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11380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017-06-03 19_51_02-Greenshot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0225"/>
            <a:ext cx="9144000" cy="57975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82954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017-06-03 19_51_15-Greenshot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0225"/>
            <a:ext cx="9144000" cy="57975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14200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017-06-03 19_52_14-Dashboard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24088"/>
            <a:ext cx="9144000" cy="24098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1478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10</Words>
  <Application>Microsoft Office PowerPoint</Application>
  <PresentationFormat>On-screen Show (4:3)</PresentationFormat>
  <Paragraphs>2</Paragraphs>
  <Slides>45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Office Theme</vt:lpstr>
      <vt:lpstr>Multi Container App On Windows Container On Azure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Photo Album</dc:title>
  <dc:creator>apwxprd</dc:creator>
  <cp:lastModifiedBy>apwxprd</cp:lastModifiedBy>
  <cp:revision>4</cp:revision>
  <dcterms:created xsi:type="dcterms:W3CDTF">2017-06-06T01:36:58Z</dcterms:created>
  <dcterms:modified xsi:type="dcterms:W3CDTF">2017-06-08T00:20:26Z</dcterms:modified>
</cp:coreProperties>
</file>