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A78C-5C92-4EC0-9AD4-B600E92BF59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9DAB-5537-4F46-ABB4-7FA615B6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8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A78C-5C92-4EC0-9AD4-B600E92BF59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9DAB-5537-4F46-ABB4-7FA615B6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4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A78C-5C92-4EC0-9AD4-B600E92BF59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9DAB-5537-4F46-ABB4-7FA615B6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9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A78C-5C92-4EC0-9AD4-B600E92BF59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9DAB-5537-4F46-ABB4-7FA615B6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8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A78C-5C92-4EC0-9AD4-B600E92BF59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9DAB-5537-4F46-ABB4-7FA615B6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8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A78C-5C92-4EC0-9AD4-B600E92BF59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9DAB-5537-4F46-ABB4-7FA615B6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0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A78C-5C92-4EC0-9AD4-B600E92BF59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9DAB-5537-4F46-ABB4-7FA615B6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A78C-5C92-4EC0-9AD4-B600E92BF59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9DAB-5537-4F46-ABB4-7FA615B6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6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A78C-5C92-4EC0-9AD4-B600E92BF59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9DAB-5537-4F46-ABB4-7FA615B6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5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A78C-5C92-4EC0-9AD4-B600E92BF59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9DAB-5537-4F46-ABB4-7FA615B6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4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A78C-5C92-4EC0-9AD4-B600E92BF59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9DAB-5537-4F46-ABB4-7FA615B6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8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AA78C-5C92-4EC0-9AD4-B600E92BF59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B9DAB-5537-4F46-ABB4-7FA615B6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6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Deploy </a:t>
            </a:r>
            <a:r>
              <a:rPr lang="en-US" dirty="0"/>
              <a:t>a </a:t>
            </a:r>
            <a:r>
              <a:rPr lang="en-US" dirty="0" err="1"/>
              <a:t>docker</a:t>
            </a:r>
            <a:r>
              <a:rPr lang="en-US" dirty="0"/>
              <a:t> swarm cluster using azure container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Ehsan </a:t>
            </a:r>
            <a:r>
              <a:rPr lang="en-US" dirty="0" err="1" smtClean="0"/>
              <a:t>Eskandari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4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acsRG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6925"/>
            <a:ext cx="9144000" cy="5264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715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acsRG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8850"/>
            <a:ext cx="9144000" cy="4938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121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Deploymenthistory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2688"/>
            <a:ext cx="9144000" cy="1952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704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Deploymenthistory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2163"/>
            <a:ext cx="9144000" cy="5272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261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acs_ssh_info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88" y="0"/>
            <a:ext cx="39322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729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ssh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6163"/>
            <a:ext cx="9144000" cy="2225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984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dockerInfo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425"/>
            <a:ext cx="9144000" cy="6661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033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dockerRun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9375"/>
            <a:ext cx="9144000" cy="1619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614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docker_PS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5063"/>
            <a:ext cx="9144000" cy="204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838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swarm-agent-ip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5425"/>
            <a:ext cx="9144000" cy="386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33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ACS_Search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0"/>
            <a:ext cx="771366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160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Welcometo_nginx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6625"/>
            <a:ext cx="9144000" cy="2443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294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ACS_Create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525"/>
            <a:ext cx="9144000" cy="5568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755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ACS_Basic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0"/>
            <a:ext cx="42100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405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MasterConfiguration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525" y="0"/>
            <a:ext cx="42989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113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ChooseSize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38" y="0"/>
            <a:ext cx="79597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74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Summary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563" y="0"/>
            <a:ext cx="59848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087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SummaryValidationPassed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563" y="0"/>
            <a:ext cx="59832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292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Dashboard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7000"/>
            <a:ext cx="9144000" cy="152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059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</Words>
  <Application>Microsoft Office PowerPoint</Application>
  <PresentationFormat>On-screen Show (4:3)</PresentationFormat>
  <Paragraphs>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Deploy a docker swarm cluster using azure container service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a docker swarm cluster using azure container service</dc:title>
  <dc:creator>apwxprd</dc:creator>
  <cp:lastModifiedBy>apwxprd</cp:lastModifiedBy>
  <cp:revision>1</cp:revision>
  <dcterms:created xsi:type="dcterms:W3CDTF">2017-06-07T01:44:51Z</dcterms:created>
  <dcterms:modified xsi:type="dcterms:W3CDTF">2017-06-08T00:30:03Z</dcterms:modified>
</cp:coreProperties>
</file>