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16" r:id="rId3"/>
    <p:sldId id="317" r:id="rId4"/>
    <p:sldId id="318" r:id="rId5"/>
    <p:sldId id="319" r:id="rId6"/>
    <p:sldId id="32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A6321-17C9-4424-85E1-59CEFC220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CACED1-7656-4E2E-94F9-662DF3252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AA5E2B-F0D5-4D21-B48B-1E4A3D77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E4DE-088E-4DC0-BF8F-54C023729DDA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7577CC-B136-4F8E-92A7-9127A22C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22AF3F-3B4B-4D93-BF1A-12D9AAF1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7F30-5F67-4D72-BF8E-D8593FE32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83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BF4A7-BB7E-4E3D-AE1E-CBD310B4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13E79D-03E1-4903-8723-E07B80799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CA7AFD-DAC7-4638-BD27-FE662FE9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E4DE-088E-4DC0-BF8F-54C023729DDA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921ABD-C160-4C8F-94F3-CA3F502A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7540EB-7DC6-445F-AC8A-34752065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7F30-5F67-4D72-BF8E-D8593FE32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40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FAC0AD-F995-4839-ACB7-CF2460F19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7B960D-29B3-4B5B-9C88-7C5DE8BA7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CB44D0-EDB2-4E94-BCCC-50CA8955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E4DE-088E-4DC0-BF8F-54C023729DDA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88F3B8-43BC-42FE-BA97-770C465A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40FD76-CC5E-42F6-B2D1-933491C3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7F30-5F67-4D72-BF8E-D8593FE32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2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94D92-CEA6-46E5-9564-DE0B747D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04ED69-63B7-4C93-935B-F0ECBE43E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BA08E2-8236-447F-8DE9-470F3D22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E4DE-088E-4DC0-BF8F-54C023729DDA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CB4C25-9764-4AAD-B32D-D58A4246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9150D1-84AB-4565-864A-B4EA5F31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7F30-5F67-4D72-BF8E-D8593FE32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82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D89E7-2917-428F-B869-AB2472FC6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C8FEDD-CCC7-4974-B2E5-7DCB405B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9DBFF1-CA2F-4B07-A800-216DE7A4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E4DE-088E-4DC0-BF8F-54C023729DDA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5A1152-F947-40A0-BFCE-41425EBB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6197BB-DAEE-446B-9B31-A9D2E7DA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7F30-5F67-4D72-BF8E-D8593FE32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37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1D62D-D871-41F6-8941-246E3EC5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54D8F6-0D24-44B2-92FC-338F2EEE7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2E686F-8731-44D8-962E-73F87EF6B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7D0CF0-C904-476D-8E2C-42047164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E4DE-088E-4DC0-BF8F-54C023729DDA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20B627-FD6E-48E8-BFED-0219C20E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699022-C0CB-4025-8C66-9D6C2606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7F30-5F67-4D72-BF8E-D8593FE32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60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4CACE-D328-4208-97E5-ABE67656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ED750B-4BB3-4A4C-8F96-1FA195448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2B5C33-05D1-4F53-9551-B9692A340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FDAB53-ADF8-48A5-83A6-7904F5C4A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7EF76D-2023-470B-BB8B-862872D6B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7D23A6-057C-4AE2-B04D-FD1E3710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E4DE-088E-4DC0-BF8F-54C023729DDA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A0B1B6-B51C-45BB-8858-F3648711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410BE87-DF75-44EF-8F4A-7B46D6DF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7F30-5F67-4D72-BF8E-D8593FE32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73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8FC1F-EB84-4A5B-812D-63BAB3C6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931AA4-F2D7-4E5E-ADE0-E3BCFF7E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E4DE-088E-4DC0-BF8F-54C023729DDA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CCC19C-4F50-4971-BD30-B17D18B0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544CCC-BEA9-4788-A5E6-4EFF029E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7F30-5F67-4D72-BF8E-D8593FE32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92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6BF2B0-5F14-44D6-A396-380758E2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E4DE-088E-4DC0-BF8F-54C023729DDA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B6940CB-8631-44DC-9015-453AFB6C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8014BB-BD8B-4B8E-9AC6-6441AD86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7F30-5F67-4D72-BF8E-D8593FE32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14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8EB81-BC41-4938-8AA1-5F3A4BA1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DFF158-1E48-4252-B22C-0F7818BCA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FA82E1-62C6-48D6-90EA-8F0FBFB3A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D48084-3C69-41E0-9BC4-20419BDF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E4DE-088E-4DC0-BF8F-54C023729DDA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7227B6-D11F-4E6C-A16D-5569F5CA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BCD3B5-12C8-44AA-A623-7CF8C97D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7F30-5F67-4D72-BF8E-D8593FE32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01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C27FC-8508-4268-A4A0-9A89A8D27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7630FDC-6FC7-402C-8C66-D3484DA7E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989E38-3DE4-499A-9F5B-D1A943B68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669324-C5B5-47EB-ACC3-70753FF1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E4DE-088E-4DC0-BF8F-54C023729DDA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4FDFD0-400B-4CA2-811A-C8D56FE3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88E08B-2507-41A0-A3DC-CE85A61D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7F30-5F67-4D72-BF8E-D8593FE32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92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89F04-C559-4EF0-A4A3-6FEB03E49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0BE2D4-5DAF-4D6B-BED3-2E8E65994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440A87-C9B4-418E-B403-DB48C6CF6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AE4DE-088E-4DC0-BF8F-54C023729DDA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DA1EB8-E2EF-47E3-B5DD-F93180041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D412A-2DE2-46CA-96B1-BEC1FDCCA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C7F30-5F67-4D72-BF8E-D8593FE32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24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13679" y="199859"/>
            <a:ext cx="783665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Times New Roman"/>
              </a:rPr>
              <a:t>ДЕПАРТАМЕНТ ОБРАЗОВАНИЯ И НАУКИ ГОРОДА МОСКВЫ </a:t>
            </a:r>
          </a:p>
          <a:p>
            <a:pPr algn="ctr"/>
            <a:r>
              <a:rPr lang="ru-RU" sz="1400" dirty="0">
                <a:solidFill>
                  <a:srgbClr val="000000"/>
                </a:solidFill>
                <a:latin typeface="Times New Roman"/>
              </a:rPr>
              <a:t>ГОСУДАРСТВЕННОЕ БЮДЖЕТНОЕ ПРОФЕССИОНАЛЬНОЕ  ОБРАЗОВАТЕЛЬНОЕ</a:t>
            </a:r>
          </a:p>
          <a:p>
            <a:pPr algn="ctr"/>
            <a:r>
              <a:rPr lang="ru-RU" sz="1400" dirty="0">
                <a:solidFill>
                  <a:srgbClr val="000000"/>
                </a:solidFill>
                <a:latin typeface="Times New Roman"/>
              </a:rPr>
              <a:t>УЧРЕЖДЕНИЕ ГОРОДЫ МОСКВЫ «МОСКОВСКИЙ КОЛЛЕДЖ УПРАВЛЕНИЯ,</a:t>
            </a:r>
          </a:p>
          <a:p>
            <a:pPr algn="ctr"/>
            <a:r>
              <a:rPr lang="ru-RU" sz="1400" dirty="0">
                <a:solidFill>
                  <a:srgbClr val="000000"/>
                </a:solidFill>
                <a:latin typeface="Times New Roman"/>
              </a:rPr>
              <a:t>ГОСТИНИЧНОГО БИЗНЕСА И ИНФОРМАЦИОННЫХ ТЕХНОЛОГИЙ «ЦАРИЦЫНО»</a:t>
            </a:r>
          </a:p>
          <a:p>
            <a:pPr algn="ctr"/>
            <a:r>
              <a:rPr lang="ru-RU" b="1" dirty="0">
                <a:solidFill>
                  <a:srgbClr val="000000"/>
                </a:solidFill>
                <a:latin typeface="Times New Roman"/>
              </a:rPr>
              <a:t>ОТДЕЛЕНИЕ ПОЛИТЕХНИЧЕСКОЕ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98411" y="1887216"/>
            <a:ext cx="306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rgbClr val="000000"/>
                </a:solidFill>
                <a:latin typeface="Times New Roman"/>
              </a:rPr>
              <a:t>    </a:t>
            </a:r>
            <a:r>
              <a:rPr lang="ru-RU" sz="2400" b="1" dirty="0">
                <a:solidFill>
                  <a:srgbClr val="000000"/>
                </a:solidFill>
                <a:latin typeface="Times New Roman"/>
              </a:rPr>
              <a:t>Отчёт по практике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75519" y="2564905"/>
            <a:ext cx="871296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/>
              </a:rPr>
              <a:t>18.05.2020 – 05.06.2020</a:t>
            </a:r>
          </a:p>
          <a:p>
            <a:pPr algn="ctr"/>
            <a:endParaRPr lang="ru-RU" sz="2800" b="1" u="sng" dirty="0">
              <a:latin typeface="Times New Roman"/>
            </a:endParaRPr>
          </a:p>
          <a:p>
            <a:pPr algn="ctr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Специальность: </a:t>
            </a:r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09.02.07 Информационные системы и программирование</a:t>
            </a:r>
          </a:p>
          <a:p>
            <a:pPr algn="ctr"/>
            <a:endParaRPr lang="ru-RU" sz="1400" dirty="0">
              <a:solidFill>
                <a:srgbClr val="000000"/>
              </a:solidFill>
              <a:latin typeface="Times New Roman"/>
            </a:endParaRPr>
          </a:p>
          <a:p>
            <a:pPr algn="ctr"/>
            <a:endParaRPr lang="ru-RU" sz="22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3593" y="4653137"/>
            <a:ext cx="6577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Соболь Сергей Геннадьевич</a:t>
            </a:r>
          </a:p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Шашков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Роман Игоревич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76584" y="511146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7928" y="23488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За период</a:t>
            </a:r>
          </a:p>
        </p:txBody>
      </p:sp>
      <p:pic>
        <p:nvPicPr>
          <p:cNvPr id="16" name="Рисунок 6" descr="1417097107ip_novyj_prozrachnyj_png_250_1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9" y="1"/>
            <a:ext cx="2693963" cy="145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231904" y="606585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Москва, 2020</a:t>
            </a:r>
          </a:p>
        </p:txBody>
      </p:sp>
    </p:spTree>
    <p:extLst>
      <p:ext uri="{BB962C8B-B14F-4D97-AF65-F5344CB8AC3E}">
        <p14:creationId xmlns:p14="http://schemas.microsoft.com/office/powerpoint/2010/main" val="404547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6ED65-AC4D-46BE-8984-B96DCD2E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Стилизованные модальные окна и валидация полей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2AB01E8-6D1C-485D-B81C-32254744A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5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08D24-1C65-4A05-A031-92F150B0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Лента новостей с картинками, файлами и комментариям к ним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76A43AB-5EFD-4649-85A1-066094DF2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3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3677B-3A3B-4272-A745-6AD1527F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Разграничение доступа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FAD27C7-23CC-4850-B9D0-C5D4C512C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4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065FA-1EF7-401D-B9D7-EF938A68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267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Преподаватели могут добавлять посты в ленту новостей, удобной вывод информации, их фильтрация и сортировка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A81448A-DFAC-4A17-8692-011C6647C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2296141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2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B3A28-03FC-4C86-8F79-4C6F3FF9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5574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Администраторы имеют больше прав чтобы следить за соблюдением правил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A652005-B72B-400F-8729-8036FB6BA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235828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397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101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Times New Roman</vt:lpstr>
      <vt:lpstr>Тема Office</vt:lpstr>
      <vt:lpstr>Презентация PowerPoint</vt:lpstr>
      <vt:lpstr>Стилизованные модальные окна и валидация полей</vt:lpstr>
      <vt:lpstr>Лента новостей с картинками, файлами и комментариям к ним</vt:lpstr>
      <vt:lpstr>Разграничение доступа</vt:lpstr>
      <vt:lpstr>Преподаватели могут добавлять посты в ленту новостей, удобной вывод информации, их фильтрация и сортировка</vt:lpstr>
      <vt:lpstr>Администраторы имеют больше прав чтобы следить за соблюдением правил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Никифоров Сергей</dc:creator>
  <cp:lastModifiedBy>Никифоров Сергей</cp:lastModifiedBy>
  <cp:revision>4</cp:revision>
  <dcterms:created xsi:type="dcterms:W3CDTF">2020-06-06T14:09:16Z</dcterms:created>
  <dcterms:modified xsi:type="dcterms:W3CDTF">2020-06-06T14:39:49Z</dcterms:modified>
</cp:coreProperties>
</file>