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66" r:id="rId8"/>
    <p:sldId id="264" r:id="rId9"/>
    <p:sldId id="262" r:id="rId10"/>
    <p:sldId id="258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31F8-BF7A-E0CD-2458-8CBF7F854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EE94F-3E66-76C6-FB15-6EC3A39E6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AB50-5E5C-D09D-517D-574ECE77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B606-F9C6-4E2B-8AD9-C7430DA10CA8}" type="datetimeFigureOut">
              <a:rPr lang="en-SG" smtClean="0"/>
              <a:t>24/9/2023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10BDA-AAE5-8F66-92B1-3CF251C1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F779-D8E7-AE2E-8D14-A974E156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1C0-8FE1-49F0-958A-A9A05F6739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6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461E-EC2E-6C32-E662-F740075F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AFA7F-FF93-FA20-8791-DE359DFDA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D4E9C-01F6-1ABB-213C-418D0A71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B606-F9C6-4E2B-8AD9-C7430DA10CA8}" type="datetimeFigureOut">
              <a:rPr lang="en-SG" smtClean="0"/>
              <a:t>24/9/2023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9E212-14E0-1094-22A7-F682A40C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8343-1ABB-64CA-801C-D0C406C3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1C0-8FE1-49F0-958A-A9A05F6739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8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EB0C3-8F5D-82F6-C3E7-7749E6F9C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20CD5-D8D1-3D9E-C04A-EAB3C7840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8A8F-47E5-302A-0A6F-3209C160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B606-F9C6-4E2B-8AD9-C7430DA10CA8}" type="datetimeFigureOut">
              <a:rPr lang="en-SG" smtClean="0"/>
              <a:t>24/9/2023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E576-8C5F-17C5-98A6-83D320AB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45A8-98AC-1EA6-8107-222D5ECA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1C0-8FE1-49F0-958A-A9A05F6739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941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A1C3-5AAA-7755-97A9-E64EFE59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C6A5-774F-06C8-47A3-57D1081BD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FA66F-8B45-1B0C-368A-411287CF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B606-F9C6-4E2B-8AD9-C7430DA10CA8}" type="datetimeFigureOut">
              <a:rPr lang="en-SG" smtClean="0"/>
              <a:t>24/9/2023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554E-FB86-A2E4-CB2E-9EB18609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4CBD-4C6F-B647-496B-61B18DFB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1C0-8FE1-49F0-958A-A9A05F6739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144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6AAD-50A2-35D5-16EC-B4D221A2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FC19A-8914-7DB9-5714-D6C44337B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2467-5CA3-AE18-B85A-348ADAC6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B606-F9C6-4E2B-8AD9-C7430DA10CA8}" type="datetimeFigureOut">
              <a:rPr lang="en-SG" smtClean="0"/>
              <a:t>24/9/2023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37AF-329D-14EC-F86C-5F1EB882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A235-BAEC-E340-ECC0-087A0AD2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1C0-8FE1-49F0-958A-A9A05F6739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83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DE93-0412-7935-77C0-2A247A5E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3914-3713-2365-6A51-DBDB3F22E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869B7-5530-D628-7445-2F5EBB7CA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7432C-9392-C346-81CE-BC00B8ED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B606-F9C6-4E2B-8AD9-C7430DA10CA8}" type="datetimeFigureOut">
              <a:rPr lang="en-SG" smtClean="0"/>
              <a:t>24/9/2023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AEC0-7F26-B70D-133E-3FBF6972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C41CB-0BBC-F9A3-4E5A-063309FB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1C0-8FE1-49F0-958A-A9A05F6739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936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D45F-2FBB-B6CA-DD8D-CD254614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71ABB-E685-8327-6057-01F40C94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FFB0D-0D0D-4570-FD27-AD01698CE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6C27B-6D0D-8806-FEA7-86123D720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679D7-7808-3218-51DF-1AABFC64B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B5C13-25FA-DE3F-4E1C-CC18CCD1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B606-F9C6-4E2B-8AD9-C7430DA10CA8}" type="datetimeFigureOut">
              <a:rPr lang="en-SG" smtClean="0"/>
              <a:t>24/9/2023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97263-5C3E-F4F2-F4DB-DACAB081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B70BE-B9DD-5931-DAD9-24BA49B7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1C0-8FE1-49F0-958A-A9A05F6739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27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EF8F-A395-199F-3185-F584F0FC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3D7DC-5F8D-549B-CC70-A28E373C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B606-F9C6-4E2B-8AD9-C7430DA10CA8}" type="datetimeFigureOut">
              <a:rPr lang="en-SG" smtClean="0"/>
              <a:t>24/9/2023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F801F-0590-7D40-B049-108D0495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EC4ED-CA61-2C77-B2B7-98880B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1C0-8FE1-49F0-958A-A9A05F6739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708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C8D7F-1A69-3301-425B-00885A2E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B606-F9C6-4E2B-8AD9-C7430DA10CA8}" type="datetimeFigureOut">
              <a:rPr lang="en-SG" smtClean="0"/>
              <a:t>24/9/2023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05687-FE69-1134-8BC9-1D4DC9A2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14CD7-8E69-5943-481F-35058539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1C0-8FE1-49F0-958A-A9A05F6739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80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5C51-3201-94BD-8713-8CA9E018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54C0-D86D-40BA-478E-AB78F052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675D7-C213-E521-F6B8-8B2B1F0B4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8EF8D-DC11-8F3C-D5BF-781A24A7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B606-F9C6-4E2B-8AD9-C7430DA10CA8}" type="datetimeFigureOut">
              <a:rPr lang="en-SG" smtClean="0"/>
              <a:t>24/9/2023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0877E-98DB-898A-EDFF-8FF19551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E42E9-C4ED-E86B-CB9A-B6F544E0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1C0-8FE1-49F0-958A-A9A05F6739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72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565C-5AD4-74CE-67D8-B887A582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5CE4C-94F4-4AFA-0FFF-44622D562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ED6A8-0521-82E5-CAF6-F83C605E7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6B33-1352-E6CC-B627-95E236D3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B606-F9C6-4E2B-8AD9-C7430DA10CA8}" type="datetimeFigureOut">
              <a:rPr lang="en-SG" smtClean="0"/>
              <a:t>24/9/2023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ADE56-4708-BAEB-4C1D-B6988671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A0358-D045-A719-F896-20507114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1C0-8FE1-49F0-958A-A9A05F6739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42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EEAB5-E7A1-E056-C3A1-10BD7073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522D-08A8-88E2-9CDE-96F994ECA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59AF-6C3B-6323-BCB9-702A513DA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B606-F9C6-4E2B-8AD9-C7430DA10CA8}" type="datetimeFigureOut">
              <a:rPr lang="en-SG" smtClean="0"/>
              <a:t>24/9/2023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93472-1A44-D756-F08C-BEE304056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956A-F36B-33C6-2E94-4141FC195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4C1C0-8FE1-49F0-958A-A9A05F6739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837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C81C33-D6F1-FACB-5EC6-CAF47BC28F45}"/>
              </a:ext>
            </a:extLst>
          </p:cNvPr>
          <p:cNvSpPr/>
          <p:nvPr/>
        </p:nvSpPr>
        <p:spPr>
          <a:xfrm>
            <a:off x="5068895" y="1047664"/>
            <a:ext cx="2047875" cy="6953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E59CD-8723-00A4-C21B-B6BD3F5350C3}"/>
              </a:ext>
            </a:extLst>
          </p:cNvPr>
          <p:cNvSpPr/>
          <p:nvPr/>
        </p:nvSpPr>
        <p:spPr>
          <a:xfrm>
            <a:off x="10026145" y="2549458"/>
            <a:ext cx="2047875" cy="695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06707-50C1-3A19-5B2C-EB597699DF2F}"/>
              </a:ext>
            </a:extLst>
          </p:cNvPr>
          <p:cNvSpPr/>
          <p:nvPr/>
        </p:nvSpPr>
        <p:spPr>
          <a:xfrm>
            <a:off x="1486383" y="2549458"/>
            <a:ext cx="2047875" cy="695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44D6FE-CCD7-7E0B-42BB-2194AF64786F}"/>
              </a:ext>
            </a:extLst>
          </p:cNvPr>
          <p:cNvSpPr/>
          <p:nvPr/>
        </p:nvSpPr>
        <p:spPr>
          <a:xfrm>
            <a:off x="5070164" y="2540587"/>
            <a:ext cx="2047875" cy="695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Canteens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2F7570-CBD6-2CAF-9ED5-5D7868D7536F}"/>
              </a:ext>
            </a:extLst>
          </p:cNvPr>
          <p:cNvSpPr/>
          <p:nvPr/>
        </p:nvSpPr>
        <p:spPr>
          <a:xfrm>
            <a:off x="281123" y="4033511"/>
            <a:ext cx="2047875" cy="6953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Login/Logout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5B339-F26E-5D0C-B29A-3FB32CC6061A}"/>
              </a:ext>
            </a:extLst>
          </p:cNvPr>
          <p:cNvSpPr/>
          <p:nvPr/>
        </p:nvSpPr>
        <p:spPr>
          <a:xfrm>
            <a:off x="2609733" y="4033511"/>
            <a:ext cx="2047875" cy="6953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SG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1EB7A6A-CA6B-F7A4-8682-5A446269B0D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1513327" y="3036517"/>
            <a:ext cx="788728" cy="1205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5DB6586-C819-680A-4010-860B943D5639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2677632" y="3077472"/>
            <a:ext cx="788728" cy="1123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E6C858E-65ED-5B05-C410-02B52C25471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898343" y="354967"/>
            <a:ext cx="806469" cy="3582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55C697F-0497-248B-322C-B359F685E3C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8168224" y="-332402"/>
            <a:ext cx="806469" cy="4957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BC27757-CD9C-3791-6A5F-64553CB73E2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5694668" y="2141153"/>
            <a:ext cx="797598" cy="1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9876AFF-C971-1C65-FF13-8A6F8437BAD0}"/>
              </a:ext>
            </a:extLst>
          </p:cNvPr>
          <p:cNvSpPr/>
          <p:nvPr/>
        </p:nvSpPr>
        <p:spPr>
          <a:xfrm>
            <a:off x="5070360" y="4033510"/>
            <a:ext cx="2047875" cy="6953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Options</a:t>
            </a:r>
            <a:endParaRPr lang="en-SG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C4983F5-8DDF-B0A2-2873-5943607B319B}"/>
              </a:ext>
            </a:extLst>
          </p:cNvPr>
          <p:cNvCxnSpPr>
            <a:stCxn id="7" idx="2"/>
            <a:endCxn id="33" idx="0"/>
          </p:cNvCxnSpPr>
          <p:nvPr/>
        </p:nvCxnSpPr>
        <p:spPr>
          <a:xfrm rot="16200000" flipH="1">
            <a:off x="5695401" y="3634613"/>
            <a:ext cx="797598" cy="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A636219-748F-2CD6-998E-5EA4E77940B3}"/>
              </a:ext>
            </a:extLst>
          </p:cNvPr>
          <p:cNvSpPr/>
          <p:nvPr/>
        </p:nvSpPr>
        <p:spPr>
          <a:xfrm>
            <a:off x="7530594" y="2549458"/>
            <a:ext cx="2047875" cy="695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  <a:endParaRPr lang="en-SG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9602459-1D79-3196-C029-598E641DCB5B}"/>
              </a:ext>
            </a:extLst>
          </p:cNvPr>
          <p:cNvCxnSpPr>
            <a:stCxn id="4" idx="2"/>
            <a:endCxn id="36" idx="0"/>
          </p:cNvCxnSpPr>
          <p:nvPr/>
        </p:nvCxnSpPr>
        <p:spPr>
          <a:xfrm rot="16200000" flipH="1">
            <a:off x="6920448" y="915373"/>
            <a:ext cx="806469" cy="2461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7BE02B8-8254-6A3C-139C-6A6A5D290B50}"/>
              </a:ext>
            </a:extLst>
          </p:cNvPr>
          <p:cNvCxnSpPr>
            <a:cxnSpLocks/>
            <a:stCxn id="36" idx="2"/>
            <a:endCxn id="45" idx="0"/>
          </p:cNvCxnSpPr>
          <p:nvPr/>
        </p:nvCxnSpPr>
        <p:spPr>
          <a:xfrm rot="5400000">
            <a:off x="8160169" y="3639146"/>
            <a:ext cx="78872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FA8EA73-A739-3AD5-CC51-526959584308}"/>
              </a:ext>
            </a:extLst>
          </p:cNvPr>
          <p:cNvSpPr/>
          <p:nvPr/>
        </p:nvSpPr>
        <p:spPr>
          <a:xfrm>
            <a:off x="7530593" y="4033509"/>
            <a:ext cx="2047875" cy="6953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endParaRPr lang="en-SG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99A9F8E-1AED-B010-1EA8-5EBDA1DAB495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5400000" flipH="1" flipV="1">
            <a:off x="3699678" y="2334217"/>
            <a:ext cx="1" cy="4789237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668837-7C7F-C38F-6442-DBFB19DD283D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2328998" y="4381174"/>
            <a:ext cx="280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F22CF6-7EDE-F01B-BB9C-C0CE97FDE174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7118235" y="4381172"/>
            <a:ext cx="4123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41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login form&#10;&#10;Description automatically generated">
            <a:extLst>
              <a:ext uri="{FF2B5EF4-FFF2-40B4-BE49-F238E27FC236}">
                <a16:creationId xmlns:a16="http://schemas.microsoft.com/office/drawing/2014/main" id="{2743BE49-F6C3-96D3-9D14-8C4681DD1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0"/>
            <a:ext cx="4389120" cy="6858000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F29BB98-AAB9-56D1-4295-8DD0773B1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6" y="0"/>
            <a:ext cx="670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4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9AC3D9B-3B41-2528-A5EF-0171B697B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0" y="0"/>
            <a:ext cx="4389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F0BC98B-67B3-6584-0E12-FB242C465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9283"/>
            <a:ext cx="12192000" cy="37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4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1EE4B6-2502-ABD5-5356-C3C5D83A5CAE}"/>
              </a:ext>
            </a:extLst>
          </p:cNvPr>
          <p:cNvSpPr txBox="1"/>
          <p:nvPr/>
        </p:nvSpPr>
        <p:spPr>
          <a:xfrm>
            <a:off x="335280" y="314960"/>
            <a:ext cx="364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1: User filing feedback </a:t>
            </a:r>
            <a:endParaRPr lang="en-S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C40125-A8FB-60BA-5C1D-BAC4B25B2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14" y="872430"/>
            <a:ext cx="2053527" cy="3208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76FD0-0BFF-EDC6-4724-0C20BC692300}"/>
              </a:ext>
            </a:extLst>
          </p:cNvPr>
          <p:cNvSpPr txBox="1"/>
          <p:nvPr/>
        </p:nvSpPr>
        <p:spPr>
          <a:xfrm>
            <a:off x="1314387" y="4081067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A4FBC-869C-A706-7BCE-C7FFB71091E8}"/>
              </a:ext>
            </a:extLst>
          </p:cNvPr>
          <p:cNvSpPr txBox="1"/>
          <p:nvPr/>
        </p:nvSpPr>
        <p:spPr>
          <a:xfrm>
            <a:off x="4917623" y="4081067"/>
            <a:ext cx="161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 Page</a:t>
            </a:r>
            <a:endParaRPr lang="en-SG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5BF69A-DDD5-4616-874C-67F2EDA5FF9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2472690" y="2473782"/>
            <a:ext cx="2225931" cy="1413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9F96124-5A0C-7E54-87AB-D29E258DBBCF}"/>
              </a:ext>
            </a:extLst>
          </p:cNvPr>
          <p:cNvSpPr/>
          <p:nvPr/>
        </p:nvSpPr>
        <p:spPr>
          <a:xfrm>
            <a:off x="2261235" y="3864354"/>
            <a:ext cx="211455" cy="457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B7406-1DFD-1FDA-7807-DEE2AB51C385}"/>
              </a:ext>
            </a:extLst>
          </p:cNvPr>
          <p:cNvSpPr txBox="1"/>
          <p:nvPr/>
        </p:nvSpPr>
        <p:spPr>
          <a:xfrm>
            <a:off x="3332105" y="2212171"/>
            <a:ext cx="1207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Link to feedback form</a:t>
            </a:r>
            <a:endParaRPr lang="en-SG" sz="900" dirty="0"/>
          </a:p>
        </p:txBody>
      </p:sp>
      <p:pic>
        <p:nvPicPr>
          <p:cNvPr id="16" name="Picture 15" descr="A screenshot of a feedback form&#10;&#10;Description automatically generated">
            <a:extLst>
              <a:ext uri="{FF2B5EF4-FFF2-40B4-BE49-F238E27FC236}">
                <a16:creationId xmlns:a16="http://schemas.microsoft.com/office/drawing/2014/main" id="{2A0ED721-3E47-9211-06CA-F2FCE9E7B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21" y="872430"/>
            <a:ext cx="2049730" cy="3202703"/>
          </a:xfrm>
          <a:prstGeom prst="rect">
            <a:avLst/>
          </a:prstGeom>
        </p:spPr>
      </p:pic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A63503EF-59D1-8E2F-6EFB-1874CFF3D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820" y="1071988"/>
            <a:ext cx="2180460" cy="162111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0110ED-E238-553D-379E-F5404FBF87BD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179820" y="1882543"/>
            <a:ext cx="1651000" cy="25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4C6D5B-3F82-58FB-F6AB-AC274B807DF1}"/>
              </a:ext>
            </a:extLst>
          </p:cNvPr>
          <p:cNvSpPr txBox="1"/>
          <p:nvPr/>
        </p:nvSpPr>
        <p:spPr>
          <a:xfrm>
            <a:off x="6803463" y="2008071"/>
            <a:ext cx="112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Drop down for subjects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AA3676-7B44-7E5C-15F6-657578F547A3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882619" y="3526155"/>
            <a:ext cx="2154308" cy="123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B320B-5A38-315A-8326-2BD084C7D1A7}"/>
              </a:ext>
            </a:extLst>
          </p:cNvPr>
          <p:cNvCxnSpPr>
            <a:cxnSpLocks/>
          </p:cNvCxnSpPr>
          <p:nvPr/>
        </p:nvCxnSpPr>
        <p:spPr>
          <a:xfrm flipH="1">
            <a:off x="3975766" y="3526155"/>
            <a:ext cx="1747719" cy="116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screenshot of a feedback form&#10;&#10;Description automatically generated">
            <a:extLst>
              <a:ext uri="{FF2B5EF4-FFF2-40B4-BE49-F238E27FC236}">
                <a16:creationId xmlns:a16="http://schemas.microsoft.com/office/drawing/2014/main" id="{76B01E91-C9AE-6E83-30A0-9C19B480E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927" y="3163482"/>
            <a:ext cx="2049730" cy="320270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9C0C749-3EA3-F5F4-0735-CCAFB6E5A166}"/>
              </a:ext>
            </a:extLst>
          </p:cNvPr>
          <p:cNvSpPr txBox="1"/>
          <p:nvPr/>
        </p:nvSpPr>
        <p:spPr>
          <a:xfrm>
            <a:off x="6871656" y="3860375"/>
            <a:ext cx="10486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Invalid submission</a:t>
            </a:r>
            <a:endParaRPr lang="en-SG" sz="9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7D5EE3-2DBC-5291-D60F-01E3199269B3}"/>
              </a:ext>
            </a:extLst>
          </p:cNvPr>
          <p:cNvSpPr txBox="1"/>
          <p:nvPr/>
        </p:nvSpPr>
        <p:spPr>
          <a:xfrm>
            <a:off x="2510534" y="4690170"/>
            <a:ext cx="30572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Successful submission will prompt user with success message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72928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 descr="A screenshot of a computer&#10;&#10;Description automatically generated">
            <a:extLst>
              <a:ext uri="{FF2B5EF4-FFF2-40B4-BE49-F238E27FC236}">
                <a16:creationId xmlns:a16="http://schemas.microsoft.com/office/drawing/2014/main" id="{FCE5FDC8-347A-219E-6A35-027DAEDDF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686" y="3675135"/>
            <a:ext cx="1838241" cy="2872252"/>
          </a:xfrm>
          <a:prstGeom prst="rect">
            <a:avLst/>
          </a:prstGeom>
        </p:spPr>
      </p:pic>
      <p:pic>
        <p:nvPicPr>
          <p:cNvPr id="25" name="Picture 2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276A40D-B8C8-4E90-1CB0-DD52DA1AC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28" y="557201"/>
            <a:ext cx="2139709" cy="2189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D3683-CA9C-6CF1-151D-A5BEF0DC60BB}"/>
              </a:ext>
            </a:extLst>
          </p:cNvPr>
          <p:cNvSpPr txBox="1"/>
          <p:nvPr/>
        </p:nvSpPr>
        <p:spPr>
          <a:xfrm>
            <a:off x="265335" y="133766"/>
            <a:ext cx="55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2: New user finding popular choices for food</a:t>
            </a:r>
            <a:endParaRPr lang="en-S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FDAF70-E5EB-91FC-E112-6F8C6D831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4" y="651118"/>
            <a:ext cx="1895740" cy="2962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AEADF5-D300-E1A7-43F4-1288107F051E}"/>
              </a:ext>
            </a:extLst>
          </p:cNvPr>
          <p:cNvSpPr txBox="1"/>
          <p:nvPr/>
        </p:nvSpPr>
        <p:spPr>
          <a:xfrm>
            <a:off x="753439" y="3593667"/>
            <a:ext cx="91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Home Page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CBAE2-17FA-9DAE-8406-DD9D86B6CF02}"/>
              </a:ext>
            </a:extLst>
          </p:cNvPr>
          <p:cNvSpPr txBox="1"/>
          <p:nvPr/>
        </p:nvSpPr>
        <p:spPr>
          <a:xfrm>
            <a:off x="3238852" y="2747059"/>
            <a:ext cx="91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Page</a:t>
            </a:r>
            <a:endParaRPr lang="en-SG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BFDC2-EF59-90FC-5C25-E7FC59EC7E05}"/>
              </a:ext>
            </a:extLst>
          </p:cNvPr>
          <p:cNvSpPr txBox="1"/>
          <p:nvPr/>
        </p:nvSpPr>
        <p:spPr>
          <a:xfrm>
            <a:off x="5735085" y="3168363"/>
            <a:ext cx="1020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Register Page</a:t>
            </a:r>
            <a:endParaRPr lang="en-SG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FCBAC2-3A07-7084-E23C-EAFDA7D89769}"/>
              </a:ext>
            </a:extLst>
          </p:cNvPr>
          <p:cNvSpPr txBox="1"/>
          <p:nvPr/>
        </p:nvSpPr>
        <p:spPr>
          <a:xfrm>
            <a:off x="8669928" y="5972108"/>
            <a:ext cx="137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Food Options Page</a:t>
            </a:r>
            <a:endParaRPr lang="en-SG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49372-EBD9-4BEE-8A3D-A9B087DF5C2D}"/>
              </a:ext>
            </a:extLst>
          </p:cNvPr>
          <p:cNvSpPr txBox="1"/>
          <p:nvPr/>
        </p:nvSpPr>
        <p:spPr>
          <a:xfrm>
            <a:off x="3255227" y="6333853"/>
            <a:ext cx="7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 Page</a:t>
            </a:r>
            <a:endParaRPr lang="en-SG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F3E0FD-45E9-BAA9-4849-7D07033936C7}"/>
              </a:ext>
            </a:extLst>
          </p:cNvPr>
          <p:cNvSpPr txBox="1"/>
          <p:nvPr/>
        </p:nvSpPr>
        <p:spPr>
          <a:xfrm>
            <a:off x="389450" y="6221622"/>
            <a:ext cx="1416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 Payment Page</a:t>
            </a:r>
            <a:endParaRPr lang="en-SG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BE0B1B-00E7-79D5-93C0-E9D1EB4320FF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1843858" y="1652130"/>
            <a:ext cx="807170" cy="43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C1E568-702A-1680-E7B2-BE01D81D0505}"/>
              </a:ext>
            </a:extLst>
          </p:cNvPr>
          <p:cNvSpPr txBox="1"/>
          <p:nvPr/>
        </p:nvSpPr>
        <p:spPr>
          <a:xfrm>
            <a:off x="1803050" y="1989006"/>
            <a:ext cx="103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Users need to login before selection can be made</a:t>
            </a:r>
            <a:endParaRPr lang="en-SG" sz="9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8310A8-D0C2-2447-1220-6913BE7B33FF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252528" y="1876580"/>
            <a:ext cx="1162803" cy="33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64D196-43ED-5704-D738-63D2E7316907}"/>
              </a:ext>
            </a:extLst>
          </p:cNvPr>
          <p:cNvSpPr txBox="1"/>
          <p:nvPr/>
        </p:nvSpPr>
        <p:spPr>
          <a:xfrm>
            <a:off x="4420836" y="2076949"/>
            <a:ext cx="97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User registration</a:t>
            </a:r>
            <a:endParaRPr lang="en-SG" sz="900" dirty="0"/>
          </a:p>
        </p:txBody>
      </p:sp>
      <p:pic>
        <p:nvPicPr>
          <p:cNvPr id="27" name="Picture 26" descr="A screenshot of a login form&#10;&#10;Description automatically generated">
            <a:extLst>
              <a:ext uri="{FF2B5EF4-FFF2-40B4-BE49-F238E27FC236}">
                <a16:creationId xmlns:a16="http://schemas.microsoft.com/office/drawing/2014/main" id="{F78F72B5-13B7-626D-EC7C-DEE87717D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31" y="565747"/>
            <a:ext cx="1677866" cy="262166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526D45-6AE1-4667-CC56-5C0A02A91837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6697184" y="2620098"/>
            <a:ext cx="1830878" cy="200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2AD741-A690-FAA7-AC5C-5C0B1DD681F9}"/>
              </a:ext>
            </a:extLst>
          </p:cNvPr>
          <p:cNvSpPr txBox="1"/>
          <p:nvPr/>
        </p:nvSpPr>
        <p:spPr>
          <a:xfrm>
            <a:off x="7712244" y="3159941"/>
            <a:ext cx="8649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Successful registration shows popular food choice pop up</a:t>
            </a:r>
            <a:endParaRPr lang="en-SG" sz="900" dirty="0"/>
          </a:p>
        </p:txBody>
      </p:sp>
      <p:pic>
        <p:nvPicPr>
          <p:cNvPr id="64" name="Picture 63" descr="A screenshot of a login form&#10;&#10;Description automatically generated">
            <a:extLst>
              <a:ext uri="{FF2B5EF4-FFF2-40B4-BE49-F238E27FC236}">
                <a16:creationId xmlns:a16="http://schemas.microsoft.com/office/drawing/2014/main" id="{E7E48B28-88FA-EA7A-5426-ED0BA1C1A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60" y="243926"/>
            <a:ext cx="1677866" cy="2621666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C9A4427-1E1C-F379-D7C2-C4D89947F396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6697184" y="1554759"/>
            <a:ext cx="1739276" cy="103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6D113AB-ECAF-00B0-5814-B04577FB433C}"/>
              </a:ext>
            </a:extLst>
          </p:cNvPr>
          <p:cNvSpPr txBox="1"/>
          <p:nvPr/>
        </p:nvSpPr>
        <p:spPr>
          <a:xfrm>
            <a:off x="7157750" y="1507239"/>
            <a:ext cx="1093062" cy="51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Failed registration returns to same page</a:t>
            </a:r>
            <a:endParaRPr lang="en-SG" sz="900" dirty="0"/>
          </a:p>
        </p:txBody>
      </p:sp>
      <p:pic>
        <p:nvPicPr>
          <p:cNvPr id="71" name="Picture 70" descr="A screenshot of a shopping cart&#10;&#10;Description automatically generated">
            <a:extLst>
              <a:ext uri="{FF2B5EF4-FFF2-40B4-BE49-F238E27FC236}">
                <a16:creationId xmlns:a16="http://schemas.microsoft.com/office/drawing/2014/main" id="{EA7F5702-6540-C1E4-E6C8-1AF11C88F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36" y="3833943"/>
            <a:ext cx="1610984" cy="2519680"/>
          </a:xfrm>
          <a:prstGeom prst="rect">
            <a:avLst/>
          </a:prstGeom>
        </p:spPr>
      </p:pic>
      <p:pic>
        <p:nvPicPr>
          <p:cNvPr id="73" name="Picture 72" descr="A screenshot of a email&#10;&#10;Description automatically generated">
            <a:extLst>
              <a:ext uri="{FF2B5EF4-FFF2-40B4-BE49-F238E27FC236}">
                <a16:creationId xmlns:a16="http://schemas.microsoft.com/office/drawing/2014/main" id="{2324A0FB-812A-9071-63E9-93F6D216EB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1" y="4151815"/>
            <a:ext cx="1738186" cy="203693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2822B3D7-81CB-CE1C-CF1E-06B8F0D5B7DA}"/>
              </a:ext>
            </a:extLst>
          </p:cNvPr>
          <p:cNvSpPr txBox="1"/>
          <p:nvPr/>
        </p:nvSpPr>
        <p:spPr>
          <a:xfrm>
            <a:off x="7222241" y="5096845"/>
            <a:ext cx="1089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After selection of number of product and add to cart</a:t>
            </a:r>
            <a:endParaRPr lang="en-SG" sz="9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8C1E53D-D25B-0E8F-4289-2B1605EDD555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4449420" y="3833943"/>
            <a:ext cx="2398881" cy="125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7535106-844C-E8F1-705E-0A9D621C6FE1}"/>
              </a:ext>
            </a:extLst>
          </p:cNvPr>
          <p:cNvSpPr txBox="1"/>
          <p:nvPr/>
        </p:nvSpPr>
        <p:spPr>
          <a:xfrm>
            <a:off x="4494179" y="4518029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Viewing Cart</a:t>
            </a:r>
            <a:endParaRPr lang="en-SG" sz="9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88810FF-9E62-BC96-829D-111534EBE396}"/>
              </a:ext>
            </a:extLst>
          </p:cNvPr>
          <p:cNvGrpSpPr/>
          <p:nvPr/>
        </p:nvGrpSpPr>
        <p:grpSpPr>
          <a:xfrm>
            <a:off x="8528062" y="3335800"/>
            <a:ext cx="1655844" cy="2587256"/>
            <a:chOff x="8528062" y="3335800"/>
            <a:chExt cx="1655844" cy="2587256"/>
          </a:xfrm>
        </p:grpSpPr>
        <p:pic>
          <p:nvPicPr>
            <p:cNvPr id="83" name="Picture 8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88ABA4A-A911-015D-8F47-EBBD276B0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8062" y="3335800"/>
              <a:ext cx="1655844" cy="2587256"/>
            </a:xfrm>
            <a:prstGeom prst="rect">
              <a:avLst/>
            </a:prstGeom>
          </p:spPr>
        </p:pic>
        <p:pic>
          <p:nvPicPr>
            <p:cNvPr id="81" name="Picture 80" descr="A white background with black text&#10;&#10;Description automatically generated">
              <a:extLst>
                <a:ext uri="{FF2B5EF4-FFF2-40B4-BE49-F238E27FC236}">
                  <a16:creationId xmlns:a16="http://schemas.microsoft.com/office/drawing/2014/main" id="{0B4168F0-D39A-8CF6-8320-A1C67F120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670" y="4270744"/>
              <a:ext cx="1454631" cy="44615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B34786E-2595-38E5-46D2-E3459FC4AB03}"/>
              </a:ext>
            </a:extLst>
          </p:cNvPr>
          <p:cNvCxnSpPr>
            <a:cxnSpLocks/>
            <a:endCxn id="73" idx="3"/>
          </p:cNvCxnSpPr>
          <p:nvPr/>
        </p:nvCxnSpPr>
        <p:spPr>
          <a:xfrm flipH="1" flipV="1">
            <a:off x="1967027" y="5170284"/>
            <a:ext cx="2035283" cy="75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0F1351C-E552-08B6-5522-E51068792263}"/>
              </a:ext>
            </a:extLst>
          </p:cNvPr>
          <p:cNvSpPr txBox="1"/>
          <p:nvPr/>
        </p:nvSpPr>
        <p:spPr>
          <a:xfrm>
            <a:off x="2027153" y="4761409"/>
            <a:ext cx="7951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Checkout and Payment</a:t>
            </a:r>
            <a:endParaRPr lang="en-SG" sz="9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974681-12B2-1F14-4098-D7F88C0E69E2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7171927" y="4629428"/>
            <a:ext cx="2688353" cy="48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6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C00BAB9-A887-E6AD-B439-AADB35693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40" y="780084"/>
            <a:ext cx="1951542" cy="3053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83D8C-8674-67C1-04A4-D4C55D776449}"/>
              </a:ext>
            </a:extLst>
          </p:cNvPr>
          <p:cNvSpPr txBox="1"/>
          <p:nvPr/>
        </p:nvSpPr>
        <p:spPr>
          <a:xfrm>
            <a:off x="335280" y="314960"/>
            <a:ext cx="55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3: Existing user ordering food</a:t>
            </a:r>
            <a:endParaRPr lang="en-SG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187FE9C-7498-B893-F12D-27B2810D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84" y="770265"/>
            <a:ext cx="2139709" cy="218985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7112C9D-FC27-A003-AE68-B51DE26FC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864182"/>
            <a:ext cx="1895740" cy="2962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B9769B-69FB-BEE4-FB54-41B119B06B73}"/>
              </a:ext>
            </a:extLst>
          </p:cNvPr>
          <p:cNvSpPr txBox="1"/>
          <p:nvPr/>
        </p:nvSpPr>
        <p:spPr>
          <a:xfrm>
            <a:off x="801095" y="3806731"/>
            <a:ext cx="91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Home Page</a:t>
            </a:r>
            <a:endParaRPr lang="en-SG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C5C9C-1E8D-68E7-4125-B2EE8EC84E31}"/>
              </a:ext>
            </a:extLst>
          </p:cNvPr>
          <p:cNvSpPr txBox="1"/>
          <p:nvPr/>
        </p:nvSpPr>
        <p:spPr>
          <a:xfrm>
            <a:off x="3286508" y="2960123"/>
            <a:ext cx="91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Page</a:t>
            </a:r>
            <a:endParaRPr lang="en-SG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8ABD82-0B42-DF07-2E40-391E5DCC4C3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718251" y="1038687"/>
            <a:ext cx="980433" cy="8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F8A458-FA43-71B5-8115-865F29408729}"/>
              </a:ext>
            </a:extLst>
          </p:cNvPr>
          <p:cNvSpPr txBox="1"/>
          <p:nvPr/>
        </p:nvSpPr>
        <p:spPr>
          <a:xfrm>
            <a:off x="1446846" y="1221108"/>
            <a:ext cx="709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login</a:t>
            </a:r>
            <a:endParaRPr lang="en-SG" sz="900" dirty="0"/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3E3B853-BCC1-F610-14A0-69EE72889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171" y="126179"/>
            <a:ext cx="2139709" cy="218985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720E8D-E59F-9C5A-AFD4-EC7C3417B60F}"/>
              </a:ext>
            </a:extLst>
          </p:cNvPr>
          <p:cNvCxnSpPr>
            <a:cxnSpLocks/>
          </p:cNvCxnSpPr>
          <p:nvPr/>
        </p:nvCxnSpPr>
        <p:spPr>
          <a:xfrm flipV="1">
            <a:off x="4307840" y="1218946"/>
            <a:ext cx="2159331" cy="75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88BBE9-15EC-BE92-0D93-E763B105F158}"/>
              </a:ext>
            </a:extLst>
          </p:cNvPr>
          <p:cNvSpPr txBox="1"/>
          <p:nvPr/>
        </p:nvSpPr>
        <p:spPr>
          <a:xfrm>
            <a:off x="4935084" y="904746"/>
            <a:ext cx="1089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Failed login will prompt user with “try again” prompt</a:t>
            </a:r>
            <a:endParaRPr lang="en-SG" sz="9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D1A19E-A024-0BF9-1E6C-2963A6526186}"/>
              </a:ext>
            </a:extLst>
          </p:cNvPr>
          <p:cNvCxnSpPr>
            <a:cxnSpLocks/>
          </p:cNvCxnSpPr>
          <p:nvPr/>
        </p:nvCxnSpPr>
        <p:spPr>
          <a:xfrm flipV="1">
            <a:off x="4307840" y="1753964"/>
            <a:ext cx="5617414" cy="28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9977CF-159E-0C3D-E2D6-2D8FDC9511EA}"/>
              </a:ext>
            </a:extLst>
          </p:cNvPr>
          <p:cNvSpPr txBox="1"/>
          <p:nvPr/>
        </p:nvSpPr>
        <p:spPr>
          <a:xfrm>
            <a:off x="10202651" y="3833943"/>
            <a:ext cx="117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Canteens Page</a:t>
            </a:r>
            <a:endParaRPr lang="en-SG" sz="1200" dirty="0"/>
          </a:p>
        </p:txBody>
      </p:sp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16A167BF-8247-6656-D842-B5F15682902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153" y="2397817"/>
            <a:ext cx="1838241" cy="287225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B4C25C-11AE-2499-58AE-053DC8183825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9339394" y="2142278"/>
            <a:ext cx="863257" cy="169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7BF74F5-303A-FE21-CD8B-0D7F755B7589}"/>
              </a:ext>
            </a:extLst>
          </p:cNvPr>
          <p:cNvSpPr txBox="1"/>
          <p:nvPr/>
        </p:nvSpPr>
        <p:spPr>
          <a:xfrm>
            <a:off x="9440295" y="3590182"/>
            <a:ext cx="57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select Canteen A</a:t>
            </a:r>
            <a:endParaRPr lang="en-SG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BFE854-819A-C908-53C3-EE319C99C9E4}"/>
              </a:ext>
            </a:extLst>
          </p:cNvPr>
          <p:cNvSpPr txBox="1"/>
          <p:nvPr/>
        </p:nvSpPr>
        <p:spPr>
          <a:xfrm>
            <a:off x="7695834" y="5269671"/>
            <a:ext cx="137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Food Options Page</a:t>
            </a:r>
            <a:endParaRPr lang="en-SG" sz="12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CF0E89-52C3-0A36-25AC-1B1AF601855C}"/>
              </a:ext>
            </a:extLst>
          </p:cNvPr>
          <p:cNvGrpSpPr/>
          <p:nvPr/>
        </p:nvGrpSpPr>
        <p:grpSpPr>
          <a:xfrm>
            <a:off x="5682816" y="2797629"/>
            <a:ext cx="1655844" cy="2587256"/>
            <a:chOff x="8528062" y="3335800"/>
            <a:chExt cx="1655844" cy="2587256"/>
          </a:xfrm>
        </p:grpSpPr>
        <p:pic>
          <p:nvPicPr>
            <p:cNvPr id="34" name="Picture 3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296C03D-B7AE-53A3-01BC-284386DAA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8062" y="3335800"/>
              <a:ext cx="1655844" cy="2587256"/>
            </a:xfrm>
            <a:prstGeom prst="rect">
              <a:avLst/>
            </a:prstGeom>
          </p:spPr>
        </p:pic>
        <p:pic>
          <p:nvPicPr>
            <p:cNvPr id="35" name="Picture 34" descr="A white background with black text&#10;&#10;Description automatically generated">
              <a:extLst>
                <a:ext uri="{FF2B5EF4-FFF2-40B4-BE49-F238E27FC236}">
                  <a16:creationId xmlns:a16="http://schemas.microsoft.com/office/drawing/2014/main" id="{AF319C3B-5098-0889-EF21-12B3A25D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670" y="4270744"/>
              <a:ext cx="1454631" cy="446153"/>
            </a:xfrm>
            <a:prstGeom prst="rect">
              <a:avLst/>
            </a:prstGeom>
          </p:spPr>
        </p:pic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8B90CC-75BD-73E7-EE9C-52AB7E45C141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8660" y="3484794"/>
            <a:ext cx="1701747" cy="60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DE77E9-465F-0051-8FE4-383550CE4474}"/>
              </a:ext>
            </a:extLst>
          </p:cNvPr>
          <p:cNvSpPr txBox="1"/>
          <p:nvPr/>
        </p:nvSpPr>
        <p:spPr>
          <a:xfrm>
            <a:off x="8370014" y="3621773"/>
            <a:ext cx="5740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select Food Option A</a:t>
            </a:r>
            <a:endParaRPr lang="en-SG" sz="900" dirty="0"/>
          </a:p>
        </p:txBody>
      </p:sp>
      <p:pic>
        <p:nvPicPr>
          <p:cNvPr id="40" name="Picture 39" descr="A screenshot of a computer&#10;&#10;Description automatically generated">
            <a:extLst>
              <a:ext uri="{FF2B5EF4-FFF2-40B4-BE49-F238E27FC236}">
                <a16:creationId xmlns:a16="http://schemas.microsoft.com/office/drawing/2014/main" id="{255827D2-C16F-EBD7-CF51-F331F23CE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74" y="3237122"/>
            <a:ext cx="1838241" cy="28722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BA4A59B-0904-3B9C-9772-41E1ADABFD31}"/>
              </a:ext>
            </a:extLst>
          </p:cNvPr>
          <p:cNvSpPr txBox="1"/>
          <p:nvPr/>
        </p:nvSpPr>
        <p:spPr>
          <a:xfrm>
            <a:off x="2309983" y="6380020"/>
            <a:ext cx="7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 Page</a:t>
            </a:r>
            <a:endParaRPr lang="en-SG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AEC117-AE78-5D25-1C9F-85F29CE2CF32}"/>
              </a:ext>
            </a:extLst>
          </p:cNvPr>
          <p:cNvSpPr txBox="1"/>
          <p:nvPr/>
        </p:nvSpPr>
        <p:spPr>
          <a:xfrm>
            <a:off x="308308" y="6198352"/>
            <a:ext cx="1416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 Payment Page</a:t>
            </a:r>
            <a:endParaRPr lang="en-SG" sz="1200" dirty="0"/>
          </a:p>
        </p:txBody>
      </p:sp>
      <p:pic>
        <p:nvPicPr>
          <p:cNvPr id="43" name="Picture 42" descr="A screenshot of a shopping cart&#10;&#10;Description automatically generated">
            <a:extLst>
              <a:ext uri="{FF2B5EF4-FFF2-40B4-BE49-F238E27FC236}">
                <a16:creationId xmlns:a16="http://schemas.microsoft.com/office/drawing/2014/main" id="{64B83C77-5F19-8A5F-7D66-8636661C685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14" y="3907248"/>
            <a:ext cx="1610984" cy="2519680"/>
          </a:xfrm>
          <a:prstGeom prst="rect">
            <a:avLst/>
          </a:prstGeom>
        </p:spPr>
      </p:pic>
      <p:pic>
        <p:nvPicPr>
          <p:cNvPr id="44" name="Picture 43" descr="A screenshot of a email&#10;&#10;Description automatically generated">
            <a:extLst>
              <a:ext uri="{FF2B5EF4-FFF2-40B4-BE49-F238E27FC236}">
                <a16:creationId xmlns:a16="http://schemas.microsoft.com/office/drawing/2014/main" id="{BA4DD2A7-BED2-BA84-E8DE-3DD06C3CA7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" y="4148619"/>
            <a:ext cx="1738186" cy="203693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8AF8507-B167-F5B2-28A4-F4EFE61F66A0}"/>
              </a:ext>
            </a:extLst>
          </p:cNvPr>
          <p:cNvSpPr txBox="1"/>
          <p:nvPr/>
        </p:nvSpPr>
        <p:spPr>
          <a:xfrm>
            <a:off x="6137121" y="4350884"/>
            <a:ext cx="1089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After selection of number of product and add to cart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1FAEAA-545B-504E-A49F-0915CF0D3E8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3505698" y="3429000"/>
            <a:ext cx="1673648" cy="173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1072686-2D9E-2236-135F-826A0C81C313}"/>
              </a:ext>
            </a:extLst>
          </p:cNvPr>
          <p:cNvSpPr txBox="1"/>
          <p:nvPr/>
        </p:nvSpPr>
        <p:spPr>
          <a:xfrm>
            <a:off x="4283600" y="3506357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Viewing Cart</a:t>
            </a:r>
            <a:endParaRPr lang="en-SG" sz="9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075C08-66D0-0A04-0D85-E6CE4E510574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1842457" y="5167088"/>
            <a:ext cx="1171357" cy="79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5A090C-E638-D339-49A7-903290CBD5A4}"/>
              </a:ext>
            </a:extLst>
          </p:cNvPr>
          <p:cNvSpPr txBox="1"/>
          <p:nvPr/>
        </p:nvSpPr>
        <p:spPr>
          <a:xfrm>
            <a:off x="2079706" y="5743550"/>
            <a:ext cx="7951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Checkout and Payment</a:t>
            </a:r>
            <a:endParaRPr lang="en-SG" sz="9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AC4A53-03FE-5664-CB43-7B3CBE16DB30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437915" y="4110942"/>
            <a:ext cx="1543571" cy="56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38ED471-40D9-8CC9-4895-A400A7CBA71F}"/>
              </a:ext>
            </a:extLst>
          </p:cNvPr>
          <p:cNvSpPr txBox="1"/>
          <p:nvPr/>
        </p:nvSpPr>
        <p:spPr>
          <a:xfrm>
            <a:off x="8820545" y="1570059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Successful login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423206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3D92CB-C4B9-98C1-CD06-D3411266A85A}"/>
              </a:ext>
            </a:extLst>
          </p:cNvPr>
          <p:cNvSpPr txBox="1"/>
          <p:nvPr/>
        </p:nvSpPr>
        <p:spPr>
          <a:xfrm>
            <a:off x="335280" y="314960"/>
            <a:ext cx="55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4: Existing user viewing account details</a:t>
            </a:r>
            <a:endParaRPr lang="en-SG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3ACD66C-1E04-C703-4FF6-9E0C1AB86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46" y="798788"/>
            <a:ext cx="2139709" cy="218985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3A079AB-6014-8356-D407-7AF477BEC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2" y="892705"/>
            <a:ext cx="1895740" cy="2962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FA3C5C-3D95-39B3-2E8E-476E3A1C5BB9}"/>
              </a:ext>
            </a:extLst>
          </p:cNvPr>
          <p:cNvSpPr txBox="1"/>
          <p:nvPr/>
        </p:nvSpPr>
        <p:spPr>
          <a:xfrm>
            <a:off x="828857" y="3835254"/>
            <a:ext cx="91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Home Page</a:t>
            </a:r>
            <a:endParaRPr lang="en-SG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1A439-18D6-45B7-0AE1-D3D1FC61DC20}"/>
              </a:ext>
            </a:extLst>
          </p:cNvPr>
          <p:cNvSpPr txBox="1"/>
          <p:nvPr/>
        </p:nvSpPr>
        <p:spPr>
          <a:xfrm>
            <a:off x="3314270" y="2988646"/>
            <a:ext cx="91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Page</a:t>
            </a:r>
            <a:endParaRPr lang="en-SG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F3B3A3-00CB-B720-ABD3-3D7EB15585D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919276" y="1893717"/>
            <a:ext cx="807170" cy="43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C23159-82E5-54BA-82E9-547566A226F7}"/>
              </a:ext>
            </a:extLst>
          </p:cNvPr>
          <p:cNvSpPr txBox="1"/>
          <p:nvPr/>
        </p:nvSpPr>
        <p:spPr>
          <a:xfrm>
            <a:off x="1878468" y="2230593"/>
            <a:ext cx="103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Users need to login before selection can be made</a:t>
            </a:r>
            <a:endParaRPr lang="en-SG" sz="9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59593F-D0BC-562F-09E2-9C0FD73F352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327946" y="2118167"/>
            <a:ext cx="1162803" cy="33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DEF530-9B09-DB87-7EF9-DDCC04E4061B}"/>
              </a:ext>
            </a:extLst>
          </p:cNvPr>
          <p:cNvSpPr txBox="1"/>
          <p:nvPr/>
        </p:nvSpPr>
        <p:spPr>
          <a:xfrm>
            <a:off x="4496254" y="2318536"/>
            <a:ext cx="97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User registration</a:t>
            </a:r>
            <a:endParaRPr lang="en-SG" sz="900" dirty="0"/>
          </a:p>
        </p:txBody>
      </p:sp>
      <p:pic>
        <p:nvPicPr>
          <p:cNvPr id="13" name="Picture 12" descr="A screenshot of a login form&#10;&#10;Description automatically generated">
            <a:extLst>
              <a:ext uri="{FF2B5EF4-FFF2-40B4-BE49-F238E27FC236}">
                <a16:creationId xmlns:a16="http://schemas.microsoft.com/office/drawing/2014/main" id="{9754889F-32F9-C21A-7411-3320887CA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49" y="807334"/>
            <a:ext cx="1677866" cy="2621666"/>
          </a:xfrm>
          <a:prstGeom prst="rect">
            <a:avLst/>
          </a:prstGeom>
        </p:spPr>
      </p:pic>
      <p:pic>
        <p:nvPicPr>
          <p:cNvPr id="14" name="Picture 13" descr="A screenshot of a login form&#10;&#10;Description automatically generated">
            <a:extLst>
              <a:ext uri="{FF2B5EF4-FFF2-40B4-BE49-F238E27FC236}">
                <a16:creationId xmlns:a16="http://schemas.microsoft.com/office/drawing/2014/main" id="{A2511C29-1361-AB04-9BDA-ED4A3B136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78" y="485513"/>
            <a:ext cx="1677866" cy="262166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657B85-F7D2-FF74-70B0-91CE382214D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772602" y="1796346"/>
            <a:ext cx="1739276" cy="103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2D05CE-F41B-4762-5FA0-6F3EDB76F595}"/>
              </a:ext>
            </a:extLst>
          </p:cNvPr>
          <p:cNvSpPr txBox="1"/>
          <p:nvPr/>
        </p:nvSpPr>
        <p:spPr>
          <a:xfrm>
            <a:off x="7233168" y="1748826"/>
            <a:ext cx="1093062" cy="51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Failed registration returns to same page</a:t>
            </a:r>
            <a:endParaRPr lang="en-SG" sz="9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456678-3D0F-6F59-406E-05649AFECF33}"/>
              </a:ext>
            </a:extLst>
          </p:cNvPr>
          <p:cNvCxnSpPr>
            <a:cxnSpLocks/>
          </p:cNvCxnSpPr>
          <p:nvPr/>
        </p:nvCxnSpPr>
        <p:spPr>
          <a:xfrm>
            <a:off x="6772602" y="2874150"/>
            <a:ext cx="3076238" cy="114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2039C3-FF28-89B6-3E87-DCE582B12B3A}"/>
              </a:ext>
            </a:extLst>
          </p:cNvPr>
          <p:cNvSpPr txBox="1"/>
          <p:nvPr/>
        </p:nvSpPr>
        <p:spPr>
          <a:xfrm>
            <a:off x="10126237" y="6100754"/>
            <a:ext cx="117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Canteens Page</a:t>
            </a:r>
            <a:endParaRPr lang="en-SG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AAB40-E4F0-C248-116D-51F962C32308}"/>
              </a:ext>
            </a:extLst>
          </p:cNvPr>
          <p:cNvSpPr txBox="1"/>
          <p:nvPr/>
        </p:nvSpPr>
        <p:spPr>
          <a:xfrm>
            <a:off x="8744131" y="3836870"/>
            <a:ext cx="92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Successful login</a:t>
            </a:r>
            <a:endParaRPr lang="en-SG" sz="900" dirty="0"/>
          </a:p>
        </p:txBody>
      </p:sp>
      <p:pic>
        <p:nvPicPr>
          <p:cNvPr id="23" name="Picture 2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4B0C4B0-1191-9DA9-A145-32D30D4A1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530" y="3663834"/>
            <a:ext cx="1557293" cy="243692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62CEA6-74AF-DDD0-A867-F82657BB18B5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931204" y="3818416"/>
            <a:ext cx="4005020" cy="134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4B6F5527-630B-00EB-A1D5-0B174558E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44" y="3729672"/>
            <a:ext cx="1838960" cy="28733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221D1AD-497A-7BF2-3AEB-3BEC96ED0298}"/>
              </a:ext>
            </a:extLst>
          </p:cNvPr>
          <p:cNvSpPr txBox="1"/>
          <p:nvPr/>
        </p:nvSpPr>
        <p:spPr>
          <a:xfrm>
            <a:off x="5454211" y="6575226"/>
            <a:ext cx="111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Accounts Page</a:t>
            </a:r>
            <a:endParaRPr lang="en-SG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37603A-228A-6FD3-6120-E3A4222C91D9}"/>
              </a:ext>
            </a:extLst>
          </p:cNvPr>
          <p:cNvSpPr txBox="1"/>
          <p:nvPr/>
        </p:nvSpPr>
        <p:spPr>
          <a:xfrm>
            <a:off x="7604390" y="4896552"/>
            <a:ext cx="15712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User checking account details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68216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BFBDF07-1A50-8DB3-FBC8-5AD935312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94" y="431504"/>
            <a:ext cx="3772566" cy="589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39E5E7E-34CE-7491-C188-8C951D5AA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4389120" cy="68580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A698A645-2641-8650-428A-433DCDFE2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82" y="0"/>
            <a:ext cx="4389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0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hopping cart&#10;&#10;Description automatically generated">
            <a:extLst>
              <a:ext uri="{FF2B5EF4-FFF2-40B4-BE49-F238E27FC236}">
                <a16:creationId xmlns:a16="http://schemas.microsoft.com/office/drawing/2014/main" id="{C72115E3-E5B6-8FDB-9BF4-2CA97B3FA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12" y="0"/>
            <a:ext cx="4384735" cy="6858000"/>
          </a:xfrm>
          <a:prstGeom prst="rect">
            <a:avLst/>
          </a:prstGeom>
        </p:spPr>
      </p:pic>
      <p:pic>
        <p:nvPicPr>
          <p:cNvPr id="9" name="Picture 8" descr="A screenshot of a email&#10;&#10;Description automatically generated">
            <a:extLst>
              <a:ext uri="{FF2B5EF4-FFF2-40B4-BE49-F238E27FC236}">
                <a16:creationId xmlns:a16="http://schemas.microsoft.com/office/drawing/2014/main" id="{0C04AD79-E9C6-D5E0-8CC0-60A4417CD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0"/>
            <a:ext cx="5852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feedback form&#10;&#10;Description automatically generated">
            <a:extLst>
              <a:ext uri="{FF2B5EF4-FFF2-40B4-BE49-F238E27FC236}">
                <a16:creationId xmlns:a16="http://schemas.microsoft.com/office/drawing/2014/main" id="{53A95108-26D4-C3DD-B810-970D27E9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0"/>
            <a:ext cx="4389120" cy="6858000"/>
          </a:xfrm>
          <a:prstGeom prst="rect">
            <a:avLst/>
          </a:prstGeom>
        </p:spPr>
      </p:pic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E8F5971-5FB7-6A79-483B-15FC5B897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22" y="0"/>
            <a:ext cx="4382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7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203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#SHAWN KOH JUN JIE#</dc:creator>
  <cp:lastModifiedBy>#SHAWN KOH JUN JIE#</cp:lastModifiedBy>
  <cp:revision>6</cp:revision>
  <dcterms:created xsi:type="dcterms:W3CDTF">2023-09-13T05:29:27Z</dcterms:created>
  <dcterms:modified xsi:type="dcterms:W3CDTF">2023-09-23T20:37:58Z</dcterms:modified>
</cp:coreProperties>
</file>