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B75DDF-A254-DA4F-ABE5-70E78C4C2297}" v="3" dt="2024-10-09T08:17:37.0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35"/>
  </p:normalViewPr>
  <p:slideViewPr>
    <p:cSldViewPr snapToGrid="0">
      <p:cViewPr varScale="1">
        <p:scale>
          <a:sx n="120" d="100"/>
          <a:sy n="120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CC66-105C-1CB8-1D4C-915F8C3C8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4E124-A405-8145-7103-9A4C07F13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418F1-F12A-F556-3E0C-427AB350B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B448-240B-474E-A1DD-89EF777CC820}" type="datetimeFigureOut">
              <a:rPr lang="en-FI" smtClean="0"/>
              <a:t>10/10/25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85F98-9E25-616A-F6F3-703AAC19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D0747-9A8A-4BDA-7DAD-9487A576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FB63-E9DD-B54F-AC70-CBD9F64A2D4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7639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891F-7C63-2DE1-4B05-A30F4E11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BC746-F9BA-F105-8ECB-B976FA41B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690D9-4663-9766-B9FF-06D5734C6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B448-240B-474E-A1DD-89EF777CC820}" type="datetimeFigureOut">
              <a:rPr lang="en-FI" smtClean="0"/>
              <a:t>10/10/25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34F3F-F3CD-07F1-81F5-3DED3E157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F4024-1BB6-DB41-52CE-F5D1E9DA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FB63-E9DD-B54F-AC70-CBD9F64A2D4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6395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26D86A-18E3-463C-0B93-A4C21FBA7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A0DE1-3F7C-08A5-FEF3-D478C744E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A5263-CA40-8DF8-FA46-5970BEB80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B448-240B-474E-A1DD-89EF777CC820}" type="datetimeFigureOut">
              <a:rPr lang="en-FI" smtClean="0"/>
              <a:t>10/10/25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CDDAF-1F41-815F-BEFD-8B4373B9F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F9F49-1170-D07B-0524-88BD9249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FB63-E9DD-B54F-AC70-CBD9F64A2D4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0273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37E2-A3AC-0629-BF07-D4F4E09F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984D-54E4-148B-9BEA-8A3BAD1AA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8B031-EF2C-A34D-E45D-DCB73904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B448-240B-474E-A1DD-89EF777CC820}" type="datetimeFigureOut">
              <a:rPr lang="en-FI" smtClean="0"/>
              <a:t>10/10/25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AB8CB-C6CC-6420-B800-89551EFD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8ABF4-CBEB-8BF6-39FB-FE39CB08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FB63-E9DD-B54F-AC70-CBD9F64A2D4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4493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417E-C7DB-8EAC-F566-68C777B6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21CA7-D02F-19D0-6821-9C616FB2E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A50F1-6762-F573-5D51-215F75E3A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B448-240B-474E-A1DD-89EF777CC820}" type="datetimeFigureOut">
              <a:rPr lang="en-FI" smtClean="0"/>
              <a:t>10/10/25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D021B-7010-C15A-C9AE-D4A38C3DE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15F58-8F6E-A790-5CF1-3768A1AA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FB63-E9DD-B54F-AC70-CBD9F64A2D4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6133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F621-056C-6426-4B7B-D76B7791B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A5A39-2D8D-98DB-17EB-1FFB65A4D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EA351-F401-8399-8B25-D9DBE0412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0E11B-7A4D-D322-B6BC-32F00658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B448-240B-474E-A1DD-89EF777CC820}" type="datetimeFigureOut">
              <a:rPr lang="en-FI" smtClean="0"/>
              <a:t>10/10/25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B747E-3C52-06A1-A60E-F46738A1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21CCD-CAF2-BCA1-322F-FC35FA0A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FB63-E9DD-B54F-AC70-CBD9F64A2D4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9408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8600-DBE6-BDA9-A940-834A2796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34781-2ED6-ACF9-4B0C-21658411F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1A975-508E-90ED-47A6-0885A364E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65227A-0F02-6C24-BD49-8545C13CB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4E2262-BFD6-8AEA-850D-7119B8069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05B761-5777-A8A0-78A4-7195CB5F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B448-240B-474E-A1DD-89EF777CC820}" type="datetimeFigureOut">
              <a:rPr lang="en-FI" smtClean="0"/>
              <a:t>10/10/25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942633-43EE-B545-7D2C-4E0E6B34C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DA186B-13DB-387C-57E7-F50FAF03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FB63-E9DD-B54F-AC70-CBD9F64A2D4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725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0777-E2FE-5E56-9AB8-70C16142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A77F5D-5CBD-4D92-58C6-A9FC7D6D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B448-240B-474E-A1DD-89EF777CC820}" type="datetimeFigureOut">
              <a:rPr lang="en-FI" smtClean="0"/>
              <a:t>10/10/25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66BD4-5861-F1BD-EFD3-9CCD1B85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8E5D8-F0D5-5963-6636-57B6DD8D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FB63-E9DD-B54F-AC70-CBD9F64A2D4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5804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2D1144-B4BA-8E85-ED8B-832C1E53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B448-240B-474E-A1DD-89EF777CC820}" type="datetimeFigureOut">
              <a:rPr lang="en-FI" smtClean="0"/>
              <a:t>10/10/25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B3269-47CB-5DA6-F3AD-D681DE65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AF500-F06E-17DD-C744-958FB6CE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FB63-E9DD-B54F-AC70-CBD9F64A2D4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153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0188-1457-967C-799B-25126505E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A1D4-3432-C06D-0047-52BEB12ED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5B514-75DB-660C-0764-A67E6E2F0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95AFA-3927-11C9-C2DA-10E91E3D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B448-240B-474E-A1DD-89EF777CC820}" type="datetimeFigureOut">
              <a:rPr lang="en-FI" smtClean="0"/>
              <a:t>10/10/25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2B51B-38D7-77EC-FA5C-BF57DE866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98E3B-2FB9-C229-4C77-684BEE952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FB63-E9DD-B54F-AC70-CBD9F64A2D4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839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39A0-4137-78F2-4D6B-3B6D184D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9C140-9797-C002-2FBE-93469E2D0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01F84-8D97-CDE8-76D4-8ACC7DA9D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87E4E-CDFF-4921-B1CD-6E75F9AF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B448-240B-474E-A1DD-89EF777CC820}" type="datetimeFigureOut">
              <a:rPr lang="en-FI" smtClean="0"/>
              <a:t>10/10/25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EF879-62FE-6B7E-867E-48F5E3A4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E7318-9D67-D086-EF73-3829988C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FB63-E9DD-B54F-AC70-CBD9F64A2D4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2372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6121DD-BF44-2CBB-AC30-2BD60397A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1A339-5312-2464-6407-193E75BD2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4781C-9864-CC99-1792-4165711937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EDB448-240B-474E-A1DD-89EF777CC820}" type="datetimeFigureOut">
              <a:rPr lang="en-FI" smtClean="0"/>
              <a:t>10/10/25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A4B63-5FB9-F54B-C482-562BE7C9E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0AD3E-0EFB-5E13-E716-F9D5444DE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ECFB63-E9DD-B54F-AC70-CBD9F64A2D4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1579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AF58-3F5A-BA92-A13D-457B18E56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I" dirty="0"/>
              <a:t>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416471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878EE6B-EFEF-A251-C6E3-5336DAE07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736" y="95678"/>
            <a:ext cx="10499795" cy="610741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C2DB7B-1DDB-42CC-1771-36700A18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69" y="-7873"/>
            <a:ext cx="3773336" cy="1325563"/>
          </a:xfrm>
        </p:spPr>
        <p:txBody>
          <a:bodyPr/>
          <a:lstStyle/>
          <a:p>
            <a:r>
              <a:rPr lang="en-FI" b="1" dirty="0"/>
              <a:t>Not like this!</a:t>
            </a:r>
          </a:p>
        </p:txBody>
      </p:sp>
    </p:spTree>
    <p:extLst>
      <p:ext uri="{BB962C8B-B14F-4D97-AF65-F5344CB8AC3E}">
        <p14:creationId xmlns:p14="http://schemas.microsoft.com/office/powerpoint/2010/main" val="309811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A8FDE-8D8D-A79A-13D3-32F7467F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Some hints as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6B7F-4AB0-441C-B3AE-B83CE39D9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Always archive the original ‘raw’ data before any cleaning or processing.</a:t>
            </a:r>
          </a:p>
          <a:p>
            <a:r>
              <a:rPr lang="en-GB" dirty="0"/>
              <a:t>Document each processing and wrangling step.</a:t>
            </a:r>
          </a:p>
          <a:p>
            <a:r>
              <a:rPr lang="en-GB" dirty="0"/>
              <a:t>In the end, rerun the processing steps to ensure you have </a:t>
            </a:r>
            <a:r>
              <a:rPr lang="en-GB" dirty="0" err="1"/>
              <a:t>notforgotten</a:t>
            </a:r>
            <a:r>
              <a:rPr lang="en-GB" dirty="0"/>
              <a:t> anything.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3190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B822-D68D-61C1-E0B0-7903A6E1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D5925-330A-6687-2657-81B7794E4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FI" dirty="0"/>
              <a:t>sv</a:t>
            </a:r>
          </a:p>
          <a:p>
            <a:r>
              <a:rPr lang="en-GB" dirty="0"/>
              <a:t>j</a:t>
            </a:r>
            <a:r>
              <a:rPr lang="en-FI" dirty="0"/>
              <a:t>son</a:t>
            </a:r>
          </a:p>
          <a:p>
            <a:r>
              <a:rPr lang="en-FI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314857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0EA08-7B1C-2D36-826D-D6FAC052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SQL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4A4880-36BE-1473-E344-C636DC3EC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363808"/>
              </p:ext>
            </p:extLst>
          </p:nvPr>
        </p:nvGraphicFramePr>
        <p:xfrm>
          <a:off x="838200" y="169068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21069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950268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8618579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FI" dirty="0"/>
                        <a:t>Table: People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73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I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Birth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270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I" dirty="0"/>
                        <a:t>Matti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Meikäläinen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0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I" dirty="0"/>
                        <a:t>Maija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Meikäläinen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1999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2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I" dirty="0"/>
                        <a:t>Mikko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Meikäläinen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042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576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420D6-ED74-5C01-E6B7-E72A5C129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5D69-687F-DDFA-F7D2-C35F789D2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SQL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5FD542-C46B-AA2D-97B9-75E9F62FC47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21069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950268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8618579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FI" dirty="0"/>
                        <a:t>Table: People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73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I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Birth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270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I" dirty="0"/>
                        <a:t>Matti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Meikäläinen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0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I" dirty="0"/>
                        <a:t>Maija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Meikäläinen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1999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2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I" dirty="0"/>
                        <a:t>Mikko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Meikäläinen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04238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5D7A4F6-7EB2-A192-C2C5-2D186B383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480161"/>
              </p:ext>
            </p:extLst>
          </p:nvPr>
        </p:nvGraphicFramePr>
        <p:xfrm>
          <a:off x="838200" y="3943351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21069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950268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8618579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FI" dirty="0"/>
                        <a:t>Table: Pets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73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I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Kind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Birth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270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I" dirty="0"/>
                        <a:t>Matti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0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I" dirty="0"/>
                        <a:t>Maija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1999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2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I" dirty="0"/>
                        <a:t>Mikko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042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13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4AFF9-556A-5CC9-D79B-91ABA6FC5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A4D2-6E21-323B-A6EF-C1F1BBAA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SQL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5AC356-D29C-E4A6-A735-4A5D21996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936217"/>
              </p:ext>
            </p:extLst>
          </p:nvPr>
        </p:nvGraphicFramePr>
        <p:xfrm>
          <a:off x="838200" y="1690688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527536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21069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950268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8618579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FI" dirty="0"/>
                        <a:t>Table: People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73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I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Birth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270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Matti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Meikäläinen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0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I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Maija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Meikäläinen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1999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2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I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Mikko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Meikäläinen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04238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92E5B02-33F6-63E6-8A85-266B98CF4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042588"/>
              </p:ext>
            </p:extLst>
          </p:nvPr>
        </p:nvGraphicFramePr>
        <p:xfrm>
          <a:off x="838200" y="394335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21069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950268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861857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6813853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FI" dirty="0"/>
                        <a:t>Table: Pets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73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I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Kind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Birth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270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I" dirty="0"/>
                        <a:t>Matti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0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I" dirty="0"/>
                        <a:t>Maija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2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I" dirty="0"/>
                        <a:t>Mikko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042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017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149</Words>
  <Application>Microsoft Macintosh PowerPoint</Application>
  <PresentationFormat>Widescreen</PresentationFormat>
  <Paragraphs>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Data management</vt:lpstr>
      <vt:lpstr>Not like this!</vt:lpstr>
      <vt:lpstr>Some hints as well</vt:lpstr>
      <vt:lpstr>Storage</vt:lpstr>
      <vt:lpstr>SQL</vt:lpstr>
      <vt:lpstr>SQL</vt:lpstr>
      <vt:lpstr>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Nelimarkka, Matti</dc:creator>
  <cp:lastModifiedBy>Skenderi, Erjon</cp:lastModifiedBy>
  <cp:revision>2</cp:revision>
  <dcterms:created xsi:type="dcterms:W3CDTF">2024-10-09T08:12:16Z</dcterms:created>
  <dcterms:modified xsi:type="dcterms:W3CDTF">2025-10-10T09:16:19Z</dcterms:modified>
</cp:coreProperties>
</file>