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3" r:id="rId17"/>
    <p:sldId id="274" r:id="rId18"/>
    <p:sldId id="276" r:id="rId19"/>
    <p:sldId id="277" r:id="rId20"/>
    <p:sldId id="278" r:id="rId21"/>
    <p:sldId id="271" r:id="rId22"/>
    <p:sldId id="272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64D43-9C3F-CB4E-9765-4202C5C717A8}" v="40" dt="2024-08-31T10:01:2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5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7115D-6895-2F47-AADB-CFE324B39CD5}" type="doc">
      <dgm:prSet loTypeId="urn:microsoft.com/office/officeart/2005/8/layout/venn2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A0E1AB04-0DDC-9F45-8D0C-02DA9E8580F7}">
      <dgm:prSet phldrT="[Text]"/>
      <dgm:spPr/>
      <dgm:t>
        <a:bodyPr/>
        <a:lstStyle/>
        <a:p>
          <a:r>
            <a:rPr lang="en-GB" dirty="0"/>
            <a:t>Public websites</a:t>
          </a:r>
        </a:p>
      </dgm:t>
    </dgm:pt>
    <dgm:pt modelId="{6CF6703C-E7C2-4E40-A01B-578F284EEA98}" type="parTrans" cxnId="{42D7E381-0F1A-2A4A-A23C-2253AC8DF08A}">
      <dgm:prSet/>
      <dgm:spPr/>
      <dgm:t>
        <a:bodyPr/>
        <a:lstStyle/>
        <a:p>
          <a:endParaRPr lang="en-GB"/>
        </a:p>
      </dgm:t>
    </dgm:pt>
    <dgm:pt modelId="{85CE8E81-37D4-0346-8C95-CE33B9C6565E}" type="sibTrans" cxnId="{42D7E381-0F1A-2A4A-A23C-2253AC8DF08A}">
      <dgm:prSet/>
      <dgm:spPr/>
      <dgm:t>
        <a:bodyPr/>
        <a:lstStyle/>
        <a:p>
          <a:endParaRPr lang="en-GB"/>
        </a:p>
      </dgm:t>
    </dgm:pt>
    <dgm:pt modelId="{85A35109-BE4A-6846-B86F-C518F1C3DDBA}">
      <dgm:prSet phldrT="[Text]"/>
      <dgm:spPr/>
      <dgm:t>
        <a:bodyPr/>
        <a:lstStyle/>
        <a:p>
          <a:r>
            <a:rPr lang="en-GB" dirty="0"/>
            <a:t>Gray APIs</a:t>
          </a:r>
        </a:p>
      </dgm:t>
    </dgm:pt>
    <dgm:pt modelId="{E9453077-D856-A647-8A7E-6802FC03C0F5}" type="parTrans" cxnId="{2AA1A579-3AC4-CE4E-89A7-D9108818E3F1}">
      <dgm:prSet/>
      <dgm:spPr/>
      <dgm:t>
        <a:bodyPr/>
        <a:lstStyle/>
        <a:p>
          <a:endParaRPr lang="en-GB"/>
        </a:p>
      </dgm:t>
    </dgm:pt>
    <dgm:pt modelId="{94561994-2E85-8846-ACA7-DBEA69CE6E46}" type="sibTrans" cxnId="{2AA1A579-3AC4-CE4E-89A7-D9108818E3F1}">
      <dgm:prSet/>
      <dgm:spPr/>
      <dgm:t>
        <a:bodyPr/>
        <a:lstStyle/>
        <a:p>
          <a:endParaRPr lang="en-GB"/>
        </a:p>
      </dgm:t>
    </dgm:pt>
    <dgm:pt modelId="{0DD12C1C-55BF-544D-AF6F-37F327FDDDBE}">
      <dgm:prSet phldrT="[Text]"/>
      <dgm:spPr/>
      <dgm:t>
        <a:bodyPr/>
        <a:lstStyle/>
        <a:p>
          <a:r>
            <a:rPr lang="en-GB" dirty="0"/>
            <a:t>Public APIs</a:t>
          </a:r>
        </a:p>
      </dgm:t>
    </dgm:pt>
    <dgm:pt modelId="{61F1CE12-726A-B145-A673-B908784F4BEE}" type="parTrans" cxnId="{08D5E9C7-AD52-2946-99FB-67B8E08F58DD}">
      <dgm:prSet/>
      <dgm:spPr/>
      <dgm:t>
        <a:bodyPr/>
        <a:lstStyle/>
        <a:p>
          <a:endParaRPr lang="en-GB"/>
        </a:p>
      </dgm:t>
    </dgm:pt>
    <dgm:pt modelId="{97BBF040-0404-8044-B095-FBAB20F394C1}" type="sibTrans" cxnId="{08D5E9C7-AD52-2946-99FB-67B8E08F58DD}">
      <dgm:prSet/>
      <dgm:spPr/>
      <dgm:t>
        <a:bodyPr/>
        <a:lstStyle/>
        <a:p>
          <a:endParaRPr lang="en-GB"/>
        </a:p>
      </dgm:t>
    </dgm:pt>
    <dgm:pt modelId="{7D039BA3-8FE4-3942-8A09-AF5415D023AB}" type="pres">
      <dgm:prSet presAssocID="{AC37115D-6895-2F47-AADB-CFE324B39CD5}" presName="Name0" presStyleCnt="0">
        <dgm:presLayoutVars>
          <dgm:chMax val="7"/>
          <dgm:resizeHandles val="exact"/>
        </dgm:presLayoutVars>
      </dgm:prSet>
      <dgm:spPr/>
    </dgm:pt>
    <dgm:pt modelId="{38B20B02-6FA5-B34D-8C5C-AC42552AC81C}" type="pres">
      <dgm:prSet presAssocID="{AC37115D-6895-2F47-AADB-CFE324B39CD5}" presName="comp1" presStyleCnt="0"/>
      <dgm:spPr/>
    </dgm:pt>
    <dgm:pt modelId="{5CADA7D4-3092-8449-BA70-E2EE9958380C}" type="pres">
      <dgm:prSet presAssocID="{AC37115D-6895-2F47-AADB-CFE324B39CD5}" presName="circle1" presStyleLbl="node1" presStyleIdx="0" presStyleCnt="3"/>
      <dgm:spPr/>
    </dgm:pt>
    <dgm:pt modelId="{7584F5A5-411F-634C-84BF-30EBB7CD0666}" type="pres">
      <dgm:prSet presAssocID="{AC37115D-6895-2F47-AADB-CFE324B39CD5}" presName="c1text" presStyleLbl="node1" presStyleIdx="0" presStyleCnt="3">
        <dgm:presLayoutVars>
          <dgm:bulletEnabled val="1"/>
        </dgm:presLayoutVars>
      </dgm:prSet>
      <dgm:spPr/>
    </dgm:pt>
    <dgm:pt modelId="{062DD76F-C52D-7C4F-AD52-BAAACC06EA5C}" type="pres">
      <dgm:prSet presAssocID="{AC37115D-6895-2F47-AADB-CFE324B39CD5}" presName="comp2" presStyleCnt="0"/>
      <dgm:spPr/>
    </dgm:pt>
    <dgm:pt modelId="{F63EA297-65D4-C64C-9271-B0289A05ADD3}" type="pres">
      <dgm:prSet presAssocID="{AC37115D-6895-2F47-AADB-CFE324B39CD5}" presName="circle2" presStyleLbl="node1" presStyleIdx="1" presStyleCnt="3"/>
      <dgm:spPr/>
    </dgm:pt>
    <dgm:pt modelId="{00AE00BC-6EFA-E045-8E65-0921C948A983}" type="pres">
      <dgm:prSet presAssocID="{AC37115D-6895-2F47-AADB-CFE324B39CD5}" presName="c2text" presStyleLbl="node1" presStyleIdx="1" presStyleCnt="3">
        <dgm:presLayoutVars>
          <dgm:bulletEnabled val="1"/>
        </dgm:presLayoutVars>
      </dgm:prSet>
      <dgm:spPr/>
    </dgm:pt>
    <dgm:pt modelId="{D5F2F069-B4D8-1D41-912F-258229A10D5A}" type="pres">
      <dgm:prSet presAssocID="{AC37115D-6895-2F47-AADB-CFE324B39CD5}" presName="comp3" presStyleCnt="0"/>
      <dgm:spPr/>
    </dgm:pt>
    <dgm:pt modelId="{E1686FC8-45DA-F742-BA8C-3AC23BC18355}" type="pres">
      <dgm:prSet presAssocID="{AC37115D-6895-2F47-AADB-CFE324B39CD5}" presName="circle3" presStyleLbl="node1" presStyleIdx="2" presStyleCnt="3"/>
      <dgm:spPr/>
    </dgm:pt>
    <dgm:pt modelId="{F0DFD1DF-25B5-CD44-AE0B-6B0B1EB5E21A}" type="pres">
      <dgm:prSet presAssocID="{AC37115D-6895-2F47-AADB-CFE324B39CD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C9C470B-CF90-B14B-B56C-5ADBEDB84529}" type="presOf" srcId="{AC37115D-6895-2F47-AADB-CFE324B39CD5}" destId="{7D039BA3-8FE4-3942-8A09-AF5415D023AB}" srcOrd="0" destOrd="0" presId="urn:microsoft.com/office/officeart/2005/8/layout/venn2"/>
    <dgm:cxn modelId="{B0FD1021-CE6B-8B4C-BCCE-ABB3CC677EC8}" type="presOf" srcId="{0DD12C1C-55BF-544D-AF6F-37F327FDDDBE}" destId="{F0DFD1DF-25B5-CD44-AE0B-6B0B1EB5E21A}" srcOrd="1" destOrd="0" presId="urn:microsoft.com/office/officeart/2005/8/layout/venn2"/>
    <dgm:cxn modelId="{219D2326-7082-1A43-A7BB-D3E9E469C0E0}" type="presOf" srcId="{A0E1AB04-0DDC-9F45-8D0C-02DA9E8580F7}" destId="{7584F5A5-411F-634C-84BF-30EBB7CD0666}" srcOrd="1" destOrd="0" presId="urn:microsoft.com/office/officeart/2005/8/layout/venn2"/>
    <dgm:cxn modelId="{6D6F1846-4584-6948-B30F-FCFEEEB9234C}" type="presOf" srcId="{A0E1AB04-0DDC-9F45-8D0C-02DA9E8580F7}" destId="{5CADA7D4-3092-8449-BA70-E2EE9958380C}" srcOrd="0" destOrd="0" presId="urn:microsoft.com/office/officeart/2005/8/layout/venn2"/>
    <dgm:cxn modelId="{A71AAA50-4CC2-514E-B56D-1E2C00CE41CB}" type="presOf" srcId="{85A35109-BE4A-6846-B86F-C518F1C3DDBA}" destId="{00AE00BC-6EFA-E045-8E65-0921C948A983}" srcOrd="1" destOrd="0" presId="urn:microsoft.com/office/officeart/2005/8/layout/venn2"/>
    <dgm:cxn modelId="{CAAD7A73-CB87-1549-AC3C-0A7F76AE396C}" type="presOf" srcId="{0DD12C1C-55BF-544D-AF6F-37F327FDDDBE}" destId="{E1686FC8-45DA-F742-BA8C-3AC23BC18355}" srcOrd="0" destOrd="0" presId="urn:microsoft.com/office/officeart/2005/8/layout/venn2"/>
    <dgm:cxn modelId="{2AA1A579-3AC4-CE4E-89A7-D9108818E3F1}" srcId="{AC37115D-6895-2F47-AADB-CFE324B39CD5}" destId="{85A35109-BE4A-6846-B86F-C518F1C3DDBA}" srcOrd="1" destOrd="0" parTransId="{E9453077-D856-A647-8A7E-6802FC03C0F5}" sibTransId="{94561994-2E85-8846-ACA7-DBEA69CE6E46}"/>
    <dgm:cxn modelId="{42D7E381-0F1A-2A4A-A23C-2253AC8DF08A}" srcId="{AC37115D-6895-2F47-AADB-CFE324B39CD5}" destId="{A0E1AB04-0DDC-9F45-8D0C-02DA9E8580F7}" srcOrd="0" destOrd="0" parTransId="{6CF6703C-E7C2-4E40-A01B-578F284EEA98}" sibTransId="{85CE8E81-37D4-0346-8C95-CE33B9C6565E}"/>
    <dgm:cxn modelId="{6B7BB9A8-5873-7F42-B202-F3A4106E808A}" type="presOf" srcId="{85A35109-BE4A-6846-B86F-C518F1C3DDBA}" destId="{F63EA297-65D4-C64C-9271-B0289A05ADD3}" srcOrd="0" destOrd="0" presId="urn:microsoft.com/office/officeart/2005/8/layout/venn2"/>
    <dgm:cxn modelId="{08D5E9C7-AD52-2946-99FB-67B8E08F58DD}" srcId="{AC37115D-6895-2F47-AADB-CFE324B39CD5}" destId="{0DD12C1C-55BF-544D-AF6F-37F327FDDDBE}" srcOrd="2" destOrd="0" parTransId="{61F1CE12-726A-B145-A673-B908784F4BEE}" sibTransId="{97BBF040-0404-8044-B095-FBAB20F394C1}"/>
    <dgm:cxn modelId="{E985FED3-ECBF-7342-8D8E-570DCBC27751}" type="presParOf" srcId="{7D039BA3-8FE4-3942-8A09-AF5415D023AB}" destId="{38B20B02-6FA5-B34D-8C5C-AC42552AC81C}" srcOrd="0" destOrd="0" presId="urn:microsoft.com/office/officeart/2005/8/layout/venn2"/>
    <dgm:cxn modelId="{CF723996-274E-BD48-A18F-06ECAA28C129}" type="presParOf" srcId="{38B20B02-6FA5-B34D-8C5C-AC42552AC81C}" destId="{5CADA7D4-3092-8449-BA70-E2EE9958380C}" srcOrd="0" destOrd="0" presId="urn:microsoft.com/office/officeart/2005/8/layout/venn2"/>
    <dgm:cxn modelId="{93C88ECD-862D-E345-998F-6B3A8782D4B9}" type="presParOf" srcId="{38B20B02-6FA5-B34D-8C5C-AC42552AC81C}" destId="{7584F5A5-411F-634C-84BF-30EBB7CD0666}" srcOrd="1" destOrd="0" presId="urn:microsoft.com/office/officeart/2005/8/layout/venn2"/>
    <dgm:cxn modelId="{F53A056E-4F1D-DD46-8839-C3ADC7AA1C59}" type="presParOf" srcId="{7D039BA3-8FE4-3942-8A09-AF5415D023AB}" destId="{062DD76F-C52D-7C4F-AD52-BAAACC06EA5C}" srcOrd="1" destOrd="0" presId="urn:microsoft.com/office/officeart/2005/8/layout/venn2"/>
    <dgm:cxn modelId="{755EB755-5FAF-5E49-8580-25B3BB9FFAF1}" type="presParOf" srcId="{062DD76F-C52D-7C4F-AD52-BAAACC06EA5C}" destId="{F63EA297-65D4-C64C-9271-B0289A05ADD3}" srcOrd="0" destOrd="0" presId="urn:microsoft.com/office/officeart/2005/8/layout/venn2"/>
    <dgm:cxn modelId="{5DDE0407-E981-6449-BEBE-93BB6F93CDC9}" type="presParOf" srcId="{062DD76F-C52D-7C4F-AD52-BAAACC06EA5C}" destId="{00AE00BC-6EFA-E045-8E65-0921C948A983}" srcOrd="1" destOrd="0" presId="urn:microsoft.com/office/officeart/2005/8/layout/venn2"/>
    <dgm:cxn modelId="{04085BE6-9A28-B741-961C-E5815BB6981B}" type="presParOf" srcId="{7D039BA3-8FE4-3942-8A09-AF5415D023AB}" destId="{D5F2F069-B4D8-1D41-912F-258229A10D5A}" srcOrd="2" destOrd="0" presId="urn:microsoft.com/office/officeart/2005/8/layout/venn2"/>
    <dgm:cxn modelId="{1FF5A5CB-5D84-0E45-85B0-8544D473EA10}" type="presParOf" srcId="{D5F2F069-B4D8-1D41-912F-258229A10D5A}" destId="{E1686FC8-45DA-F742-BA8C-3AC23BC18355}" srcOrd="0" destOrd="0" presId="urn:microsoft.com/office/officeart/2005/8/layout/venn2"/>
    <dgm:cxn modelId="{B91F1A4B-353A-D54B-89E1-69E6E0051B01}" type="presParOf" srcId="{D5F2F069-B4D8-1D41-912F-258229A10D5A}" destId="{F0DFD1DF-25B5-CD44-AE0B-6B0B1EB5E21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DA7D4-3092-8449-BA70-E2EE9958380C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Public websites</a:t>
          </a:r>
        </a:p>
      </dsp:txBody>
      <dsp:txXfrm>
        <a:off x="3117087" y="270933"/>
        <a:ext cx="1893824" cy="812800"/>
      </dsp:txXfrm>
    </dsp:sp>
    <dsp:sp modelId="{F63EA297-65D4-C64C-9271-B0289A05ADD3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Gray APIs</a:t>
          </a:r>
        </a:p>
      </dsp:txBody>
      <dsp:txXfrm>
        <a:off x="3117087" y="1608666"/>
        <a:ext cx="1893824" cy="762000"/>
      </dsp:txXfrm>
    </dsp:sp>
    <dsp:sp modelId="{E1686FC8-45DA-F742-BA8C-3AC23BC18355}">
      <dsp:nvSpPr>
        <dsp:cNvPr id="0" name=""/>
        <dsp:cNvSpPr/>
      </dsp:nvSpPr>
      <dsp:spPr>
        <a:xfrm>
          <a:off x="2709333" y="2709333"/>
          <a:ext cx="2709333" cy="2709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Public APIs</a:t>
          </a:r>
        </a:p>
      </dsp:txBody>
      <dsp:txXfrm>
        <a:off x="3106105" y="3386666"/>
        <a:ext cx="191578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94F5-F700-CF69-0CD1-1AFD46D9B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5845-2254-8159-C9A0-0F6A0792F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D6FF-53D1-D29F-99DA-10EDE93C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32E5-1109-BFD4-1161-08A70CF9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A37B-C96D-1EB6-CCF1-60CEB751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6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33E8-4DA9-0D3E-DB11-DE4C7FB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A0958-29AE-525C-A413-4DDC2C7E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447-9176-BC7A-05BA-3E572526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A73A-663A-12A6-1AE1-CEFC9E0A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5A01-8F2A-4D5A-648C-58ACE35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05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CF865-4E88-32FF-9F3D-5E0659C64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7593-4321-1BBA-8963-83CBC27A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623E-8332-D1A3-4F3A-D82AF590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353A-8087-581F-92BA-32FBEFD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D955-9602-0889-CB25-047FB4CD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30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9F4A-E209-74C8-4FD1-8BBCF821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8D65-773F-B28D-8892-F02BFF41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9AE5-420E-7C77-033A-3DC3F3E0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5D4C-DC08-1B86-9F5B-7F574E8E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3E20-7A45-5546-03F0-FD83F812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60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2181-3036-0D80-6ECA-F75FBE49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CB35-D6FF-1A03-C2F0-8BAC5E51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571D-9EB3-8AA0-1108-548D62E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35ED-260E-011B-F713-06984B8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865-6AAB-F290-F3D1-6DF59A01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76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6A4A-8CBF-85C1-81DC-26E5BD2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494-C1CC-E7A1-070D-DD49222C9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CC08-8AB0-3C18-1259-8E26C05B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A416-446F-6784-91A2-81D84D32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9C7EC-2DC8-EF4B-A1BF-A47035F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9C14-E8D8-D250-3439-4B77CAD3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103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4BC-4CF3-48BB-11B7-92A7D41F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0A1D-7421-2B8D-93DF-9C87732A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FCBA0-9516-2368-9D48-FF574A3D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DC911-C194-A55E-70DD-994C1F20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03AD-EE4B-98C8-1874-39F88656B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C2968-58D6-F4D7-A5E3-4BC6822B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ABE60-466C-C547-D1DA-06EB7B4D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9F900-957F-CE0D-9619-28C7A5F8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06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A87-F8FB-684E-4F92-0239456C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E0BB9-E6FC-C726-AEAA-D3D8D200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7636-85C8-F5AE-A1F0-68B5D6D9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E5A36-AFDE-3E12-7656-23A9E711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55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A6BB9-680D-DAD7-856A-3848F2D5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285D-587F-5DC6-A9A8-C5E1AE1A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01B1-BF3A-DFB2-B928-C2B27366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11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3589-54C7-62F0-5FE2-E9AE9D48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0E6-BA73-E1C6-DED1-16A9977D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F349-186B-B7DE-F0C1-3681CD93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B834F-E3A9-419D-35E5-24D1D56C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3F44-B923-33CE-5E66-A13F22C0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EA0D-5526-81F2-C8CD-C40791E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86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E28E-207D-76F5-DA41-4CF9BF20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A9B63-5C5E-2215-F716-ACD76954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B16C-1519-1DF4-0742-4D94CDD8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D01A-A326-FB79-2060-BA03C7EF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126F1-70DE-0CB9-F65B-0C68B3A3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08E1-F8D8-0DAF-1791-0DD99AC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02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A4B90-AB24-C830-9CAE-B574C1B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9523-9961-40B5-7348-EBA65C5C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0208-496A-2877-7A51-C9EB4CCA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84994-E592-1946-8C40-1CF597763C26}" type="datetimeFigureOut">
              <a:rPr lang="en-FI" smtClean="0"/>
              <a:t>09/05/2025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ED87-6876-BAD7-96CB-5C10B72D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C4D5-568F-4CF3-08B6-4ED54000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73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C7D7-86B8-8A24-B42F-2B26A5DAE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Collecting Digital Data for Social Scientists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343A-CF60-8445-F156-C2874C4C9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08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940-5A3C-83F0-9089-CF7CCFE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F173-1186-A03B-3E52-375D644F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”key”: ”value”,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”another_key”: ”another value”</a:t>
            </a:r>
          </a:p>
        </p:txBody>
      </p:sp>
    </p:spTree>
    <p:extLst>
      <p:ext uri="{BB962C8B-B14F-4D97-AF65-F5344CB8AC3E}">
        <p14:creationId xmlns:p14="http://schemas.microsoft.com/office/powerpoint/2010/main" val="419196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940-5A3C-83F0-9089-CF7CCFE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F173-1186-A03B-3E52-375D644F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”example”: 1.6,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”another_example”: false,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”third_example”: ”the end”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940-5A3C-83F0-9089-CF7CCFE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F173-1186-A03B-3E52-375D644F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”example”: 1.6,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”another_example”: false,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”third_example”: ”the end”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} 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”example”: 1.6,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”another_example”: false,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”third_example”: ”the end”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661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49C5-E7B2-ED5B-0E60-8AFFB70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61C7-8401-A6F5-7186-E3E596B4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90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html&gt; </a:t>
            </a:r>
          </a:p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 &lt;head&gt;</a:t>
            </a:r>
          </a:p>
          <a:p>
            <a:pPr marL="0" indent="0">
              <a:buNone/>
            </a:pPr>
            <a:r>
              <a:rPr lang="en-GB" dirty="0"/>
              <a:t> &lt;title&gt;Example Domain&lt;/title&gt;</a:t>
            </a:r>
          </a:p>
          <a:p>
            <a:pPr marL="0" indent="0">
              <a:buNone/>
            </a:pPr>
            <a:r>
              <a:rPr lang="en-GB" dirty="0"/>
              <a:t> &lt;meta charset="utf-8" /&gt; </a:t>
            </a:r>
          </a:p>
          <a:p>
            <a:pPr marL="0" indent="0">
              <a:buNone/>
            </a:pP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 &lt;body&gt;</a:t>
            </a:r>
          </a:p>
          <a:p>
            <a:pPr marL="0" indent="0">
              <a:buNone/>
            </a:pPr>
            <a:r>
              <a:rPr lang="en-GB" dirty="0"/>
              <a:t>	 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&lt;/div&gt; </a:t>
            </a:r>
          </a:p>
          <a:p>
            <a:pPr marL="0" indent="0">
              <a:buNone/>
            </a:pPr>
            <a:r>
              <a:rPr lang="en-GB" dirty="0"/>
              <a:t>&lt;/body&gt; 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1999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screenshot of a web page&#10;&#10;Description automatically generated">
            <a:extLst>
              <a:ext uri="{FF2B5EF4-FFF2-40B4-BE49-F238E27FC236}">
                <a16:creationId xmlns:a16="http://schemas.microsoft.com/office/drawing/2014/main" id="{BB5416CA-25D8-B394-2060-86950163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42854" y="0"/>
            <a:ext cx="15824912" cy="6857999"/>
          </a:xfrm>
        </p:spPr>
      </p:pic>
    </p:spTree>
    <p:extLst>
      <p:ext uri="{BB962C8B-B14F-4D97-AF65-F5344CB8AC3E}">
        <p14:creationId xmlns:p14="http://schemas.microsoft.com/office/powerpoint/2010/main" val="212154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html&gt; </a:t>
            </a:r>
          </a:p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 &lt;head&gt;</a:t>
            </a:r>
          </a:p>
          <a:p>
            <a:pPr marL="0" indent="0">
              <a:buNone/>
            </a:pPr>
            <a:r>
              <a:rPr lang="en-GB" dirty="0"/>
              <a:t> &lt;title&gt;Example Domain&lt;/title&gt;</a:t>
            </a:r>
          </a:p>
          <a:p>
            <a:pPr marL="0" indent="0">
              <a:buNone/>
            </a:pPr>
            <a:r>
              <a:rPr lang="en-GB" dirty="0"/>
              <a:t> &lt;meta charset="utf-8" /&gt; </a:t>
            </a:r>
          </a:p>
          <a:p>
            <a:pPr marL="0" indent="0">
              <a:buNone/>
            </a:pP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 &lt;body&gt;</a:t>
            </a:r>
          </a:p>
          <a:p>
            <a:pPr marL="0" indent="0">
              <a:buNone/>
            </a:pPr>
            <a:r>
              <a:rPr lang="en-GB" dirty="0"/>
              <a:t>	 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&lt;/div&gt; </a:t>
            </a:r>
          </a:p>
          <a:p>
            <a:pPr marL="0" indent="0">
              <a:buNone/>
            </a:pPr>
            <a:r>
              <a:rPr lang="en-GB" dirty="0"/>
              <a:t>&lt;/body&gt; 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FI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638C295-4AA0-780D-893A-4651940C6231}"/>
              </a:ext>
            </a:extLst>
          </p:cNvPr>
          <p:cNvSpPr/>
          <p:nvPr/>
        </p:nvSpPr>
        <p:spPr>
          <a:xfrm>
            <a:off x="6579475" y="809296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Metadata header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C15BDD3-9408-87B8-639F-A32AA0B5FA8F}"/>
              </a:ext>
            </a:extLst>
          </p:cNvPr>
          <p:cNvSpPr/>
          <p:nvPr/>
        </p:nvSpPr>
        <p:spPr>
          <a:xfrm>
            <a:off x="6579474" y="2350677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Show header at level 1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FC361EA-BA6D-0F3E-6B33-406DA5C4D90A}"/>
              </a:ext>
            </a:extLst>
          </p:cNvPr>
          <p:cNvSpPr/>
          <p:nvPr/>
        </p:nvSpPr>
        <p:spPr>
          <a:xfrm>
            <a:off x="6579474" y="3599163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Show new paragraph</a:t>
            </a:r>
          </a:p>
        </p:txBody>
      </p:sp>
    </p:spTree>
    <p:extLst>
      <p:ext uri="{BB962C8B-B14F-4D97-AF65-F5344CB8AC3E}">
        <p14:creationId xmlns:p14="http://schemas.microsoft.com/office/powerpoint/2010/main" val="11549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html&gt; </a:t>
            </a:r>
          </a:p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 &lt;head&gt;</a:t>
            </a:r>
          </a:p>
          <a:p>
            <a:pPr marL="0" indent="0">
              <a:buNone/>
            </a:pPr>
            <a:r>
              <a:rPr lang="en-GB" dirty="0"/>
              <a:t> &lt;title&gt;Example Domain&lt;/title&gt;</a:t>
            </a:r>
          </a:p>
          <a:p>
            <a:pPr marL="0" indent="0">
              <a:buNone/>
            </a:pPr>
            <a:r>
              <a:rPr lang="en-GB" dirty="0"/>
              <a:t> &lt;meta charset="utf-8" /&gt; </a:t>
            </a:r>
          </a:p>
          <a:p>
            <a:pPr marL="0" indent="0">
              <a:buNone/>
            </a:pP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 &lt;body&gt;</a:t>
            </a:r>
          </a:p>
          <a:p>
            <a:pPr marL="0" indent="0">
              <a:buNone/>
            </a:pPr>
            <a:r>
              <a:rPr lang="en-GB" dirty="0"/>
              <a:t>	 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&lt;/div&gt; </a:t>
            </a:r>
          </a:p>
          <a:p>
            <a:pPr marL="0" indent="0">
              <a:buNone/>
            </a:pPr>
            <a:r>
              <a:rPr lang="en-GB" dirty="0"/>
              <a:t>&lt;/body&gt; 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FI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FC361EA-BA6D-0F3E-6B33-406DA5C4D90A}"/>
              </a:ext>
            </a:extLst>
          </p:cNvPr>
          <p:cNvSpPr/>
          <p:nvPr/>
        </p:nvSpPr>
        <p:spPr>
          <a:xfrm>
            <a:off x="8363093" y="3429000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Show a link</a:t>
            </a:r>
          </a:p>
        </p:txBody>
      </p:sp>
    </p:spTree>
    <p:extLst>
      <p:ext uri="{BB962C8B-B14F-4D97-AF65-F5344CB8AC3E}">
        <p14:creationId xmlns:p14="http://schemas.microsoft.com/office/powerpoint/2010/main" val="391274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</a:t>
            </a:r>
            <a:endParaRPr lang="en-FI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FC361EA-BA6D-0F3E-6B33-406DA5C4D90A}"/>
              </a:ext>
            </a:extLst>
          </p:cNvPr>
          <p:cNvSpPr/>
          <p:nvPr/>
        </p:nvSpPr>
        <p:spPr>
          <a:xfrm>
            <a:off x="4527363" y="3809010"/>
            <a:ext cx="2785241" cy="1142452"/>
          </a:xfrm>
          <a:prstGeom prst="wedgeRoundRectCallout">
            <a:avLst>
              <a:gd name="adj1" fmla="val -139181"/>
              <a:gd name="adj2" fmla="val -1500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Link text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90B0BAA-F27B-BECD-2F6D-F735D256804D}"/>
              </a:ext>
            </a:extLst>
          </p:cNvPr>
          <p:cNvSpPr/>
          <p:nvPr/>
        </p:nvSpPr>
        <p:spPr>
          <a:xfrm>
            <a:off x="8216526" y="3809010"/>
            <a:ext cx="2785241" cy="1142452"/>
          </a:xfrm>
          <a:prstGeom prst="wedgeRoundRectCallout">
            <a:avLst>
              <a:gd name="adj1" fmla="val -134065"/>
              <a:gd name="adj2" fmla="val -1989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Link attribute “href”</a:t>
            </a:r>
          </a:p>
        </p:txBody>
      </p:sp>
    </p:spTree>
    <p:extLst>
      <p:ext uri="{BB962C8B-B14F-4D97-AF65-F5344CB8AC3E}">
        <p14:creationId xmlns:p14="http://schemas.microsoft.com/office/powerpoint/2010/main" val="397391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3C6D-7445-EB35-894F-704266B5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AA27-6EBD-E220-5A47-3CF80718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</a:t>
            </a:r>
          </a:p>
          <a:p>
            <a:pPr marL="0" indent="0">
              <a:buNone/>
            </a:pPr>
            <a:r>
              <a:rPr lang="en-GB" dirty="0"/>
              <a:t>&lt;/div&gt; </a:t>
            </a:r>
          </a:p>
          <a:p>
            <a:pPr marL="0" indent="0">
              <a:buNone/>
            </a:pPr>
            <a:endParaRPr lang="en-FI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279AE04-93B2-B9B8-0377-C489F808185A}"/>
              </a:ext>
            </a:extLst>
          </p:cNvPr>
          <p:cNvSpPr/>
          <p:nvPr/>
        </p:nvSpPr>
        <p:spPr>
          <a:xfrm>
            <a:off x="6324632" y="5605737"/>
            <a:ext cx="2785241" cy="1142452"/>
          </a:xfrm>
          <a:prstGeom prst="wedgeRoundRectCallout">
            <a:avLst>
              <a:gd name="adj1" fmla="val -195785"/>
              <a:gd name="adj2" fmla="val -9213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Parent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5BE2733-A79C-8193-5153-16452BA4133B}"/>
              </a:ext>
            </a:extLst>
          </p:cNvPr>
          <p:cNvSpPr/>
          <p:nvPr/>
        </p:nvSpPr>
        <p:spPr>
          <a:xfrm>
            <a:off x="7144439" y="918665"/>
            <a:ext cx="2785241" cy="1142452"/>
          </a:xfrm>
          <a:prstGeom prst="wedgeRoundRectCallout">
            <a:avLst>
              <a:gd name="adj1" fmla="val -170879"/>
              <a:gd name="adj2" fmla="val 1709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78308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D381-2B4C-ECB4-4B16-5D95E1DF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FI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61ED-D231-E778-E53B-EC306C99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Students can scrape data from static webpages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understand the operation of simple APIs and can pull data from those using GET requests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examine websites to find potential hidden APIs from websites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collect data from online platforms which require OAuth authentication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list other forms of digital data (away from websites and social media content) and describe how it would be collected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explain limitations digital data have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justify the data collection in terms of research ethics and legal perspectives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3925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6724-A4D5-9863-6AC6-519D3A74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89E6-3AAA-D490-D65B-4E1D6D8C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Link</a:t>
            </a:r>
          </a:p>
          <a:p>
            <a:r>
              <a:rPr lang="en-GB" dirty="0"/>
              <a:t>A</a:t>
            </a:r>
          </a:p>
          <a:p>
            <a:pPr marL="0" indent="0">
              <a:buNone/>
            </a:pPr>
            <a:r>
              <a:rPr lang="en-GB" dirty="0"/>
              <a:t>Structure</a:t>
            </a:r>
          </a:p>
          <a:p>
            <a:r>
              <a:rPr lang="en-GB" dirty="0"/>
              <a:t>div</a:t>
            </a:r>
          </a:p>
          <a:p>
            <a:r>
              <a:rPr lang="en-GB" dirty="0"/>
              <a:t>span</a:t>
            </a:r>
          </a:p>
          <a:p>
            <a:r>
              <a:rPr lang="en-GB" dirty="0"/>
              <a:t>Strong</a:t>
            </a:r>
          </a:p>
          <a:p>
            <a:r>
              <a:rPr lang="en-GB" dirty="0" err="1"/>
              <a:t>ol</a:t>
            </a:r>
            <a:r>
              <a:rPr lang="en-GB" dirty="0"/>
              <a:t>, </a:t>
            </a:r>
            <a:r>
              <a:rPr lang="en-GB" dirty="0" err="1"/>
              <a:t>ul</a:t>
            </a:r>
            <a:r>
              <a:rPr lang="en-GB" dirty="0"/>
              <a:t>, li</a:t>
            </a:r>
          </a:p>
          <a:p>
            <a:pPr marL="0" indent="0">
              <a:buNone/>
            </a:pPr>
            <a:r>
              <a:rPr lang="en-GB" dirty="0"/>
              <a:t>Media</a:t>
            </a:r>
          </a:p>
          <a:p>
            <a:r>
              <a:rPr lang="en-GB" dirty="0" err="1"/>
              <a:t>i</a:t>
            </a:r>
            <a:r>
              <a:rPr lang="en-FI" dirty="0"/>
              <a:t>mg</a:t>
            </a:r>
          </a:p>
          <a:p>
            <a:r>
              <a:rPr lang="en-GB" dirty="0"/>
              <a:t>v</a:t>
            </a:r>
            <a:r>
              <a:rPr lang="en-FI" dirty="0"/>
              <a:t>ideo</a:t>
            </a:r>
          </a:p>
          <a:p>
            <a:r>
              <a:rPr lang="en-FI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8026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C077-A175-1FAF-BB4E-EE08EA07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8F4-5F35-AE50-767C-0CBD09DC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Images, videos</a:t>
            </a:r>
          </a:p>
          <a:p>
            <a:r>
              <a:rPr lang="en-FI" dirty="0"/>
              <a:t>PDFs, .docx, .xlsx, etc.</a:t>
            </a:r>
          </a:p>
        </p:txBody>
      </p:sp>
    </p:spTree>
    <p:extLst>
      <p:ext uri="{BB962C8B-B14F-4D97-AF65-F5344CB8AC3E}">
        <p14:creationId xmlns:p14="http://schemas.microsoft.com/office/powerpoint/2010/main" val="26724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F4F134-B9A9-2D46-ED71-A2EAB02C4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8171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71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85D-DA7F-A128-04EF-DAFD14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Connecting to internet – the basics</a:t>
            </a: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67B3C0C-8E60-8E9F-4083-C50BA057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20077"/>
            <a:ext cx="2643809" cy="26438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0C80B902-3A1D-8E31-2CFC-6533578E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4266" y="2029236"/>
            <a:ext cx="1825489" cy="1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85D-DA7F-A128-04EF-DAFD14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Connecting to internet – the basics</a:t>
            </a: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67B3C0C-8E60-8E9F-4083-C50BA057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20077"/>
            <a:ext cx="2643809" cy="26438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0C80B902-3A1D-8E31-2CFC-6533578E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4266" y="2029236"/>
            <a:ext cx="1825489" cy="182548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79C050A-485B-C5E7-061E-EB5A600779FB}"/>
              </a:ext>
            </a:extLst>
          </p:cNvPr>
          <p:cNvSpPr/>
          <p:nvPr/>
        </p:nvSpPr>
        <p:spPr>
          <a:xfrm>
            <a:off x="4253948" y="2146852"/>
            <a:ext cx="4512365" cy="7851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15471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85D-DA7F-A128-04EF-DAFD14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Connecting to internet – the basics</a:t>
            </a: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67B3C0C-8E60-8E9F-4083-C50BA057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20077"/>
            <a:ext cx="2643809" cy="26438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0C80B902-3A1D-8E31-2CFC-6533578E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4266" y="2029236"/>
            <a:ext cx="1825489" cy="182548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79C050A-485B-C5E7-061E-EB5A600779FB}"/>
              </a:ext>
            </a:extLst>
          </p:cNvPr>
          <p:cNvSpPr/>
          <p:nvPr/>
        </p:nvSpPr>
        <p:spPr>
          <a:xfrm>
            <a:off x="4253948" y="2146852"/>
            <a:ext cx="4512365" cy="7851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REQUEST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3964C03-1126-4287-E429-843DAA047A5C}"/>
              </a:ext>
            </a:extLst>
          </p:cNvPr>
          <p:cNvSpPr/>
          <p:nvPr/>
        </p:nvSpPr>
        <p:spPr>
          <a:xfrm flipH="1">
            <a:off x="4253947" y="3069534"/>
            <a:ext cx="4512363" cy="7851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074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16A3-9223-A1FA-6AE3-7478D713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D96E-D076-050C-8F95-D190026C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6600" cy="4351338"/>
          </a:xfrm>
        </p:spPr>
        <p:txBody>
          <a:bodyPr/>
          <a:lstStyle/>
          <a:p>
            <a:pPr marL="0" indent="0">
              <a:buNone/>
            </a:pPr>
            <a:r>
              <a:rPr lang="en-FI" dirty="0"/>
              <a:t>GET</a:t>
            </a:r>
          </a:p>
          <a:p>
            <a:pPr marL="0" indent="0">
              <a:buNone/>
            </a:pPr>
            <a:r>
              <a:rPr lang="en-FI" dirty="0"/>
              <a:t>POST</a:t>
            </a:r>
          </a:p>
          <a:p>
            <a:pPr marL="0" indent="0">
              <a:buNone/>
            </a:pPr>
            <a:r>
              <a:rPr lang="en-FI" dirty="0"/>
              <a:t>PUT</a:t>
            </a:r>
          </a:p>
          <a:p>
            <a:pPr marL="0" indent="0">
              <a:buNone/>
            </a:pPr>
            <a:r>
              <a:rPr lang="en-FI" dirty="0"/>
              <a:t>DELETE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A5405-1F61-A0E3-E6FD-CB0BD1FE6E86}"/>
              </a:ext>
            </a:extLst>
          </p:cNvPr>
          <p:cNvSpPr txBox="1">
            <a:spLocks/>
          </p:cNvSpPr>
          <p:nvPr/>
        </p:nvSpPr>
        <p:spPr>
          <a:xfrm>
            <a:off x="4800600" y="1825625"/>
            <a:ext cx="3276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Body (Payload)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4076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D758-A46C-5C72-32FE-FFE673AD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0611-12CD-075C-EE77-126EC04F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849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0947-2F29-91A0-C7FE-10DB9D90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4415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63E-2AE7-A48F-12CB-9F0FBEC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65EC-F7A5-101B-F898-2C29DD9B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Raw text</a:t>
            </a:r>
          </a:p>
          <a:p>
            <a:r>
              <a:rPr lang="en-FI" dirty="0"/>
              <a:t>HTML/XML</a:t>
            </a:r>
          </a:p>
          <a:p>
            <a:r>
              <a:rPr lang="en-FI" dirty="0"/>
              <a:t>JSON</a:t>
            </a:r>
          </a:p>
          <a:p>
            <a:r>
              <a:rPr lang="en-FI" dirty="0"/>
              <a:t>Image</a:t>
            </a:r>
          </a:p>
          <a:p>
            <a:r>
              <a:rPr lang="en-FI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42040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760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Collecting Digital Data for Social Scientists</vt:lpstr>
      <vt:lpstr>Learning goals</vt:lpstr>
      <vt:lpstr>Connecting to internet – the basics</vt:lpstr>
      <vt:lpstr>Connecting to internet – the basics</vt:lpstr>
      <vt:lpstr>Connecting to internet – the basics</vt:lpstr>
      <vt:lpstr>Request</vt:lpstr>
      <vt:lpstr>Response</vt:lpstr>
      <vt:lpstr>Example</vt:lpstr>
      <vt:lpstr>Response formats</vt:lpstr>
      <vt:lpstr>JSON</vt:lpstr>
      <vt:lpstr>JSON</vt:lpstr>
      <vt:lpstr>JSON</vt:lpstr>
      <vt:lpstr>Example</vt:lpstr>
      <vt:lpstr>HTML</vt:lpstr>
      <vt:lpstr>PowerPoint Presentation</vt:lpstr>
      <vt:lpstr>HTML</vt:lpstr>
      <vt:lpstr>HTML</vt:lpstr>
      <vt:lpstr>HTML</vt:lpstr>
      <vt:lpstr>HTML</vt:lpstr>
      <vt:lpstr>HTML</vt:lpstr>
      <vt:lpstr>Binary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Nelimarkka, Matti</dc:creator>
  <cp:lastModifiedBy>Nelimarkka, Matti</cp:lastModifiedBy>
  <cp:revision>5</cp:revision>
  <dcterms:created xsi:type="dcterms:W3CDTF">2024-08-31T09:20:38Z</dcterms:created>
  <dcterms:modified xsi:type="dcterms:W3CDTF">2025-09-05T08:12:41Z</dcterms:modified>
</cp:coreProperties>
</file>