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62" r:id="rId16"/>
    <p:sldId id="270" r:id="rId17"/>
    <p:sldId id="271" r:id="rId18"/>
    <p:sldId id="272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5DEC4-E76C-4E4C-A431-FCBC58462498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642B-7C2E-8B47-989C-A7A93993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2642B-7C2E-8B47-989C-A7A939930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ac-service.apps.test.cirrostratus.org:8080/watchable" TargetMode="Externa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rt.spring.io/" TargetMode="External"/><Relationship Id="rId3" Type="http://schemas.openxmlformats.org/officeDocument/2006/relationships/hyperlink" Target="https://github.com/eskimoquinn/princet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Watchables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controlling a large scale feature</a:t>
            </a:r>
          </a:p>
          <a:p>
            <a:pPr lvl="1"/>
            <a:r>
              <a:rPr lang="en-US" dirty="0" smtClean="0"/>
              <a:t>The feature can be turned on/off and controlled in other ways</a:t>
            </a:r>
          </a:p>
          <a:p>
            <a:endParaRPr lang="en-US" dirty="0"/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Not used in JAVA projects. Only 1 known production JAVA example in GitHub.</a:t>
            </a:r>
          </a:p>
          <a:p>
            <a:pPr lvl="1"/>
            <a:r>
              <a:rPr lang="en-US" dirty="0" smtClean="0"/>
              <a:t>Level of complexity not needed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DipSwitches</a:t>
            </a:r>
            <a:r>
              <a:rPr lang="en-US" dirty="0" smtClean="0"/>
              <a:t> can be used to turn features on and off</a:t>
            </a:r>
          </a:p>
        </p:txBody>
      </p:sp>
    </p:spTree>
    <p:extLst>
      <p:ext uri="{BB962C8B-B14F-4D97-AF65-F5344CB8AC3E}">
        <p14:creationId xmlns:p14="http://schemas.microsoft.com/office/powerpoint/2010/main" val="105545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to wrap </a:t>
            </a:r>
            <a:r>
              <a:rPr lang="en-US" dirty="0"/>
              <a:t>expensive methods.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or indeterminate </a:t>
            </a:r>
            <a:r>
              <a:rPr lang="en-US" dirty="0" smtClean="0"/>
              <a:t>latency</a:t>
            </a:r>
          </a:p>
          <a:p>
            <a:r>
              <a:rPr lang="en-US" dirty="0" smtClean="0"/>
              <a:t>The </a:t>
            </a:r>
            <a:r>
              <a:rPr lang="en-US" dirty="0"/>
              <a:t>most common expensive methods are methods that include network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834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</a:t>
            </a:r>
            <a:r>
              <a:rPr lang="en-US" dirty="0" smtClean="0"/>
              <a:t>successes </a:t>
            </a:r>
            <a:r>
              <a:rPr lang="en-US" dirty="0"/>
              <a:t>and failures </a:t>
            </a:r>
            <a:r>
              <a:rPr lang="en-US" dirty="0" smtClean="0"/>
              <a:t>on expensive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failure </a:t>
            </a:r>
            <a:r>
              <a:rPr lang="en-US" dirty="0"/>
              <a:t>count passes a certain threshold, the circuit breaker will "trip" </a:t>
            </a:r>
            <a:r>
              <a:rPr lang="en-US" dirty="0" smtClean="0"/>
              <a:t>stop the expensive call.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calls to a tripped method will immediately return a "Circuit Breaker Tripped" error instead of actually calling the expensive method.</a:t>
            </a:r>
          </a:p>
          <a:p>
            <a:r>
              <a:rPr lang="en-US" dirty="0"/>
              <a:t>Circuit breakers "reset" automatically from a tripped state by allowing a test call after a periodic delay.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test call succeeds, the circuit breaker "resets" and calls to the expensive method can resume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GOOD FOR CLIENTS AND SERVERS BY LIMITING FAILING CALLS!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Should only be used when long </a:t>
            </a:r>
            <a:r>
              <a:rPr lang="en-US" dirty="0"/>
              <a:t>delays are better than no result and long delays can alter success/failure. </a:t>
            </a:r>
            <a:endParaRPr lang="en-US" dirty="0" smtClean="0"/>
          </a:p>
          <a:p>
            <a:pPr lvl="1"/>
            <a:r>
              <a:rPr lang="en-US" dirty="0" smtClean="0"/>
              <a:t>Retry </a:t>
            </a:r>
            <a:r>
              <a:rPr lang="en-US" dirty="0"/>
              <a:t>helper fits well for when a process cannot let itself fail and cannot continue without getting a result.</a:t>
            </a:r>
          </a:p>
        </p:txBody>
      </p:sp>
    </p:spTree>
    <p:extLst>
      <p:ext uri="{BB962C8B-B14F-4D97-AF65-F5344CB8AC3E}">
        <p14:creationId xmlns:p14="http://schemas.microsoft.com/office/powerpoint/2010/main" val="206327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logging is configured properly, can change logging state</a:t>
            </a:r>
          </a:p>
          <a:p>
            <a:pPr lvl="1"/>
            <a:r>
              <a:rPr lang="en-US" dirty="0" smtClean="0"/>
              <a:t>Logging Level and Logging destinations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Needs understanding of Kafka streams and Captain’s Log</a:t>
            </a:r>
          </a:p>
          <a:p>
            <a:pPr lvl="1"/>
            <a:r>
              <a:rPr lang="en-US" dirty="0" smtClean="0"/>
              <a:t>Outside Scope of this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ITHAKA created UI for interacting with Zookeeper</a:t>
            </a:r>
          </a:p>
          <a:p>
            <a:r>
              <a:rPr lang="en-US" dirty="0" smtClean="0"/>
              <a:t>You should never have to interact with Zookeeper directly for apps deployed in </a:t>
            </a:r>
            <a:r>
              <a:rPr lang="en-US" dirty="0" err="1" smtClean="0"/>
              <a:t>Sagoku</a:t>
            </a:r>
            <a:endParaRPr lang="en-US" dirty="0" smtClean="0"/>
          </a:p>
          <a:p>
            <a:pPr lvl="1"/>
            <a:r>
              <a:rPr lang="en-US" dirty="0" smtClean="0"/>
              <a:t>IF YOU DO, CONTACT CORE</a:t>
            </a:r>
          </a:p>
          <a:p>
            <a:r>
              <a:rPr lang="en-US" dirty="0" smtClean="0"/>
              <a:t>NOT PERFECT, has bugs, but primary functionality is present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dashboard.apps.test.cirrostratus.org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8709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Poorly named browsers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Browser </a:t>
            </a:r>
          </a:p>
          <a:p>
            <a:pPr lvl="1"/>
            <a:r>
              <a:rPr lang="en-US" dirty="0" smtClean="0"/>
              <a:t>Table of all defined </a:t>
            </a:r>
            <a:r>
              <a:rPr lang="en-US" dirty="0" err="1" smtClean="0"/>
              <a:t>watchables</a:t>
            </a:r>
            <a:endParaRPr lang="en-US" dirty="0" smtClean="0"/>
          </a:p>
          <a:p>
            <a:pPr lvl="1"/>
            <a:r>
              <a:rPr lang="en-US" dirty="0" smtClean="0"/>
              <a:t>Can Edit and Create new </a:t>
            </a:r>
            <a:r>
              <a:rPr lang="en-US" dirty="0" err="1" smtClean="0"/>
              <a:t>watchables</a:t>
            </a:r>
            <a:endParaRPr lang="en-US" dirty="0" smtClean="0"/>
          </a:p>
          <a:p>
            <a:r>
              <a:rPr lang="en-US" dirty="0" smtClean="0"/>
              <a:t>Column Browser</a:t>
            </a:r>
          </a:p>
          <a:p>
            <a:pPr lvl="1"/>
            <a:r>
              <a:rPr lang="en-US" dirty="0" smtClean="0"/>
              <a:t>Shows current application state</a:t>
            </a:r>
          </a:p>
          <a:p>
            <a:pPr lvl="1"/>
            <a:r>
              <a:rPr lang="en-US" dirty="0" smtClean="0"/>
              <a:t>Can edit the state</a:t>
            </a:r>
          </a:p>
          <a:p>
            <a:pPr lvl="2"/>
            <a:r>
              <a:rPr lang="en-US" dirty="0" smtClean="0"/>
              <a:t>Be careful! Can apply to all services!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4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in the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26" y="2160588"/>
            <a:ext cx="36380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at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apps have services which allow dashboard to change the state:</a:t>
            </a:r>
          </a:p>
          <a:p>
            <a:pPr lvl="1"/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://{serviceurl}:8080/watchable</a:t>
            </a:r>
            <a:endParaRPr lang="en-US" dirty="0" smtClean="0"/>
          </a:p>
          <a:p>
            <a:pPr lvl="1"/>
            <a:r>
              <a:rPr lang="en-US" dirty="0" smtClean="0"/>
              <a:t>Display and modify application state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3" y="3479325"/>
            <a:ext cx="8145379" cy="29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7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simple spring app at </a:t>
            </a:r>
            <a:r>
              <a:rPr lang="en-US" dirty="0">
                <a:hlinkClick r:id="rId2"/>
              </a:rPr>
              <a:t>http://start.spring.io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Good site for building spring apps with all needed dependencies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github.com/eskimoquinn/princeton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39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trying to solve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the application must be configured for different environments</a:t>
            </a:r>
          </a:p>
          <a:p>
            <a:pPr lvl="1"/>
            <a:r>
              <a:rPr lang="en-US" dirty="0" smtClean="0"/>
              <a:t>Database Connections</a:t>
            </a:r>
          </a:p>
          <a:p>
            <a:pPr lvl="1"/>
            <a:r>
              <a:rPr lang="en-US" dirty="0" smtClean="0"/>
              <a:t>Storage Connections</a:t>
            </a:r>
          </a:p>
          <a:p>
            <a:pPr lvl="1"/>
            <a:r>
              <a:rPr lang="en-US" dirty="0" smtClean="0"/>
              <a:t>Logging Configuration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1138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Sagoku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/>
              <a:t>export SGK_ENVIRONMENT=test</a:t>
            </a:r>
          </a:p>
          <a:p>
            <a:pPr lvl="1"/>
            <a:r>
              <a:rPr lang="en-US" dirty="0"/>
              <a:t>export AWS_ACCESS_KEY_ID=AKIAJ726OPPU664YFXKQ</a:t>
            </a:r>
          </a:p>
          <a:p>
            <a:pPr lvl="1"/>
            <a:r>
              <a:rPr lang="en-US" dirty="0"/>
              <a:t>export AWS_SECRET_KEY=1vcEgYD4UNsYgnxHTCuuaqRg4KRppTGg4yJ/NVMI</a:t>
            </a:r>
          </a:p>
          <a:p>
            <a:pPr lvl="1"/>
            <a:r>
              <a:rPr lang="en-US" dirty="0"/>
              <a:t>export AWS_SECRET_ACCESS_KEY=1vcEgYD4UNsYgnxHTCuuaqRg4KRppTGg4yJ/NVMI</a:t>
            </a:r>
          </a:p>
          <a:p>
            <a:pPr lvl="1"/>
            <a:r>
              <a:rPr lang="en-US" dirty="0"/>
              <a:t>export </a:t>
            </a:r>
            <a:r>
              <a:rPr lang="en-US" dirty="0" err="1"/>
              <a:t>sagoku_service</a:t>
            </a:r>
            <a:r>
              <a:rPr lang="en-US" dirty="0"/>
              <a:t>=</a:t>
            </a:r>
            <a:r>
              <a:rPr lang="en-US" dirty="0" err="1"/>
              <a:t>watchablesdemo</a:t>
            </a:r>
            <a:endParaRPr lang="en-US" dirty="0"/>
          </a:p>
          <a:p>
            <a:pPr lvl="1"/>
            <a:r>
              <a:rPr lang="en-US" dirty="0"/>
              <a:t>export </a:t>
            </a:r>
            <a:r>
              <a:rPr lang="en-US" dirty="0" err="1"/>
              <a:t>sagoku_index</a:t>
            </a:r>
            <a:r>
              <a:rPr lang="en-US" dirty="0"/>
              <a:t>=01</a:t>
            </a:r>
          </a:p>
          <a:p>
            <a:pPr lvl="1"/>
            <a:r>
              <a:rPr lang="en-US" dirty="0"/>
              <a:t>export </a:t>
            </a:r>
            <a:r>
              <a:rPr lang="en-US" dirty="0" err="1"/>
              <a:t>sagoku_name</a:t>
            </a:r>
            <a:r>
              <a:rPr lang="en-US" dirty="0"/>
              <a:t>=$</a:t>
            </a:r>
            <a:r>
              <a:rPr lang="en-US" dirty="0" err="1"/>
              <a:t>sagoku_service$sagoku_index</a:t>
            </a:r>
            <a:endParaRPr lang="en-US" dirty="0"/>
          </a:p>
          <a:p>
            <a:pPr lvl="1"/>
            <a:r>
              <a:rPr lang="en-US" dirty="0"/>
              <a:t>export </a:t>
            </a:r>
            <a:r>
              <a:rPr lang="en-US" dirty="0" err="1"/>
              <a:t>sagoku_environment</a:t>
            </a:r>
            <a:r>
              <a:rPr lang="en-US" dirty="0"/>
              <a:t>=test</a:t>
            </a:r>
          </a:p>
          <a:p>
            <a:pPr lvl="1"/>
            <a:r>
              <a:rPr lang="en-US" dirty="0"/>
              <a:t>export </a:t>
            </a:r>
            <a:r>
              <a:rPr lang="en-US" dirty="0" err="1"/>
              <a:t>sagoku_domain</a:t>
            </a:r>
            <a:r>
              <a:rPr lang="en-US" dirty="0"/>
              <a:t>=</a:t>
            </a:r>
            <a:r>
              <a:rPr lang="en-US" dirty="0" err="1"/>
              <a:t>cirrostratus.org</a:t>
            </a:r>
            <a:endParaRPr lang="en-US" dirty="0"/>
          </a:p>
          <a:p>
            <a:pPr lvl="1"/>
            <a:r>
              <a:rPr lang="en-US" dirty="0"/>
              <a:t>export </a:t>
            </a:r>
            <a:r>
              <a:rPr lang="en-US" dirty="0" err="1"/>
              <a:t>sagoku_hostname</a:t>
            </a:r>
            <a:r>
              <a:rPr lang="en-US" dirty="0"/>
              <a:t>=$sagoku_service$sagoku_index.$sagoku_environment.$</a:t>
            </a:r>
            <a:r>
              <a:rPr lang="en-US" dirty="0" err="1"/>
              <a:t>sagoku_domain</a:t>
            </a:r>
            <a:endParaRPr lang="en-US" dirty="0"/>
          </a:p>
          <a:p>
            <a:pPr lvl="1"/>
            <a:r>
              <a:rPr lang="en-US" dirty="0"/>
              <a:t>export </a:t>
            </a:r>
            <a:r>
              <a:rPr lang="en-US" dirty="0" err="1"/>
              <a:t>sagoku_region</a:t>
            </a:r>
            <a:r>
              <a:rPr lang="en-US" dirty="0"/>
              <a:t>=us-east-1</a:t>
            </a:r>
          </a:p>
          <a:p>
            <a:pPr lvl="1"/>
            <a:r>
              <a:rPr lang="en-US" dirty="0"/>
              <a:t>export </a:t>
            </a:r>
            <a:r>
              <a:rPr lang="en-US" dirty="0" err="1"/>
              <a:t>servicelocator_ping</a:t>
            </a:r>
            <a:r>
              <a:rPr lang="en-US" dirty="0"/>
              <a:t>=300</a:t>
            </a:r>
          </a:p>
          <a:p>
            <a:pPr lvl="1"/>
            <a:r>
              <a:rPr lang="en-US" dirty="0"/>
              <a:t>export DISABLE_LEGACY_SERVICE_LOCATOR=true</a:t>
            </a:r>
          </a:p>
        </p:txBody>
      </p:sp>
    </p:spTree>
    <p:extLst>
      <p:ext uri="{BB962C8B-B14F-4D97-AF65-F5344CB8AC3E}">
        <p14:creationId xmlns:p14="http://schemas.microsoft.com/office/powerpoint/2010/main" val="200692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in Eclipse?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SGK_ENVIRONMENT $SGK_ENVIRONMENT</a:t>
            </a:r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AWS_ACCESS_KEY_ID $AWS_ACCESS_KEY_ID</a:t>
            </a:r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AWS_SECRET_KEY $AWS_SECRET_KEY</a:t>
            </a:r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sagoku_service</a:t>
            </a:r>
            <a:r>
              <a:rPr lang="en-US" dirty="0"/>
              <a:t> $</a:t>
            </a:r>
            <a:r>
              <a:rPr lang="en-US" dirty="0" err="1"/>
              <a:t>sagoku_service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sagoku_index</a:t>
            </a:r>
            <a:r>
              <a:rPr lang="en-US" dirty="0"/>
              <a:t> $</a:t>
            </a:r>
            <a:r>
              <a:rPr lang="en-US" dirty="0" err="1"/>
              <a:t>sagoku_index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sagoku_name</a:t>
            </a:r>
            <a:r>
              <a:rPr lang="en-US" dirty="0"/>
              <a:t> $</a:t>
            </a:r>
            <a:r>
              <a:rPr lang="en-US" dirty="0" err="1"/>
              <a:t>sagoku_name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sagoku_environment</a:t>
            </a:r>
            <a:r>
              <a:rPr lang="en-US" dirty="0"/>
              <a:t> $</a:t>
            </a:r>
            <a:r>
              <a:rPr lang="en-US" dirty="0" err="1"/>
              <a:t>sagoku_environment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sagoku_domain</a:t>
            </a:r>
            <a:r>
              <a:rPr lang="en-US" dirty="0"/>
              <a:t> $</a:t>
            </a:r>
            <a:r>
              <a:rPr lang="en-US" dirty="0" err="1"/>
              <a:t>sagoku_domain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sagoku_hostname</a:t>
            </a:r>
            <a:r>
              <a:rPr lang="en-US" dirty="0"/>
              <a:t> $</a:t>
            </a:r>
            <a:r>
              <a:rPr lang="en-US" dirty="0" err="1"/>
              <a:t>sagoku_hostname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sagoku_region</a:t>
            </a:r>
            <a:r>
              <a:rPr lang="en-US" dirty="0"/>
              <a:t> $</a:t>
            </a:r>
            <a:r>
              <a:rPr lang="en-US" dirty="0" err="1"/>
              <a:t>sagoku_region</a:t>
            </a:r>
            <a:endParaRPr lang="en-US" dirty="0"/>
          </a:p>
          <a:p>
            <a:r>
              <a:rPr lang="en-US" dirty="0" err="1"/>
              <a:t>launchctl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servicelocator_ping</a:t>
            </a:r>
            <a:r>
              <a:rPr lang="en-US" dirty="0"/>
              <a:t> $</a:t>
            </a:r>
            <a:r>
              <a:rPr lang="en-US" dirty="0" err="1"/>
              <a:t>servicelocator_ping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1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Relevant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org.cirrostratus.sequoia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artifactId</a:t>
            </a:r>
            <a:r>
              <a:rPr lang="en-US" dirty="0"/>
              <a:t>&gt;dipswitch-lib&lt;/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&lt;version&gt;1.8.0-SNAPSHOT&lt;/version&gt;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org.cirrostratus.sequoia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artifactId</a:t>
            </a:r>
            <a:r>
              <a:rPr lang="en-US" dirty="0"/>
              <a:t>&gt;watchable&lt;/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&lt;version&gt;1.12.0&lt;/version&gt;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These libraries pull in </a:t>
            </a:r>
            <a:r>
              <a:rPr lang="en-US" dirty="0" err="1" smtClean="0"/>
              <a:t>ServiceLocator</a:t>
            </a:r>
            <a:r>
              <a:rPr lang="is-IS" dirty="0" smtClean="0"/>
              <a:t>…which is essential for all the watchables</a:t>
            </a:r>
          </a:p>
          <a:p>
            <a:r>
              <a:rPr lang="en-US" dirty="0"/>
              <a:t>export </a:t>
            </a:r>
            <a:r>
              <a:rPr lang="en-US" dirty="0" smtClean="0"/>
              <a:t>DISABLE_LEGACY_SERVICE_LOCATOR=true</a:t>
            </a:r>
            <a:r>
              <a:rPr lang="is-IS" dirty="0" smtClean="0"/>
              <a:t>…Will make start up much faster due to not relying on local caching.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3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setup Dipswitch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Autowire</a:t>
            </a:r>
            <a:r>
              <a:rPr lang="en-US" dirty="0" smtClean="0"/>
              <a:t> dipswitch factory</a:t>
            </a:r>
          </a:p>
          <a:p>
            <a:pPr lvl="1"/>
            <a:r>
              <a:rPr lang="en-US" dirty="0" smtClean="0"/>
              <a:t>Factory to return dipswitch instances</a:t>
            </a:r>
          </a:p>
          <a:p>
            <a:r>
              <a:rPr lang="en-US" dirty="0" smtClean="0"/>
              <a:t>Dipswitch Instance Variable</a:t>
            </a:r>
          </a:p>
          <a:p>
            <a:r>
              <a:rPr lang="en-US" dirty="0" smtClean="0"/>
              <a:t>Initialize the DS after the bean is constructed</a:t>
            </a:r>
          </a:p>
          <a:p>
            <a:pPr lvl="1"/>
            <a:r>
              <a:rPr lang="en-US" dirty="0" err="1"/>
              <a:t>dipSwitch</a:t>
            </a:r>
            <a:r>
              <a:rPr lang="en-US" dirty="0"/>
              <a:t> = </a:t>
            </a:r>
            <a:r>
              <a:rPr lang="en-US" dirty="0" err="1"/>
              <a:t>dsf.newDipSwitch</a:t>
            </a:r>
            <a:r>
              <a:rPr lang="en-US" dirty="0"/>
              <a:t>("", true</a:t>
            </a:r>
            <a:r>
              <a:rPr lang="en-US" dirty="0" smtClean="0"/>
              <a:t>); //Dipswitch Name and Initial Value</a:t>
            </a:r>
          </a:p>
          <a:p>
            <a:r>
              <a:rPr lang="en-US" dirty="0" smtClean="0"/>
              <a:t>Create watchable listener which will do something when the switch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setup PV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org.cirrostratus.sequoia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 </a:t>
            </a:r>
            <a:r>
              <a:rPr lang="en-US" dirty="0" smtClean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PersistentVariable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&lt;</a:t>
            </a:r>
            <a:r>
              <a:rPr lang="en-US" dirty="0"/>
              <a:t>version&gt;1.10.0&lt;/version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dependency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your PV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63" y="3157621"/>
            <a:ext cx="7292808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PV from Dashboard/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 change the new variable</a:t>
            </a:r>
          </a:p>
          <a:p>
            <a:r>
              <a:rPr lang="en-US" dirty="0" smtClean="0"/>
              <a:t>Post to add a new variable</a:t>
            </a:r>
          </a:p>
          <a:p>
            <a:r>
              <a:rPr lang="en-US" dirty="0" smtClean="0"/>
              <a:t>Create new PVs at the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6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Helper – Configure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&lt;plugin&gt;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org.codehaus.mojo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aspectj</a:t>
            </a:r>
            <a:r>
              <a:rPr lang="en-US" dirty="0"/>
              <a:t>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&lt;version&gt;1.8&lt;/version&gt;</a:t>
            </a:r>
            <a:br>
              <a:rPr lang="en-US" dirty="0"/>
            </a:br>
            <a:r>
              <a:rPr lang="en-US" dirty="0"/>
              <a:t>   &lt;configuration&gt;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showWeaveInfo</a:t>
            </a:r>
            <a:r>
              <a:rPr lang="en-US" dirty="0"/>
              <a:t>&gt;true&lt;/</a:t>
            </a:r>
            <a:r>
              <a:rPr lang="en-US" dirty="0" err="1"/>
              <a:t>showWeaveInfo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&lt;!-- an argument parsing bug and an older version of </a:t>
            </a:r>
            <a:r>
              <a:rPr lang="en-US" dirty="0" err="1"/>
              <a:t>ajc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prevents this plugin from compiling java7 code.</a:t>
            </a:r>
            <a:br>
              <a:rPr lang="en-US" dirty="0"/>
            </a:br>
            <a:r>
              <a:rPr lang="en-US" dirty="0"/>
              <a:t>                      See http://</a:t>
            </a:r>
            <a:r>
              <a:rPr lang="en-US" dirty="0" err="1"/>
              <a:t>jira.codehaus.org</a:t>
            </a:r>
            <a:r>
              <a:rPr lang="en-US" dirty="0"/>
              <a:t>/browse/MASPECTJ-108</a:t>
            </a:r>
            <a:br>
              <a:rPr lang="en-US" dirty="0"/>
            </a:br>
            <a:r>
              <a:rPr lang="en-US" dirty="0"/>
              <a:t>                --&gt;</a:t>
            </a:r>
            <a:br>
              <a:rPr lang="en-US" dirty="0"/>
            </a:br>
            <a:r>
              <a:rPr lang="en-US" dirty="0"/>
              <a:t>      &lt;source&gt;1.8&lt;/source&gt;</a:t>
            </a:r>
            <a:br>
              <a:rPr lang="en-US" dirty="0"/>
            </a:br>
            <a:r>
              <a:rPr lang="en-US" dirty="0"/>
              <a:t>      &lt;target&gt;1.8&lt;/target&gt;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complianceLevel</a:t>
            </a:r>
            <a:r>
              <a:rPr lang="en-US" dirty="0"/>
              <a:t>&gt;1.8&lt;/</a:t>
            </a:r>
            <a:r>
              <a:rPr lang="en-US" dirty="0" err="1"/>
              <a:t>complianceLevel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aspectLibraries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dirty="0" err="1"/>
              <a:t>aspectLibrary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org.cirrostratus.sequoia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&gt;circuit-breaker-lib&lt;/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&lt;/</a:t>
            </a:r>
            <a:r>
              <a:rPr lang="en-US" dirty="0" err="1"/>
              <a:t>aspectLibrary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dirty="0" err="1"/>
              <a:t>aspectLibraries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&lt;/configuration&gt;</a:t>
            </a:r>
            <a:br>
              <a:rPr lang="en-US" dirty="0"/>
            </a:br>
            <a:r>
              <a:rPr lang="en-US" dirty="0"/>
              <a:t>   &lt;executions&gt;</a:t>
            </a:r>
            <a:br>
              <a:rPr lang="en-US" dirty="0"/>
            </a:br>
            <a:r>
              <a:rPr lang="en-US" dirty="0"/>
              <a:t>      &lt;execution&gt;</a:t>
            </a:r>
            <a:br>
              <a:rPr lang="en-US" dirty="0"/>
            </a:br>
            <a:r>
              <a:rPr lang="en-US" dirty="0"/>
              <a:t>         &lt;goals&gt;</a:t>
            </a:r>
            <a:br>
              <a:rPr lang="en-US" dirty="0"/>
            </a:br>
            <a:r>
              <a:rPr lang="en-US" dirty="0"/>
              <a:t>            &lt;goal&gt;compile&lt;/goal&gt;</a:t>
            </a:r>
            <a:br>
              <a:rPr lang="en-US" dirty="0"/>
            </a:br>
            <a:r>
              <a:rPr lang="en-US" dirty="0"/>
              <a:t>            &lt;goal&gt;test-compile&lt;/goal&gt;</a:t>
            </a:r>
            <a:br>
              <a:rPr lang="en-US" dirty="0"/>
            </a:br>
            <a:r>
              <a:rPr lang="en-US" dirty="0"/>
              <a:t>         &lt;/goals&gt;</a:t>
            </a:r>
            <a:br>
              <a:rPr lang="en-US" dirty="0"/>
            </a:br>
            <a:r>
              <a:rPr lang="en-US" dirty="0"/>
              <a:t>      &lt;/execution&gt;</a:t>
            </a:r>
            <a:br>
              <a:rPr lang="en-US" dirty="0"/>
            </a:br>
            <a:r>
              <a:rPr lang="en-US" dirty="0"/>
              <a:t>   &lt;/executions&gt;</a:t>
            </a:r>
            <a:br>
              <a:rPr lang="en-US" dirty="0"/>
            </a:br>
            <a:r>
              <a:rPr lang="en-US" dirty="0"/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128550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Helper – Configure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AspectJ</a:t>
            </a:r>
          </a:p>
          <a:p>
            <a:r>
              <a:rPr lang="en-US" dirty="0" smtClean="0"/>
              <a:t>Causes Testing and Runtime issue</a:t>
            </a:r>
          </a:p>
          <a:p>
            <a:r>
              <a:rPr lang="en-US" dirty="0" smtClean="0"/>
              <a:t>Adds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8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Helper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360448"/>
            <a:ext cx="8596312" cy="14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13" y="2160589"/>
            <a:ext cx="5067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4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has this issue been solved in the past?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Complex Build Scripts</a:t>
            </a:r>
          </a:p>
          <a:p>
            <a:pPr lvl="1"/>
            <a:r>
              <a:rPr lang="en-US" dirty="0" smtClean="0"/>
              <a:t>Brittle and tough to maintain</a:t>
            </a:r>
          </a:p>
          <a:p>
            <a:pPr lvl="1"/>
            <a:r>
              <a:rPr lang="en-US" dirty="0" smtClean="0"/>
              <a:t>Require a rebuild of the app to change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BECOMES COMPLEX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62696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437364"/>
            <a:ext cx="8596312" cy="1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6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</a:p>
          <a:p>
            <a:pPr lvl="1"/>
            <a:r>
              <a:rPr lang="en-US" dirty="0" smtClean="0"/>
              <a:t>centralized </a:t>
            </a:r>
            <a:r>
              <a:rPr lang="en-US" dirty="0"/>
              <a:t>service for </a:t>
            </a:r>
            <a:endParaRPr lang="en-US" dirty="0" smtClean="0"/>
          </a:p>
          <a:p>
            <a:pPr lvl="2"/>
            <a:r>
              <a:rPr lang="en-US" dirty="0" smtClean="0"/>
              <a:t>maintaining </a:t>
            </a:r>
            <a:r>
              <a:rPr lang="en-US" dirty="0"/>
              <a:t>configuration information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naming</a:t>
            </a:r>
          </a:p>
          <a:p>
            <a:pPr lvl="2"/>
            <a:r>
              <a:rPr lang="en-US" dirty="0" smtClean="0"/>
              <a:t>providing </a:t>
            </a:r>
            <a:r>
              <a:rPr lang="en-US" dirty="0"/>
              <a:t>distributed </a:t>
            </a:r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and </a:t>
            </a:r>
            <a:r>
              <a:rPr lang="en-US" dirty="0"/>
              <a:t>providing group services.</a:t>
            </a:r>
          </a:p>
        </p:txBody>
      </p:sp>
    </p:spTree>
    <p:extLst>
      <p:ext uri="{BB962C8B-B14F-4D97-AF65-F5344CB8AC3E}">
        <p14:creationId xmlns:p14="http://schemas.microsoft.com/office/powerpoint/2010/main" val="6006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Architecture – Typical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012" y="2160588"/>
            <a:ext cx="686401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Design</a:t>
            </a:r>
            <a:endParaRPr lang="en-US" dirty="0"/>
          </a:p>
          <a:p>
            <a:r>
              <a:rPr lang="en-US" b="1" dirty="0"/>
              <a:t>Fast Processing</a:t>
            </a:r>
            <a:endParaRPr lang="en-US" dirty="0"/>
          </a:p>
          <a:p>
            <a:r>
              <a:rPr lang="en-US" b="1" dirty="0"/>
              <a:t>Data Replication</a:t>
            </a:r>
            <a:endParaRPr lang="en-US" dirty="0"/>
          </a:p>
          <a:p>
            <a:r>
              <a:rPr lang="en-US" b="1" dirty="0"/>
              <a:t>Atomic and Ordered Updates</a:t>
            </a:r>
            <a:endParaRPr lang="en-US" dirty="0"/>
          </a:p>
          <a:p>
            <a:r>
              <a:rPr lang="en-US" b="1" dirty="0" smtClean="0"/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Watchables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Any variable that maintains application state</a:t>
            </a:r>
          </a:p>
          <a:p>
            <a:endParaRPr lang="en-US" dirty="0"/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Persistent Variables – probably most common</a:t>
            </a:r>
          </a:p>
          <a:p>
            <a:pPr lvl="1"/>
            <a:r>
              <a:rPr lang="en-US" dirty="0" smtClean="0"/>
              <a:t>Dipswitch</a:t>
            </a:r>
          </a:p>
          <a:p>
            <a:pPr lvl="1"/>
            <a:r>
              <a:rPr lang="en-US" dirty="0" smtClean="0"/>
              <a:t>Feature Flag</a:t>
            </a:r>
          </a:p>
          <a:p>
            <a:pPr lvl="1"/>
            <a:r>
              <a:rPr lang="en-US" dirty="0" smtClean="0"/>
              <a:t>Status Light - used to build other watchable types</a:t>
            </a:r>
          </a:p>
          <a:p>
            <a:pPr lvl="1"/>
            <a:r>
              <a:rPr lang="en-US" dirty="0" smtClean="0"/>
              <a:t>Log Levels</a:t>
            </a:r>
          </a:p>
          <a:p>
            <a:pPr lvl="1"/>
            <a:r>
              <a:rPr lang="en-US" dirty="0" smtClean="0"/>
              <a:t>Circuit Breakers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etry Helper</a:t>
            </a:r>
          </a:p>
          <a:p>
            <a:pPr lvl="2"/>
            <a:r>
              <a:rPr lang="en-US" dirty="0" smtClean="0"/>
              <a:t>Timeout Helper – Deprecated</a:t>
            </a:r>
          </a:p>
          <a:p>
            <a:pPr lvl="2"/>
            <a:r>
              <a:rPr lang="en-US" dirty="0" smtClean="0"/>
              <a:t>Circuit Breaker	</a:t>
            </a:r>
          </a:p>
          <a:p>
            <a:pPr lvl="2"/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Quercus</a:t>
            </a:r>
            <a:r>
              <a:rPr lang="en-US" dirty="0" smtClean="0"/>
              <a:t> Lib </a:t>
            </a:r>
            <a:r>
              <a:rPr lang="en-US" dirty="0"/>
              <a:t>for Documentation and Samples: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ithaka</a:t>
            </a:r>
            <a:r>
              <a:rPr lang="en-US" dirty="0"/>
              <a:t>/</a:t>
            </a:r>
            <a:r>
              <a:rPr lang="en-US" dirty="0" err="1"/>
              <a:t>Quercus</a:t>
            </a:r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77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Dipswitch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DipSwitches</a:t>
            </a:r>
            <a:r>
              <a:rPr lang="en-US" dirty="0"/>
              <a:t> are handy for developers to enable or disable small parts of the product at runtime, during development, test or pre-production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value: Either on or off</a:t>
            </a:r>
            <a:r>
              <a:rPr lang="en-US" dirty="0" smtClean="0"/>
              <a:t>.</a:t>
            </a:r>
          </a:p>
          <a:p>
            <a:r>
              <a:rPr lang="en-US" i="1" dirty="0" err="1"/>
              <a:t>DipSwitches</a:t>
            </a:r>
            <a:r>
              <a:rPr lang="en-US" dirty="0"/>
              <a:t> are </a:t>
            </a:r>
            <a:r>
              <a:rPr lang="en-US" i="1" dirty="0"/>
              <a:t>not</a:t>
            </a:r>
            <a:r>
              <a:rPr lang="en-US" dirty="0"/>
              <a:t> the way that you control large </a:t>
            </a:r>
            <a:r>
              <a:rPr lang="en-US" dirty="0" smtClean="0"/>
              <a:t>product-level features. SEE FEATURE FLAGS.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used to hold configuration</a:t>
            </a:r>
          </a:p>
          <a:p>
            <a:pPr lvl="1"/>
            <a:r>
              <a:rPr lang="en-US" dirty="0" smtClean="0"/>
              <a:t>Database connections</a:t>
            </a:r>
          </a:p>
          <a:p>
            <a:pPr lvl="1"/>
            <a:r>
              <a:rPr lang="en-US" dirty="0" smtClean="0"/>
              <a:t>User names/passwords</a:t>
            </a:r>
          </a:p>
          <a:p>
            <a:pPr lvl="1"/>
            <a:r>
              <a:rPr lang="en-US" dirty="0" smtClean="0"/>
              <a:t>Anything that can be presented by a string really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7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2827</TotalTime>
  <Words>766</Words>
  <Application>Microsoft Macintosh PowerPoint</Application>
  <PresentationFormat>Widescreen</PresentationFormat>
  <Paragraphs>165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Trebuchet MS</vt:lpstr>
      <vt:lpstr>Wingdings 3</vt:lpstr>
      <vt:lpstr>Arial</vt:lpstr>
      <vt:lpstr>Facet</vt:lpstr>
      <vt:lpstr>Watchables</vt:lpstr>
      <vt:lpstr>What problem are we trying to solve </vt:lpstr>
      <vt:lpstr>How has this issue been solved in the past?</vt:lpstr>
      <vt:lpstr>Zookeeper</vt:lpstr>
      <vt:lpstr>Zookeeper Architecture – Typical Architecture</vt:lpstr>
      <vt:lpstr>Benefits</vt:lpstr>
      <vt:lpstr>What are Watchables?</vt:lpstr>
      <vt:lpstr>Dipswitch</vt:lpstr>
      <vt:lpstr>Persistent Variable</vt:lpstr>
      <vt:lpstr>Feature Flag</vt:lpstr>
      <vt:lpstr>Circuit Breakers</vt:lpstr>
      <vt:lpstr>Circuit Breakers cont. </vt:lpstr>
      <vt:lpstr>Retry Helper</vt:lpstr>
      <vt:lpstr>Logging Level</vt:lpstr>
      <vt:lpstr>Zookeeper Dashboard</vt:lpstr>
      <vt:lpstr>Dashboard</vt:lpstr>
      <vt:lpstr>Editing in the dashboard</vt:lpstr>
      <vt:lpstr>Editing at the app</vt:lpstr>
      <vt:lpstr>Let’s Code</vt:lpstr>
      <vt:lpstr>Env Setup</vt:lpstr>
      <vt:lpstr>If you are in Eclipse?</vt:lpstr>
      <vt:lpstr>Include Relevant Dependencies</vt:lpstr>
      <vt:lpstr>Steps to setup Dipswitch</vt:lpstr>
      <vt:lpstr>Steps to setup PV</vt:lpstr>
      <vt:lpstr>Edit PV from Dashboard/WebService</vt:lpstr>
      <vt:lpstr>Retry Helper – Configure </vt:lpstr>
      <vt:lpstr>Retry Helper – Configure </vt:lpstr>
      <vt:lpstr>Retry Helper</vt:lpstr>
      <vt:lpstr>Circuit Breaker Config</vt:lpstr>
      <vt:lpstr>Circuit Breaker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Watchables</dc:title>
  <dc:creator>Microsoft Office User</dc:creator>
  <cp:lastModifiedBy>Microsoft Office User</cp:lastModifiedBy>
  <cp:revision>33</cp:revision>
  <dcterms:created xsi:type="dcterms:W3CDTF">2016-07-27T16:55:46Z</dcterms:created>
  <dcterms:modified xsi:type="dcterms:W3CDTF">2016-07-31T19:20:31Z</dcterms:modified>
</cp:coreProperties>
</file>