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/>
    <p:restoredTop sz="94231"/>
  </p:normalViewPr>
  <p:slideViewPr>
    <p:cSldViewPr snapToGrid="0" snapToObjects="1">
      <p:cViewPr varScale="1">
        <p:scale>
          <a:sx n="74" d="100"/>
          <a:sy n="74" d="100"/>
        </p:scale>
        <p:origin x="1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1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your new branch to remote 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push origin BRANCH”</a:t>
            </a:r>
          </a:p>
          <a:p>
            <a:endParaRPr lang="en-US" dirty="0"/>
          </a:p>
          <a:p>
            <a:r>
              <a:rPr lang="en-US" dirty="0" smtClean="0"/>
              <a:t>View branches in GitHub: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884" y="2160589"/>
            <a:ext cx="42164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4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another bad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you stage “</a:t>
            </a:r>
            <a:r>
              <a:rPr lang="en-US" dirty="0" err="1" smtClean="0"/>
              <a:t>git</a:t>
            </a:r>
            <a:r>
              <a:rPr lang="en-US" dirty="0" smtClean="0"/>
              <a:t> checkout filename”</a:t>
            </a:r>
          </a:p>
          <a:p>
            <a:r>
              <a:rPr lang="en-US" dirty="0" smtClean="0"/>
              <a:t>After you stage, “</a:t>
            </a:r>
            <a:r>
              <a:rPr lang="en-US" dirty="0" err="1" smtClean="0"/>
              <a:t>git</a:t>
            </a:r>
            <a:r>
              <a:rPr lang="en-US" dirty="0" smtClean="0"/>
              <a:t> reset”</a:t>
            </a:r>
          </a:p>
          <a:p>
            <a:r>
              <a:rPr lang="en-US" dirty="0" smtClean="0"/>
              <a:t>After you commit, If </a:t>
            </a:r>
            <a:r>
              <a:rPr lang="en-US" dirty="0"/>
              <a:t>your excess commits are only visible to you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you can just do </a:t>
            </a:r>
            <a:r>
              <a:rPr lang="en-US" dirty="0" smtClean="0"/>
              <a:t>”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reset --hard </a:t>
            </a:r>
            <a:r>
              <a:rPr lang="en-US" dirty="0" smtClean="0"/>
              <a:t>origin/branch” to </a:t>
            </a:r>
            <a:r>
              <a:rPr lang="en-US" dirty="0"/>
              <a:t>move back to where the origin 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5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to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in master to make sure there will be no merge conflicts</a:t>
            </a:r>
          </a:p>
          <a:p>
            <a:r>
              <a:rPr lang="en-US" dirty="0" smtClean="0"/>
              <a:t>Go to GitHub to issue a pull request</a:t>
            </a:r>
          </a:p>
          <a:p>
            <a:pPr lvl="1"/>
            <a:r>
              <a:rPr lang="en-US" dirty="0" smtClean="0"/>
              <a:t>When QA is ready to test the story, they can merge the branch to master</a:t>
            </a:r>
          </a:p>
          <a:p>
            <a:pPr lvl="1"/>
            <a:r>
              <a:rPr lang="en-US" dirty="0" smtClean="0"/>
              <a:t>You can do CRs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9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Revert the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revert in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err="1"/>
              <a:t>git</a:t>
            </a:r>
            <a:r>
              <a:rPr lang="en-US" dirty="0"/>
              <a:t> revert </a:t>
            </a:r>
            <a:r>
              <a:rPr lang="en-US" dirty="0" smtClean="0"/>
              <a:t>Commit Hash -m how many commits previous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6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Repo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710" y="2160588"/>
            <a:ext cx="702461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Remote Repo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795" y="2160588"/>
            <a:ext cx="661244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3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and Pulling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030" y="1426964"/>
            <a:ext cx="5639504" cy="461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6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reponame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where you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5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local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–b </a:t>
            </a:r>
            <a:r>
              <a:rPr lang="en-US" dirty="0" err="1" smtClean="0"/>
              <a:t>mybranchname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branch –a (Shows all local and remote branches)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checkout without the b will checkout an existing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3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file or modify a file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add --all” will stage all files for a commit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add --p” will allow you to selective stage code for a commit on a modified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0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your change to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commit –m “my commit message”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27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411</TotalTime>
  <Words>233</Words>
  <Application>Microsoft Macintosh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Trebuchet MS</vt:lpstr>
      <vt:lpstr>Wingdings 3</vt:lpstr>
      <vt:lpstr>Arial</vt:lpstr>
      <vt:lpstr>Facet</vt:lpstr>
      <vt:lpstr>Git Basics</vt:lpstr>
      <vt:lpstr>Local Repo</vt:lpstr>
      <vt:lpstr>Local and Remote Repo</vt:lpstr>
      <vt:lpstr>Pushing and Pulling</vt:lpstr>
      <vt:lpstr>Git a repo</vt:lpstr>
      <vt:lpstr>See where you are</vt:lpstr>
      <vt:lpstr>Create a new local branch</vt:lpstr>
      <vt:lpstr>Make a change</vt:lpstr>
      <vt:lpstr>Commit your change to local repo</vt:lpstr>
      <vt:lpstr>Push your new branch to remote origin</vt:lpstr>
      <vt:lpstr>Make another bad change</vt:lpstr>
      <vt:lpstr>Merge to Master</vt:lpstr>
      <vt:lpstr>Revert the commit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Basics</dc:title>
  <dc:creator>Microsoft Office User</dc:creator>
  <cp:lastModifiedBy>Microsoft Office User</cp:lastModifiedBy>
  <cp:revision>10</cp:revision>
  <dcterms:created xsi:type="dcterms:W3CDTF">2016-08-02T12:00:56Z</dcterms:created>
  <dcterms:modified xsi:type="dcterms:W3CDTF">2016-08-02T18:52:36Z</dcterms:modified>
</cp:coreProperties>
</file>