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74" r:id="rId13"/>
    <p:sldId id="271" r:id="rId14"/>
    <p:sldId id="273" r:id="rId15"/>
    <p:sldId id="266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1"/>
    <p:restoredTop sz="91368"/>
  </p:normalViewPr>
  <p:slideViewPr>
    <p:cSldViewPr snapToGrid="0" snapToObjects="1">
      <p:cViewPr varScale="1">
        <p:scale>
          <a:sx n="72" d="100"/>
          <a:sy n="72" d="100"/>
        </p:scale>
        <p:origin x="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dqco5WPK70g" TargetMode="External"/><Relationship Id="rId3" Type="http://schemas.openxmlformats.org/officeDocument/2006/relationships/hyperlink" Target="https://www.youtube.com/watch?v=Z0sD53c7V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osherove.com</a:t>
            </a:r>
            <a:r>
              <a:rPr lang="en-US" dirty="0"/>
              <a:t>/tdd-kata-1/</a:t>
            </a:r>
          </a:p>
        </p:txBody>
      </p:sp>
    </p:spTree>
    <p:extLst>
      <p:ext uri="{BB962C8B-B14F-4D97-AF65-F5344CB8AC3E}">
        <p14:creationId xmlns:p14="http://schemas.microsoft.com/office/powerpoint/2010/main" val="19842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Spring MVC</a:t>
            </a:r>
          </a:p>
          <a:p>
            <a:r>
              <a:rPr lang="en-US" dirty="0" smtClean="0"/>
              <a:t>Mocking</a:t>
            </a:r>
          </a:p>
          <a:p>
            <a:r>
              <a:rPr lang="en-US" dirty="0" smtClean="0"/>
              <a:t>Testing </a:t>
            </a:r>
            <a:r>
              <a:rPr lang="en-US" dirty="0"/>
              <a:t>Exceptions</a:t>
            </a:r>
          </a:p>
          <a:p>
            <a:r>
              <a:rPr lang="en-US" dirty="0" smtClean="0"/>
              <a:t>Testing </a:t>
            </a:r>
            <a:r>
              <a:rPr lang="en-US" dirty="0"/>
              <a:t>Legacy Code and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Asserts Vs 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checking the return values with asserts</a:t>
            </a:r>
          </a:p>
          <a:p>
            <a:r>
              <a:rPr lang="en-US" dirty="0" smtClean="0"/>
              <a:t>Verify only when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test for legacy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by team agreement</a:t>
            </a:r>
          </a:p>
          <a:p>
            <a:endParaRPr lang="en-US" dirty="0"/>
          </a:p>
          <a:p>
            <a:r>
              <a:rPr lang="en-US" dirty="0" smtClean="0"/>
              <a:t>Some Ideas:</a:t>
            </a:r>
          </a:p>
          <a:p>
            <a:pPr lvl="1"/>
            <a:r>
              <a:rPr lang="en-US" dirty="0" smtClean="0"/>
              <a:t>Only test code added or bugs fixed</a:t>
            </a:r>
          </a:p>
          <a:p>
            <a:pPr lvl="1"/>
            <a:r>
              <a:rPr lang="en-US" dirty="0" smtClean="0"/>
              <a:t>Write happy path characterization tests</a:t>
            </a:r>
          </a:p>
          <a:p>
            <a:pPr lvl="1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test dumb accessors</a:t>
            </a:r>
          </a:p>
          <a:p>
            <a:pPr lvl="1"/>
            <a:r>
              <a:rPr lang="en-US" dirty="0" smtClean="0"/>
              <a:t>Retrospect on Code Coverage and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2"/>
            <a:r>
              <a:rPr lang="en-US" dirty="0" smtClean="0"/>
              <a:t>You will usually find as tests increase, complexity decreases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unto itself</a:t>
            </a:r>
          </a:p>
          <a:p>
            <a:r>
              <a:rPr lang="en-US" dirty="0" smtClean="0"/>
              <a:t>Often requires </a:t>
            </a:r>
            <a:r>
              <a:rPr lang="en-US" dirty="0" err="1" smtClean="0"/>
              <a:t>PowerMockito</a:t>
            </a:r>
            <a:endParaRPr lang="en-US" dirty="0" smtClean="0"/>
          </a:p>
          <a:p>
            <a:pPr lvl="1"/>
            <a:r>
              <a:rPr lang="en-US" dirty="0" err="1" smtClean="0"/>
              <a:t>Whitebox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Mocking Statics</a:t>
            </a:r>
          </a:p>
          <a:p>
            <a:pPr lvl="1"/>
            <a:endParaRPr lang="en-US" dirty="0"/>
          </a:p>
          <a:p>
            <a:r>
              <a:rPr lang="en-US" dirty="0" smtClean="0"/>
              <a:t>Volumes have been written on this topic:</a:t>
            </a:r>
          </a:p>
          <a:p>
            <a:r>
              <a:rPr lang="en-US" dirty="0" smtClean="0"/>
              <a:t>See Working with Legacy Code by Michael Feathers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EclEmma</a:t>
            </a:r>
            <a:r>
              <a:rPr lang="en-US" dirty="0" smtClean="0"/>
              <a:t> for Eclipse</a:t>
            </a:r>
          </a:p>
          <a:p>
            <a:r>
              <a:rPr lang="en-US" dirty="0" smtClean="0"/>
              <a:t>Built in </a:t>
            </a:r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smtClean="0"/>
              <a:t>Measure of how much code is actually tested</a:t>
            </a:r>
          </a:p>
        </p:txBody>
      </p:sp>
    </p:spTree>
    <p:extLst>
      <p:ext uri="{BB962C8B-B14F-4D97-AF65-F5344CB8AC3E}">
        <p14:creationId xmlns:p14="http://schemas.microsoft.com/office/powerpoint/2010/main" val="7503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– Not the end all, be all!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coverage measure how many lines are covered by your tests</a:t>
            </a:r>
          </a:p>
          <a:p>
            <a:r>
              <a:rPr lang="en-US" dirty="0" smtClean="0"/>
              <a:t>Branch coverage measures how many branches in your code are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4966"/>
            <a:ext cx="8596668" cy="132080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402" y="341766"/>
            <a:ext cx="7612516" cy="500119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7623704" cy="3880773"/>
          </a:xfrm>
        </p:spPr>
        <p:txBody>
          <a:bodyPr/>
          <a:lstStyle/>
          <a:p>
            <a:r>
              <a:rPr lang="en-US" dirty="0" smtClean="0"/>
              <a:t>If you test this code with </a:t>
            </a:r>
            <a:r>
              <a:rPr lang="en-US" dirty="0" err="1" smtClean="0"/>
              <a:t>isSpecialUser</a:t>
            </a:r>
            <a:r>
              <a:rPr lang="en-US" dirty="0" smtClean="0"/>
              <a:t>=true, you get 100% line coverage</a:t>
            </a:r>
          </a:p>
          <a:p>
            <a:endParaRPr lang="en-US" dirty="0"/>
          </a:p>
          <a:p>
            <a:r>
              <a:rPr lang="en-US" dirty="0" smtClean="0"/>
              <a:t>What if you test false?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4966"/>
            <a:ext cx="8596668" cy="132080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401" y="341766"/>
            <a:ext cx="7379433" cy="211456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7623704" cy="3880773"/>
          </a:xfrm>
        </p:spPr>
        <p:txBody>
          <a:bodyPr/>
          <a:lstStyle/>
          <a:p>
            <a:r>
              <a:rPr lang="en-US" dirty="0" smtClean="0"/>
              <a:t>Well there is an implied else</a:t>
            </a:r>
          </a:p>
          <a:p>
            <a:endParaRPr lang="en-US" dirty="0"/>
          </a:p>
          <a:p>
            <a:r>
              <a:rPr lang="en-US" dirty="0" smtClean="0"/>
              <a:t>And a null pointer is thrown because user is null</a:t>
            </a:r>
          </a:p>
          <a:p>
            <a:endParaRPr lang="en-US" dirty="0"/>
          </a:p>
          <a:p>
            <a:r>
              <a:rPr lang="en-US" dirty="0" smtClean="0"/>
              <a:t>Branch coverage usually more indicative of good coverage than line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www.youtube.com/watch?v=dqco5WPK70g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www.youtube.com/watch?v=Z0sD53c7VSE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than manual testing</a:t>
            </a:r>
          </a:p>
          <a:p>
            <a:r>
              <a:rPr lang="en-US" dirty="0" smtClean="0"/>
              <a:t>Better design – because your tests are a the code’s client</a:t>
            </a:r>
          </a:p>
          <a:p>
            <a:r>
              <a:rPr lang="en-US" dirty="0" smtClean="0"/>
              <a:t>Less Bugs</a:t>
            </a:r>
          </a:p>
          <a:p>
            <a:r>
              <a:rPr lang="en-US" dirty="0" smtClean="0"/>
              <a:t>Less Regressions</a:t>
            </a:r>
          </a:p>
          <a:p>
            <a:r>
              <a:rPr lang="en-US" dirty="0" smtClean="0"/>
              <a:t>Documentation – Not only what the code does, but why it did that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2713" y="1285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-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</a:p>
          <a:p>
            <a:r>
              <a:rPr lang="en-US" dirty="0" err="1" smtClean="0"/>
              <a:t>Hamcrest</a:t>
            </a:r>
            <a:r>
              <a:rPr lang="en-US" dirty="0" smtClean="0"/>
              <a:t> - A library of matchers. Allows you to match objects for fluent and easy to read tests</a:t>
            </a:r>
          </a:p>
          <a:p>
            <a:r>
              <a:rPr lang="en-US" dirty="0" err="1" smtClean="0"/>
              <a:t>Mockito</a:t>
            </a:r>
            <a:r>
              <a:rPr lang="en-US" dirty="0" smtClean="0"/>
              <a:t> – Used to mock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–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 – Create all objects, the Subject Under Test, the mocks, the fixture data, etc.</a:t>
            </a:r>
          </a:p>
          <a:p>
            <a:r>
              <a:rPr lang="en-US" dirty="0" smtClean="0"/>
              <a:t>Act – Call the Subject Under Test (SUT)</a:t>
            </a:r>
          </a:p>
          <a:p>
            <a:r>
              <a:rPr lang="en-US" dirty="0" smtClean="0"/>
              <a:t>Assert – Assert the expected value matches the actual value from the SUT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– Red Green Refactor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358" y="1503948"/>
            <a:ext cx="5172826" cy="45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endParaRPr lang="en-US" dirty="0"/>
          </a:p>
          <a:p>
            <a:r>
              <a:rPr lang="en-US" dirty="0" smtClean="0"/>
              <a:t>What is a code smell?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sourcemaking.com</a:t>
            </a:r>
            <a:r>
              <a:rPr lang="en-US" dirty="0"/>
              <a:t>/refactoring</a:t>
            </a:r>
          </a:p>
        </p:txBody>
      </p:sp>
    </p:spTree>
    <p:extLst>
      <p:ext uri="{BB962C8B-B14F-4D97-AF65-F5344CB8AC3E}">
        <p14:creationId xmlns:p14="http://schemas.microsoft.com/office/powerpoint/2010/main" val="7357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– Naming your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methodUnderTest_startingConditions_result</a:t>
            </a:r>
            <a:r>
              <a:rPr lang="en-US" dirty="0" smtClean="0"/>
              <a:t>(){}</a:t>
            </a:r>
          </a:p>
          <a:p>
            <a:pPr lvl="1"/>
            <a:r>
              <a:rPr lang="en-US" dirty="0" smtClean="0"/>
              <a:t>Do not worry about long names. As long as they are descriptive</a:t>
            </a:r>
            <a:r>
              <a:rPr lang="is-IS" dirty="0" smtClean="0"/>
              <a:t>…CHAR data is cheap!</a:t>
            </a:r>
          </a:p>
          <a:p>
            <a:pPr lvl="1"/>
            <a:r>
              <a:rPr lang="is-IS" dirty="0" smtClean="0"/>
              <a:t>There are other naming conventions, but this is the most clear IMO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to show the mechanics</a:t>
            </a:r>
          </a:p>
          <a:p>
            <a:r>
              <a:rPr lang="en-US" dirty="0" smtClean="0"/>
              <a:t>Requirements: Write a program that turns a string into a list of strings delimited by one or more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1824</TotalTime>
  <Words>413</Words>
  <Application>Microsoft Macintosh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Trebuchet MS</vt:lpstr>
      <vt:lpstr>Wingdings 3</vt:lpstr>
      <vt:lpstr>Arial</vt:lpstr>
      <vt:lpstr>Facet</vt:lpstr>
      <vt:lpstr>TDD</vt:lpstr>
      <vt:lpstr>Why</vt:lpstr>
      <vt:lpstr>Why</vt:lpstr>
      <vt:lpstr>How - Technologies</vt:lpstr>
      <vt:lpstr>How – The process</vt:lpstr>
      <vt:lpstr>How – Red Green Refactor</vt:lpstr>
      <vt:lpstr>Refactoring </vt:lpstr>
      <vt:lpstr>How – Naming your tests</vt:lpstr>
      <vt:lpstr>Trivial Demo</vt:lpstr>
      <vt:lpstr>TDD Kata</vt:lpstr>
      <vt:lpstr>Intermediate Topics</vt:lpstr>
      <vt:lpstr>Asserts Vs Verify</vt:lpstr>
      <vt:lpstr>What to test for legacy code</vt:lpstr>
      <vt:lpstr>Legacy Testing</vt:lpstr>
      <vt:lpstr>Code Coverage</vt:lpstr>
      <vt:lpstr>Code Coverage – Not the end all, be all!</vt:lpstr>
      <vt:lpstr>An Example</vt:lpstr>
      <vt:lpstr>An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Microsoft Office User</dc:creator>
  <cp:lastModifiedBy>Microsoft Office User</cp:lastModifiedBy>
  <cp:revision>20</cp:revision>
  <dcterms:created xsi:type="dcterms:W3CDTF">2016-07-31T15:03:50Z</dcterms:created>
  <dcterms:modified xsi:type="dcterms:W3CDTF">2016-08-01T21:28:18Z</dcterms:modified>
</cp:coreProperties>
</file>