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4"/>
  </p:sldMasterIdLst>
  <p:notesMasterIdLst>
    <p:notesMasterId r:id="rId18"/>
  </p:notesMasterIdLst>
  <p:handoutMasterIdLst>
    <p:handoutMasterId r:id="rId19"/>
  </p:handoutMasterIdLst>
  <p:sldIdLst>
    <p:sldId id="330" r:id="rId5"/>
    <p:sldId id="352" r:id="rId6"/>
    <p:sldId id="353" r:id="rId7"/>
    <p:sldId id="354" r:id="rId8"/>
    <p:sldId id="344" r:id="rId9"/>
    <p:sldId id="336" r:id="rId10"/>
    <p:sldId id="339" r:id="rId11"/>
    <p:sldId id="349" r:id="rId12"/>
    <p:sldId id="334" r:id="rId13"/>
    <p:sldId id="331" r:id="rId14"/>
    <p:sldId id="347" r:id="rId15"/>
    <p:sldId id="350" r:id="rId16"/>
    <p:sldId id="332" r:id="rId17"/>
  </p:sldIdLst>
  <p:sldSz cx="9144000" cy="5143500" type="screen16x9"/>
  <p:notesSz cx="6950075" cy="9236075"/>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073"/>
    <a:srgbClr val="E6E7E8"/>
    <a:srgbClr val="CED5D9"/>
    <a:srgbClr val="0097D9"/>
    <a:srgbClr val="002D56"/>
    <a:srgbClr val="95D9F8"/>
    <a:srgbClr val="FF9100"/>
    <a:srgbClr val="7BC80F"/>
    <a:srgbClr val="BCD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940" autoAdjust="0"/>
  </p:normalViewPr>
  <p:slideViewPr>
    <p:cSldViewPr snapToGrid="0" snapToObjects="1" showGuides="1">
      <p:cViewPr varScale="1">
        <p:scale>
          <a:sx n="150" d="100"/>
          <a:sy n="150" d="100"/>
        </p:scale>
        <p:origin x="546" y="126"/>
      </p:cViewPr>
      <p:guideLst>
        <p:guide orient="horz" pos="1620"/>
        <p:guide pos="2880"/>
      </p:guideLst>
    </p:cSldViewPr>
  </p:slideViewPr>
  <p:outlineViewPr>
    <p:cViewPr>
      <p:scale>
        <a:sx n="100" d="100"/>
        <a:sy n="100" d="100"/>
      </p:scale>
      <p:origin x="-344" y="0"/>
    </p:cViewPr>
  </p:outlineViewPr>
  <p:notesTextViewPr>
    <p:cViewPr>
      <p:scale>
        <a:sx n="140" d="100"/>
        <a:sy n="140" d="100"/>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954CA-2F34-E948-86B9-C944E6B6AB0F}"/>
              </a:ext>
            </a:extLst>
          </p:cNvPr>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1BAAEE-99EF-D54A-AED3-A72AC3F899A9}"/>
              </a:ext>
            </a:extLst>
          </p:cNvPr>
          <p:cNvSpPr>
            <a:spLocks noGrp="1"/>
          </p:cNvSpPr>
          <p:nvPr>
            <p:ph type="dt" sz="quarter" idx="1"/>
          </p:nvPr>
        </p:nvSpPr>
        <p:spPr>
          <a:xfrm>
            <a:off x="3936768" y="0"/>
            <a:ext cx="3011699" cy="463408"/>
          </a:xfrm>
          <a:prstGeom prst="rect">
            <a:avLst/>
          </a:prstGeom>
        </p:spPr>
        <p:txBody>
          <a:bodyPr vert="horz" lIns="92492" tIns="46246" rIns="92492" bIns="46246" rtlCol="0"/>
          <a:lstStyle>
            <a:lvl1pPr algn="r">
              <a:defRPr sz="1200"/>
            </a:lvl1pPr>
          </a:lstStyle>
          <a:p>
            <a:fld id="{500BE106-9E8F-5E4B-8372-DEE3BFEF72D4}" type="datetimeFigureOut">
              <a:rPr lang="en-US" smtClean="0"/>
              <a:t>3/9/2022</a:t>
            </a:fld>
            <a:endParaRPr lang="en-US" dirty="0"/>
          </a:p>
        </p:txBody>
      </p:sp>
      <p:sp>
        <p:nvSpPr>
          <p:cNvPr id="4" name="Footer Placeholder 3">
            <a:extLst>
              <a:ext uri="{FF2B5EF4-FFF2-40B4-BE49-F238E27FC236}">
                <a16:creationId xmlns:a16="http://schemas.microsoft.com/office/drawing/2014/main" id="{E64E8305-73AA-6840-97B7-0D64D061ABCC}"/>
              </a:ext>
            </a:extLst>
          </p:cNvPr>
          <p:cNvSpPr>
            <a:spLocks noGrp="1"/>
          </p:cNvSpPr>
          <p:nvPr>
            <p:ph type="ftr" sz="quarter" idx="2"/>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407463-666A-0F49-9FC4-D93C4E87AC24}"/>
              </a:ext>
            </a:extLst>
          </p:cNvPr>
          <p:cNvSpPr>
            <a:spLocks noGrp="1"/>
          </p:cNvSpPr>
          <p:nvPr>
            <p:ph type="sldNum" sz="quarter" idx="3"/>
          </p:nvPr>
        </p:nvSpPr>
        <p:spPr>
          <a:xfrm>
            <a:off x="3936768" y="8772669"/>
            <a:ext cx="3011699" cy="463407"/>
          </a:xfrm>
          <a:prstGeom prst="rect">
            <a:avLst/>
          </a:prstGeom>
        </p:spPr>
        <p:txBody>
          <a:bodyPr vert="horz" lIns="92492" tIns="46246" rIns="92492" bIns="46246" rtlCol="0" anchor="b"/>
          <a:lstStyle>
            <a:lvl1pPr algn="r">
              <a:defRPr sz="1200"/>
            </a:lvl1pPr>
          </a:lstStyle>
          <a:p>
            <a:fld id="{946DF961-5305-434E-95F8-41B09B72669A}" type="slidenum">
              <a:rPr lang="en-US" smtClean="0"/>
              <a:t>‹#›</a:t>
            </a:fld>
            <a:endParaRPr lang="en-US" dirty="0"/>
          </a:p>
        </p:txBody>
      </p:sp>
    </p:spTree>
    <p:extLst>
      <p:ext uri="{BB962C8B-B14F-4D97-AF65-F5344CB8AC3E}">
        <p14:creationId xmlns:p14="http://schemas.microsoft.com/office/powerpoint/2010/main" val="147550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78C78EF0-0DF0-8442-8A08-5681612D9C6F}" type="datetimeFigureOut">
              <a:rPr lang="en-US" smtClean="0"/>
              <a:t>3/9/2022</a:t>
            </a:fld>
            <a:endParaRPr lang="en-US" dirty="0"/>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2455D1DE-A7B1-4046-BEEF-D8F8EFF4F403}" type="slidenum">
              <a:rPr lang="en-US" smtClean="0"/>
              <a:t>‹#›</a:t>
            </a:fld>
            <a:endParaRPr lang="en-US" dirty="0"/>
          </a:p>
        </p:txBody>
      </p:sp>
    </p:spTree>
    <p:extLst>
      <p:ext uri="{BB962C8B-B14F-4D97-AF65-F5344CB8AC3E}">
        <p14:creationId xmlns:p14="http://schemas.microsoft.com/office/powerpoint/2010/main" val="79657280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5D1DE-A7B1-4046-BEEF-D8F8EFF4F403}" type="slidenum">
              <a:rPr lang="en-US" smtClean="0"/>
              <a:t>1</a:t>
            </a:fld>
            <a:endParaRPr lang="en-US" dirty="0"/>
          </a:p>
        </p:txBody>
      </p:sp>
    </p:spTree>
    <p:extLst>
      <p:ext uri="{BB962C8B-B14F-4D97-AF65-F5344CB8AC3E}">
        <p14:creationId xmlns:p14="http://schemas.microsoft.com/office/powerpoint/2010/main" val="389430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6" Type="http://schemas.openxmlformats.org/officeDocument/2006/relationships/image" Target="../media/image32.png"/><Relationship Id="rId117" Type="http://schemas.openxmlformats.org/officeDocument/2006/relationships/image" Target="../media/image123.svg"/><Relationship Id="rId21" Type="http://schemas.openxmlformats.org/officeDocument/2006/relationships/image" Target="../media/image27.svg"/><Relationship Id="rId42" Type="http://schemas.openxmlformats.org/officeDocument/2006/relationships/image" Target="../media/image48.png"/><Relationship Id="rId47" Type="http://schemas.openxmlformats.org/officeDocument/2006/relationships/image" Target="../media/image53.svg"/><Relationship Id="rId63" Type="http://schemas.openxmlformats.org/officeDocument/2006/relationships/image" Target="../media/image69.svg"/><Relationship Id="rId68" Type="http://schemas.openxmlformats.org/officeDocument/2006/relationships/image" Target="../media/image74.png"/><Relationship Id="rId84" Type="http://schemas.openxmlformats.org/officeDocument/2006/relationships/image" Target="../media/image90.png"/><Relationship Id="rId89" Type="http://schemas.openxmlformats.org/officeDocument/2006/relationships/image" Target="../media/image95.svg"/><Relationship Id="rId112" Type="http://schemas.openxmlformats.org/officeDocument/2006/relationships/image" Target="../media/image118.png"/><Relationship Id="rId133" Type="http://schemas.openxmlformats.org/officeDocument/2006/relationships/image" Target="../media/image139.svg"/><Relationship Id="rId138" Type="http://schemas.openxmlformats.org/officeDocument/2006/relationships/image" Target="../media/image144.png"/><Relationship Id="rId154" Type="http://schemas.openxmlformats.org/officeDocument/2006/relationships/image" Target="../media/image160.png"/><Relationship Id="rId159" Type="http://schemas.openxmlformats.org/officeDocument/2006/relationships/image" Target="../media/image165.svg"/><Relationship Id="rId175" Type="http://schemas.openxmlformats.org/officeDocument/2006/relationships/image" Target="../media/image181.svg"/><Relationship Id="rId170" Type="http://schemas.openxmlformats.org/officeDocument/2006/relationships/image" Target="../media/image176.png"/><Relationship Id="rId16" Type="http://schemas.openxmlformats.org/officeDocument/2006/relationships/image" Target="../media/image22.png"/><Relationship Id="rId107" Type="http://schemas.openxmlformats.org/officeDocument/2006/relationships/image" Target="../media/image113.svg"/><Relationship Id="rId11" Type="http://schemas.openxmlformats.org/officeDocument/2006/relationships/image" Target="../media/image17.svg"/><Relationship Id="rId32" Type="http://schemas.openxmlformats.org/officeDocument/2006/relationships/image" Target="../media/image38.png"/><Relationship Id="rId37" Type="http://schemas.openxmlformats.org/officeDocument/2006/relationships/image" Target="../media/image43.svg"/><Relationship Id="rId53" Type="http://schemas.openxmlformats.org/officeDocument/2006/relationships/image" Target="../media/image59.svg"/><Relationship Id="rId58" Type="http://schemas.openxmlformats.org/officeDocument/2006/relationships/image" Target="../media/image64.png"/><Relationship Id="rId74" Type="http://schemas.openxmlformats.org/officeDocument/2006/relationships/image" Target="../media/image80.png"/><Relationship Id="rId79" Type="http://schemas.openxmlformats.org/officeDocument/2006/relationships/image" Target="../media/image85.svg"/><Relationship Id="rId102" Type="http://schemas.openxmlformats.org/officeDocument/2006/relationships/image" Target="../media/image108.png"/><Relationship Id="rId123" Type="http://schemas.openxmlformats.org/officeDocument/2006/relationships/image" Target="../media/image129.svg"/><Relationship Id="rId128" Type="http://schemas.openxmlformats.org/officeDocument/2006/relationships/image" Target="../media/image134.png"/><Relationship Id="rId144" Type="http://schemas.openxmlformats.org/officeDocument/2006/relationships/image" Target="../media/image150.png"/><Relationship Id="rId149" Type="http://schemas.openxmlformats.org/officeDocument/2006/relationships/image" Target="../media/image155.svg"/><Relationship Id="rId5" Type="http://schemas.openxmlformats.org/officeDocument/2006/relationships/image" Target="../media/image11.svg"/><Relationship Id="rId90" Type="http://schemas.openxmlformats.org/officeDocument/2006/relationships/image" Target="../media/image96.png"/><Relationship Id="rId95" Type="http://schemas.openxmlformats.org/officeDocument/2006/relationships/image" Target="../media/image101.svg"/><Relationship Id="rId160" Type="http://schemas.openxmlformats.org/officeDocument/2006/relationships/image" Target="../media/image166.png"/><Relationship Id="rId165" Type="http://schemas.openxmlformats.org/officeDocument/2006/relationships/image" Target="../media/image171.svg"/><Relationship Id="rId22" Type="http://schemas.openxmlformats.org/officeDocument/2006/relationships/image" Target="../media/image28.png"/><Relationship Id="rId27" Type="http://schemas.openxmlformats.org/officeDocument/2006/relationships/image" Target="../media/image33.svg"/><Relationship Id="rId43" Type="http://schemas.openxmlformats.org/officeDocument/2006/relationships/image" Target="../media/image49.svg"/><Relationship Id="rId48" Type="http://schemas.openxmlformats.org/officeDocument/2006/relationships/image" Target="../media/image54.png"/><Relationship Id="rId64" Type="http://schemas.openxmlformats.org/officeDocument/2006/relationships/image" Target="../media/image70.png"/><Relationship Id="rId69" Type="http://schemas.openxmlformats.org/officeDocument/2006/relationships/image" Target="../media/image75.svg"/><Relationship Id="rId113" Type="http://schemas.openxmlformats.org/officeDocument/2006/relationships/image" Target="../media/image119.svg"/><Relationship Id="rId118" Type="http://schemas.openxmlformats.org/officeDocument/2006/relationships/image" Target="../media/image124.png"/><Relationship Id="rId134" Type="http://schemas.openxmlformats.org/officeDocument/2006/relationships/image" Target="../media/image140.png"/><Relationship Id="rId139" Type="http://schemas.openxmlformats.org/officeDocument/2006/relationships/image" Target="../media/image145.svg"/><Relationship Id="rId80" Type="http://schemas.openxmlformats.org/officeDocument/2006/relationships/image" Target="../media/image86.png"/><Relationship Id="rId85" Type="http://schemas.openxmlformats.org/officeDocument/2006/relationships/image" Target="../media/image91.svg"/><Relationship Id="rId150" Type="http://schemas.openxmlformats.org/officeDocument/2006/relationships/image" Target="../media/image156.png"/><Relationship Id="rId155" Type="http://schemas.openxmlformats.org/officeDocument/2006/relationships/image" Target="../media/image161.svg"/><Relationship Id="rId171" Type="http://schemas.openxmlformats.org/officeDocument/2006/relationships/image" Target="../media/image177.svg"/><Relationship Id="rId176" Type="http://schemas.openxmlformats.org/officeDocument/2006/relationships/image" Target="../media/image182.png"/><Relationship Id="rId12" Type="http://schemas.openxmlformats.org/officeDocument/2006/relationships/image" Target="../media/image18.png"/><Relationship Id="rId17" Type="http://schemas.openxmlformats.org/officeDocument/2006/relationships/image" Target="../media/image23.svg"/><Relationship Id="rId33" Type="http://schemas.openxmlformats.org/officeDocument/2006/relationships/image" Target="../media/image39.svg"/><Relationship Id="rId38" Type="http://schemas.openxmlformats.org/officeDocument/2006/relationships/image" Target="../media/image44.png"/><Relationship Id="rId59" Type="http://schemas.openxmlformats.org/officeDocument/2006/relationships/image" Target="../media/image65.svg"/><Relationship Id="rId103" Type="http://schemas.openxmlformats.org/officeDocument/2006/relationships/image" Target="../media/image109.svg"/><Relationship Id="rId108" Type="http://schemas.openxmlformats.org/officeDocument/2006/relationships/image" Target="../media/image114.png"/><Relationship Id="rId124" Type="http://schemas.openxmlformats.org/officeDocument/2006/relationships/image" Target="../media/image130.png"/><Relationship Id="rId129" Type="http://schemas.openxmlformats.org/officeDocument/2006/relationships/image" Target="../media/image135.svg"/><Relationship Id="rId54" Type="http://schemas.openxmlformats.org/officeDocument/2006/relationships/image" Target="../media/image60.png"/><Relationship Id="rId70" Type="http://schemas.openxmlformats.org/officeDocument/2006/relationships/image" Target="../media/image76.png"/><Relationship Id="rId75" Type="http://schemas.openxmlformats.org/officeDocument/2006/relationships/image" Target="../media/image81.svg"/><Relationship Id="rId91" Type="http://schemas.openxmlformats.org/officeDocument/2006/relationships/image" Target="../media/image97.svg"/><Relationship Id="rId96" Type="http://schemas.openxmlformats.org/officeDocument/2006/relationships/image" Target="../media/image102.png"/><Relationship Id="rId140" Type="http://schemas.openxmlformats.org/officeDocument/2006/relationships/image" Target="../media/image146.png"/><Relationship Id="rId145" Type="http://schemas.openxmlformats.org/officeDocument/2006/relationships/image" Target="../media/image151.svg"/><Relationship Id="rId161" Type="http://schemas.openxmlformats.org/officeDocument/2006/relationships/image" Target="../media/image167.svg"/><Relationship Id="rId166" Type="http://schemas.openxmlformats.org/officeDocument/2006/relationships/image" Target="../media/image172.png"/><Relationship Id="rId1" Type="http://schemas.openxmlformats.org/officeDocument/2006/relationships/slideMaster" Target="../slideMasters/slideMaster1.xml"/><Relationship Id="rId6" Type="http://schemas.openxmlformats.org/officeDocument/2006/relationships/image" Target="../media/image12.png"/><Relationship Id="rId23" Type="http://schemas.openxmlformats.org/officeDocument/2006/relationships/image" Target="../media/image29.svg"/><Relationship Id="rId28" Type="http://schemas.openxmlformats.org/officeDocument/2006/relationships/image" Target="../media/image34.png"/><Relationship Id="rId49" Type="http://schemas.openxmlformats.org/officeDocument/2006/relationships/image" Target="../media/image55.svg"/><Relationship Id="rId114" Type="http://schemas.openxmlformats.org/officeDocument/2006/relationships/image" Target="../media/image120.png"/><Relationship Id="rId119" Type="http://schemas.openxmlformats.org/officeDocument/2006/relationships/image" Target="../media/image125.svg"/><Relationship Id="rId10" Type="http://schemas.openxmlformats.org/officeDocument/2006/relationships/image" Target="../media/image16.png"/><Relationship Id="rId31" Type="http://schemas.openxmlformats.org/officeDocument/2006/relationships/image" Target="../media/image37.svg"/><Relationship Id="rId44" Type="http://schemas.openxmlformats.org/officeDocument/2006/relationships/image" Target="../media/image50.png"/><Relationship Id="rId52" Type="http://schemas.openxmlformats.org/officeDocument/2006/relationships/image" Target="../media/image58.png"/><Relationship Id="rId60" Type="http://schemas.openxmlformats.org/officeDocument/2006/relationships/image" Target="../media/image66.png"/><Relationship Id="rId65" Type="http://schemas.openxmlformats.org/officeDocument/2006/relationships/image" Target="../media/image71.svg"/><Relationship Id="rId73" Type="http://schemas.openxmlformats.org/officeDocument/2006/relationships/image" Target="../media/image79.svg"/><Relationship Id="rId78" Type="http://schemas.openxmlformats.org/officeDocument/2006/relationships/image" Target="../media/image84.png"/><Relationship Id="rId81" Type="http://schemas.openxmlformats.org/officeDocument/2006/relationships/image" Target="../media/image87.svg"/><Relationship Id="rId86" Type="http://schemas.openxmlformats.org/officeDocument/2006/relationships/image" Target="../media/image92.png"/><Relationship Id="rId94" Type="http://schemas.openxmlformats.org/officeDocument/2006/relationships/image" Target="../media/image100.png"/><Relationship Id="rId99" Type="http://schemas.openxmlformats.org/officeDocument/2006/relationships/image" Target="../media/image105.svg"/><Relationship Id="rId101" Type="http://schemas.openxmlformats.org/officeDocument/2006/relationships/image" Target="../media/image107.svg"/><Relationship Id="rId122" Type="http://schemas.openxmlformats.org/officeDocument/2006/relationships/image" Target="../media/image128.png"/><Relationship Id="rId130" Type="http://schemas.openxmlformats.org/officeDocument/2006/relationships/image" Target="../media/image136.png"/><Relationship Id="rId135" Type="http://schemas.openxmlformats.org/officeDocument/2006/relationships/image" Target="../media/image141.svg"/><Relationship Id="rId143" Type="http://schemas.openxmlformats.org/officeDocument/2006/relationships/image" Target="../media/image149.svg"/><Relationship Id="rId148" Type="http://schemas.openxmlformats.org/officeDocument/2006/relationships/image" Target="../media/image154.png"/><Relationship Id="rId151" Type="http://schemas.openxmlformats.org/officeDocument/2006/relationships/image" Target="../media/image157.svg"/><Relationship Id="rId156" Type="http://schemas.openxmlformats.org/officeDocument/2006/relationships/image" Target="../media/image162.png"/><Relationship Id="rId164" Type="http://schemas.openxmlformats.org/officeDocument/2006/relationships/image" Target="../media/image170.png"/><Relationship Id="rId169" Type="http://schemas.openxmlformats.org/officeDocument/2006/relationships/image" Target="../media/image175.svg"/><Relationship Id="rId177" Type="http://schemas.openxmlformats.org/officeDocument/2006/relationships/image" Target="../media/image183.svg"/><Relationship Id="rId4" Type="http://schemas.openxmlformats.org/officeDocument/2006/relationships/image" Target="../media/image10.png"/><Relationship Id="rId9" Type="http://schemas.openxmlformats.org/officeDocument/2006/relationships/image" Target="../media/image15.svg"/><Relationship Id="rId172" Type="http://schemas.openxmlformats.org/officeDocument/2006/relationships/image" Target="../media/image178.png"/><Relationship Id="rId13" Type="http://schemas.openxmlformats.org/officeDocument/2006/relationships/image" Target="../media/image19.svg"/><Relationship Id="rId18" Type="http://schemas.openxmlformats.org/officeDocument/2006/relationships/image" Target="../media/image24.png"/><Relationship Id="rId39" Type="http://schemas.openxmlformats.org/officeDocument/2006/relationships/image" Target="../media/image45.svg"/><Relationship Id="rId109" Type="http://schemas.openxmlformats.org/officeDocument/2006/relationships/image" Target="../media/image115.svg"/><Relationship Id="rId34" Type="http://schemas.openxmlformats.org/officeDocument/2006/relationships/image" Target="../media/image40.png"/><Relationship Id="rId50" Type="http://schemas.openxmlformats.org/officeDocument/2006/relationships/image" Target="../media/image56.png"/><Relationship Id="rId55" Type="http://schemas.openxmlformats.org/officeDocument/2006/relationships/image" Target="../media/image61.svg"/><Relationship Id="rId76" Type="http://schemas.openxmlformats.org/officeDocument/2006/relationships/image" Target="../media/image82.png"/><Relationship Id="rId97" Type="http://schemas.openxmlformats.org/officeDocument/2006/relationships/image" Target="../media/image103.svg"/><Relationship Id="rId104" Type="http://schemas.openxmlformats.org/officeDocument/2006/relationships/image" Target="../media/image110.png"/><Relationship Id="rId120" Type="http://schemas.openxmlformats.org/officeDocument/2006/relationships/image" Target="../media/image126.png"/><Relationship Id="rId125" Type="http://schemas.openxmlformats.org/officeDocument/2006/relationships/image" Target="../media/image131.svg"/><Relationship Id="rId141" Type="http://schemas.openxmlformats.org/officeDocument/2006/relationships/image" Target="../media/image147.svg"/><Relationship Id="rId146" Type="http://schemas.openxmlformats.org/officeDocument/2006/relationships/image" Target="../media/image152.png"/><Relationship Id="rId167" Type="http://schemas.openxmlformats.org/officeDocument/2006/relationships/image" Target="../media/image173.svg"/><Relationship Id="rId7" Type="http://schemas.openxmlformats.org/officeDocument/2006/relationships/image" Target="../media/image13.svg"/><Relationship Id="rId71" Type="http://schemas.openxmlformats.org/officeDocument/2006/relationships/image" Target="../media/image77.svg"/><Relationship Id="rId92" Type="http://schemas.openxmlformats.org/officeDocument/2006/relationships/image" Target="../media/image98.png"/><Relationship Id="rId162" Type="http://schemas.openxmlformats.org/officeDocument/2006/relationships/image" Target="../media/image168.png"/><Relationship Id="rId2" Type="http://schemas.openxmlformats.org/officeDocument/2006/relationships/image" Target="../media/image8.png"/><Relationship Id="rId29" Type="http://schemas.openxmlformats.org/officeDocument/2006/relationships/image" Target="../media/image35.svg"/><Relationship Id="rId24" Type="http://schemas.openxmlformats.org/officeDocument/2006/relationships/image" Target="../media/image30.png"/><Relationship Id="rId40" Type="http://schemas.openxmlformats.org/officeDocument/2006/relationships/image" Target="../media/image46.png"/><Relationship Id="rId45" Type="http://schemas.openxmlformats.org/officeDocument/2006/relationships/image" Target="../media/image51.svg"/><Relationship Id="rId66" Type="http://schemas.openxmlformats.org/officeDocument/2006/relationships/image" Target="../media/image72.png"/><Relationship Id="rId87" Type="http://schemas.openxmlformats.org/officeDocument/2006/relationships/image" Target="../media/image93.svg"/><Relationship Id="rId110" Type="http://schemas.openxmlformats.org/officeDocument/2006/relationships/image" Target="../media/image116.png"/><Relationship Id="rId115" Type="http://schemas.openxmlformats.org/officeDocument/2006/relationships/image" Target="../media/image121.svg"/><Relationship Id="rId131" Type="http://schemas.openxmlformats.org/officeDocument/2006/relationships/image" Target="../media/image137.svg"/><Relationship Id="rId136" Type="http://schemas.openxmlformats.org/officeDocument/2006/relationships/image" Target="../media/image142.png"/><Relationship Id="rId157" Type="http://schemas.openxmlformats.org/officeDocument/2006/relationships/image" Target="../media/image163.svg"/><Relationship Id="rId178" Type="http://schemas.openxmlformats.org/officeDocument/2006/relationships/image" Target="../media/image4.png"/><Relationship Id="rId61" Type="http://schemas.openxmlformats.org/officeDocument/2006/relationships/image" Target="../media/image67.svg"/><Relationship Id="rId82" Type="http://schemas.openxmlformats.org/officeDocument/2006/relationships/image" Target="../media/image88.png"/><Relationship Id="rId152" Type="http://schemas.openxmlformats.org/officeDocument/2006/relationships/image" Target="../media/image158.png"/><Relationship Id="rId173" Type="http://schemas.openxmlformats.org/officeDocument/2006/relationships/image" Target="../media/image179.svg"/><Relationship Id="rId19" Type="http://schemas.openxmlformats.org/officeDocument/2006/relationships/image" Target="../media/image25.svg"/><Relationship Id="rId14" Type="http://schemas.openxmlformats.org/officeDocument/2006/relationships/image" Target="../media/image20.png"/><Relationship Id="rId30" Type="http://schemas.openxmlformats.org/officeDocument/2006/relationships/image" Target="../media/image36.png"/><Relationship Id="rId35" Type="http://schemas.openxmlformats.org/officeDocument/2006/relationships/image" Target="../media/image41.svg"/><Relationship Id="rId56" Type="http://schemas.openxmlformats.org/officeDocument/2006/relationships/image" Target="../media/image62.png"/><Relationship Id="rId77" Type="http://schemas.openxmlformats.org/officeDocument/2006/relationships/image" Target="../media/image83.svg"/><Relationship Id="rId100" Type="http://schemas.openxmlformats.org/officeDocument/2006/relationships/image" Target="../media/image106.png"/><Relationship Id="rId105" Type="http://schemas.openxmlformats.org/officeDocument/2006/relationships/image" Target="../media/image111.svg"/><Relationship Id="rId126" Type="http://schemas.openxmlformats.org/officeDocument/2006/relationships/image" Target="../media/image132.png"/><Relationship Id="rId147" Type="http://schemas.openxmlformats.org/officeDocument/2006/relationships/image" Target="../media/image153.svg"/><Relationship Id="rId168" Type="http://schemas.openxmlformats.org/officeDocument/2006/relationships/image" Target="../media/image174.png"/><Relationship Id="rId8" Type="http://schemas.openxmlformats.org/officeDocument/2006/relationships/image" Target="../media/image14.png"/><Relationship Id="rId51" Type="http://schemas.openxmlformats.org/officeDocument/2006/relationships/image" Target="../media/image57.svg"/><Relationship Id="rId72" Type="http://schemas.openxmlformats.org/officeDocument/2006/relationships/image" Target="../media/image78.png"/><Relationship Id="rId93" Type="http://schemas.openxmlformats.org/officeDocument/2006/relationships/image" Target="../media/image99.svg"/><Relationship Id="rId98" Type="http://schemas.openxmlformats.org/officeDocument/2006/relationships/image" Target="../media/image104.png"/><Relationship Id="rId121" Type="http://schemas.openxmlformats.org/officeDocument/2006/relationships/image" Target="../media/image127.svg"/><Relationship Id="rId142" Type="http://schemas.openxmlformats.org/officeDocument/2006/relationships/image" Target="../media/image148.png"/><Relationship Id="rId163" Type="http://schemas.openxmlformats.org/officeDocument/2006/relationships/image" Target="../media/image169.svg"/><Relationship Id="rId3" Type="http://schemas.openxmlformats.org/officeDocument/2006/relationships/image" Target="../media/image9.svg"/><Relationship Id="rId25" Type="http://schemas.openxmlformats.org/officeDocument/2006/relationships/image" Target="../media/image31.svg"/><Relationship Id="rId46" Type="http://schemas.openxmlformats.org/officeDocument/2006/relationships/image" Target="../media/image52.png"/><Relationship Id="rId67" Type="http://schemas.openxmlformats.org/officeDocument/2006/relationships/image" Target="../media/image73.svg"/><Relationship Id="rId116" Type="http://schemas.openxmlformats.org/officeDocument/2006/relationships/image" Target="../media/image122.png"/><Relationship Id="rId137" Type="http://schemas.openxmlformats.org/officeDocument/2006/relationships/image" Target="../media/image143.svg"/><Relationship Id="rId158" Type="http://schemas.openxmlformats.org/officeDocument/2006/relationships/image" Target="../media/image164.png"/><Relationship Id="rId20" Type="http://schemas.openxmlformats.org/officeDocument/2006/relationships/image" Target="../media/image26.png"/><Relationship Id="rId41" Type="http://schemas.openxmlformats.org/officeDocument/2006/relationships/image" Target="../media/image47.svg"/><Relationship Id="rId62" Type="http://schemas.openxmlformats.org/officeDocument/2006/relationships/image" Target="../media/image68.png"/><Relationship Id="rId83" Type="http://schemas.openxmlformats.org/officeDocument/2006/relationships/image" Target="../media/image89.svg"/><Relationship Id="rId88" Type="http://schemas.openxmlformats.org/officeDocument/2006/relationships/image" Target="../media/image94.png"/><Relationship Id="rId111" Type="http://schemas.openxmlformats.org/officeDocument/2006/relationships/image" Target="../media/image117.svg"/><Relationship Id="rId132" Type="http://schemas.openxmlformats.org/officeDocument/2006/relationships/image" Target="../media/image138.png"/><Relationship Id="rId153" Type="http://schemas.openxmlformats.org/officeDocument/2006/relationships/image" Target="../media/image159.svg"/><Relationship Id="rId174" Type="http://schemas.openxmlformats.org/officeDocument/2006/relationships/image" Target="../media/image180.png"/><Relationship Id="rId15" Type="http://schemas.openxmlformats.org/officeDocument/2006/relationships/image" Target="../media/image21.svg"/><Relationship Id="rId36" Type="http://schemas.openxmlformats.org/officeDocument/2006/relationships/image" Target="../media/image42.png"/><Relationship Id="rId57" Type="http://schemas.openxmlformats.org/officeDocument/2006/relationships/image" Target="../media/image63.svg"/><Relationship Id="rId106" Type="http://schemas.openxmlformats.org/officeDocument/2006/relationships/image" Target="../media/image112.png"/><Relationship Id="rId127" Type="http://schemas.openxmlformats.org/officeDocument/2006/relationships/image" Target="../media/image133.sv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5.svg"/><Relationship Id="rId2" Type="http://schemas.openxmlformats.org/officeDocument/2006/relationships/image" Target="../media/image184.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7.svg"/><Relationship Id="rId2" Type="http://schemas.openxmlformats.org/officeDocument/2006/relationships/image" Target="../media/image186.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8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0.svg"/><Relationship Id="rId2" Type="http://schemas.openxmlformats.org/officeDocument/2006/relationships/image" Target="../media/image189.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ne">
    <p:spTree>
      <p:nvGrpSpPr>
        <p:cNvPr id="1" name=""/>
        <p:cNvGrpSpPr/>
        <p:nvPr/>
      </p:nvGrpSpPr>
      <p:grpSpPr>
        <a:xfrm>
          <a:off x="0" y="0"/>
          <a:ext cx="0" cy="0"/>
          <a:chOff x="0" y="0"/>
          <a:chExt cx="0" cy="0"/>
        </a:xfrm>
      </p:grpSpPr>
      <p:sp>
        <p:nvSpPr>
          <p:cNvPr id="2" name="Title 1"/>
          <p:cNvSpPr>
            <a:spLocks noGrp="1"/>
          </p:cNvSpPr>
          <p:nvPr>
            <p:ph type="ctrTitle"/>
          </p:nvPr>
        </p:nvSpPr>
        <p:spPr>
          <a:xfrm>
            <a:off x="847847" y="1847472"/>
            <a:ext cx="4626978" cy="1117229"/>
          </a:xfrm>
        </p:spPr>
        <p:txBody>
          <a:bodyPr wrap="square" lIns="0" anchor="b">
            <a:noAutofit/>
          </a:bodyPr>
          <a:lstStyle>
            <a:lvl1pPr algn="l">
              <a:defRPr sz="3700" b="1" cap="all" baseline="0"/>
            </a:lvl1pPr>
          </a:lstStyle>
          <a:p>
            <a:r>
              <a:rPr lang="en-US" dirty="0"/>
              <a:t>Click to edit Master title</a:t>
            </a:r>
          </a:p>
        </p:txBody>
      </p:sp>
      <p:sp>
        <p:nvSpPr>
          <p:cNvPr id="3" name="Subtitle 2"/>
          <p:cNvSpPr>
            <a:spLocks noGrp="1"/>
          </p:cNvSpPr>
          <p:nvPr>
            <p:ph type="subTitle" idx="1"/>
          </p:nvPr>
        </p:nvSpPr>
        <p:spPr>
          <a:xfrm>
            <a:off x="847847" y="2898648"/>
            <a:ext cx="4626978" cy="313932"/>
          </a:xfrm>
        </p:spPr>
        <p:txBody>
          <a:bodyPr wrap="square" lIns="0">
            <a:no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 name="Text Placeholder 9"/>
          <p:cNvSpPr>
            <a:spLocks noGrp="1"/>
          </p:cNvSpPr>
          <p:nvPr>
            <p:ph type="body" sz="quarter" idx="10" hasCustomPrompt="1"/>
          </p:nvPr>
        </p:nvSpPr>
        <p:spPr>
          <a:xfrm>
            <a:off x="847847" y="4048191"/>
            <a:ext cx="4626978" cy="258532"/>
          </a:xfrm>
        </p:spPr>
        <p:txBody>
          <a:bodyPr lIns="0">
            <a:no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58532"/>
          </a:xfrm>
        </p:spPr>
        <p:txBody>
          <a:bodyPr lIns="0">
            <a:noAutofit/>
          </a:bodyPr>
          <a:lstStyle>
            <a:lvl1pPr marL="0" indent="0">
              <a:buNone/>
              <a:defRPr sz="1200"/>
            </a:lvl1pPr>
          </a:lstStyle>
          <a:p>
            <a:pPr lvl="0"/>
            <a:r>
              <a:rPr lang="en-US" dirty="0"/>
              <a:t>Date goes here</a:t>
            </a:r>
          </a:p>
        </p:txBody>
      </p:sp>
      <p:sp>
        <p:nvSpPr>
          <p:cNvPr id="8" name="Picture Placeholder 8">
            <a:extLst>
              <a:ext uri="{FF2B5EF4-FFF2-40B4-BE49-F238E27FC236}">
                <a16:creationId xmlns:a16="http://schemas.microsoft.com/office/drawing/2014/main" id="{5683BEF3-FBF4-DC48-8B94-6BBFE9C281DF}"/>
              </a:ext>
            </a:extLst>
          </p:cNvPr>
          <p:cNvSpPr>
            <a:spLocks noGrp="1"/>
          </p:cNvSpPr>
          <p:nvPr>
            <p:ph type="pic" sz="quarter" idx="12"/>
          </p:nvPr>
        </p:nvSpPr>
        <p:spPr>
          <a:xfrm>
            <a:off x="3505200" y="0"/>
            <a:ext cx="5638800" cy="4512660"/>
          </a:xfrm>
          <a:custGeom>
            <a:avLst/>
            <a:gdLst>
              <a:gd name="connsiteX0" fmla="*/ 0 w 5181600"/>
              <a:gd name="connsiteY0" fmla="*/ 0 h 4171950"/>
              <a:gd name="connsiteX1" fmla="*/ 5181600 w 5181600"/>
              <a:gd name="connsiteY1" fmla="*/ 0 h 4171950"/>
              <a:gd name="connsiteX2" fmla="*/ 5181600 w 5181600"/>
              <a:gd name="connsiteY2" fmla="*/ 4171950 h 4171950"/>
              <a:gd name="connsiteX3" fmla="*/ 0 w 5181600"/>
              <a:gd name="connsiteY3" fmla="*/ 4171950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4171950 h 4171950"/>
              <a:gd name="connsiteX3" fmla="*/ 2331308 w 5181600"/>
              <a:gd name="connsiteY3" fmla="*/ 4040144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1301578 h 4171950"/>
              <a:gd name="connsiteX3" fmla="*/ 5181600 w 5181600"/>
              <a:gd name="connsiteY3" fmla="*/ 4171950 h 4171950"/>
              <a:gd name="connsiteX4" fmla="*/ 2331308 w 5181600"/>
              <a:gd name="connsiteY4" fmla="*/ 4040144 h 4171950"/>
              <a:gd name="connsiteX5" fmla="*/ 0 w 5181600"/>
              <a:gd name="connsiteY5" fmla="*/ 0 h 4171950"/>
              <a:gd name="connsiteX0" fmla="*/ 0 w 5181600"/>
              <a:gd name="connsiteY0" fmla="*/ 0 h 4040144"/>
              <a:gd name="connsiteX1" fmla="*/ 5181600 w 5181600"/>
              <a:gd name="connsiteY1" fmla="*/ 0 h 4040144"/>
              <a:gd name="connsiteX2" fmla="*/ 5181600 w 5181600"/>
              <a:gd name="connsiteY2" fmla="*/ 1301578 h 4040144"/>
              <a:gd name="connsiteX3" fmla="*/ 3575222 w 5181600"/>
              <a:gd name="connsiteY3" fmla="*/ 4023669 h 4040144"/>
              <a:gd name="connsiteX4" fmla="*/ 2331308 w 5181600"/>
              <a:gd name="connsiteY4" fmla="*/ 4040144 h 4040144"/>
              <a:gd name="connsiteX5" fmla="*/ 0 w 5181600"/>
              <a:gd name="connsiteY5" fmla="*/ 0 h 4040144"/>
              <a:gd name="connsiteX0" fmla="*/ 0 w 5181600"/>
              <a:gd name="connsiteY0" fmla="*/ 0 h 4146407"/>
              <a:gd name="connsiteX1" fmla="*/ 5181600 w 5181600"/>
              <a:gd name="connsiteY1" fmla="*/ 0 h 4146407"/>
              <a:gd name="connsiteX2" fmla="*/ 5181600 w 5181600"/>
              <a:gd name="connsiteY2" fmla="*/ 1301578 h 4146407"/>
              <a:gd name="connsiteX3" fmla="*/ 3575222 w 5181600"/>
              <a:gd name="connsiteY3" fmla="*/ 4023669 h 4146407"/>
              <a:gd name="connsiteX4" fmla="*/ 2331308 w 5181600"/>
              <a:gd name="connsiteY4" fmla="*/ 4040144 h 4146407"/>
              <a:gd name="connsiteX5" fmla="*/ 0 w 5181600"/>
              <a:gd name="connsiteY5" fmla="*/ 0 h 4146407"/>
              <a:gd name="connsiteX0" fmla="*/ 0 w 5181600"/>
              <a:gd name="connsiteY0" fmla="*/ 0 h 4075263"/>
              <a:gd name="connsiteX1" fmla="*/ 5181600 w 5181600"/>
              <a:gd name="connsiteY1" fmla="*/ 0 h 4075263"/>
              <a:gd name="connsiteX2" fmla="*/ 5181600 w 5181600"/>
              <a:gd name="connsiteY2" fmla="*/ 1301578 h 4075263"/>
              <a:gd name="connsiteX3" fmla="*/ 3575222 w 5181600"/>
              <a:gd name="connsiteY3" fmla="*/ 4023669 h 4075263"/>
              <a:gd name="connsiteX4" fmla="*/ 1980044 w 5181600"/>
              <a:gd name="connsiteY4" fmla="*/ 3426827 h 4075263"/>
              <a:gd name="connsiteX5" fmla="*/ 0 w 5181600"/>
              <a:gd name="connsiteY5" fmla="*/ 0 h 4075263"/>
              <a:gd name="connsiteX0" fmla="*/ 0 w 5181600"/>
              <a:gd name="connsiteY0" fmla="*/ 0 h 4113531"/>
              <a:gd name="connsiteX1" fmla="*/ 5181600 w 5181600"/>
              <a:gd name="connsiteY1" fmla="*/ 0 h 4113531"/>
              <a:gd name="connsiteX2" fmla="*/ 5181600 w 5181600"/>
              <a:gd name="connsiteY2" fmla="*/ 1301578 h 4113531"/>
              <a:gd name="connsiteX3" fmla="*/ 3575222 w 5181600"/>
              <a:gd name="connsiteY3" fmla="*/ 4023669 h 4113531"/>
              <a:gd name="connsiteX4" fmla="*/ 1980044 w 5181600"/>
              <a:gd name="connsiteY4" fmla="*/ 3426827 h 4113531"/>
              <a:gd name="connsiteX5" fmla="*/ 0 w 5181600"/>
              <a:gd name="connsiteY5" fmla="*/ 0 h 4113531"/>
              <a:gd name="connsiteX0" fmla="*/ 0 w 5181600"/>
              <a:gd name="connsiteY0" fmla="*/ 0 h 4108715"/>
              <a:gd name="connsiteX1" fmla="*/ 5181600 w 5181600"/>
              <a:gd name="connsiteY1" fmla="*/ 0 h 4108715"/>
              <a:gd name="connsiteX2" fmla="*/ 5181600 w 5181600"/>
              <a:gd name="connsiteY2" fmla="*/ 1301578 h 4108715"/>
              <a:gd name="connsiteX3" fmla="*/ 3430257 w 5181600"/>
              <a:gd name="connsiteY3" fmla="*/ 4018094 h 4108715"/>
              <a:gd name="connsiteX4" fmla="*/ 1980044 w 5181600"/>
              <a:gd name="connsiteY4" fmla="*/ 3426827 h 4108715"/>
              <a:gd name="connsiteX5" fmla="*/ 0 w 5181600"/>
              <a:gd name="connsiteY5" fmla="*/ 0 h 4108715"/>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4183566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67201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3872503"/>
              <a:gd name="connsiteX1" fmla="*/ 5181600 w 5181600"/>
              <a:gd name="connsiteY1" fmla="*/ 0 h 3872503"/>
              <a:gd name="connsiteX2" fmla="*/ 5181600 w 5181600"/>
              <a:gd name="connsiteY2" fmla="*/ 1301578 h 3872503"/>
              <a:gd name="connsiteX3" fmla="*/ 4211445 w 5181600"/>
              <a:gd name="connsiteY3" fmla="*/ 2971799 h 3872503"/>
              <a:gd name="connsiteX4" fmla="*/ 3798247 w 5181600"/>
              <a:gd name="connsiteY4" fmla="*/ 3650104 h 3872503"/>
              <a:gd name="connsiteX5" fmla="*/ 1980044 w 5181600"/>
              <a:gd name="connsiteY5" fmla="*/ 3426827 h 3872503"/>
              <a:gd name="connsiteX6" fmla="*/ 0 w 5181600"/>
              <a:gd name="connsiteY6" fmla="*/ 0 h 3872503"/>
              <a:gd name="connsiteX0" fmla="*/ 0 w 5181600"/>
              <a:gd name="connsiteY0" fmla="*/ 0 h 4141054"/>
              <a:gd name="connsiteX1" fmla="*/ 5181600 w 5181600"/>
              <a:gd name="connsiteY1" fmla="*/ 0 h 4141054"/>
              <a:gd name="connsiteX2" fmla="*/ 5181600 w 5181600"/>
              <a:gd name="connsiteY2" fmla="*/ 1301578 h 4141054"/>
              <a:gd name="connsiteX3" fmla="*/ 4211445 w 5181600"/>
              <a:gd name="connsiteY3" fmla="*/ 2971799 h 4141054"/>
              <a:gd name="connsiteX4" fmla="*/ 3798247 w 5181600"/>
              <a:gd name="connsiteY4" fmla="*/ 3650104 h 4141054"/>
              <a:gd name="connsiteX5" fmla="*/ 1980044 w 5181600"/>
              <a:gd name="connsiteY5" fmla="*/ 3426827 h 4141054"/>
              <a:gd name="connsiteX6" fmla="*/ 0 w 5181600"/>
              <a:gd name="connsiteY6"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6769"/>
              <a:gd name="connsiteX1" fmla="*/ 5181600 w 5181600"/>
              <a:gd name="connsiteY1" fmla="*/ 0 h 4146769"/>
              <a:gd name="connsiteX2" fmla="*/ 5181600 w 5181600"/>
              <a:gd name="connsiteY2" fmla="*/ 1301578 h 4146769"/>
              <a:gd name="connsiteX3" fmla="*/ 3798247 w 5181600"/>
              <a:gd name="connsiteY3" fmla="*/ 3650104 h 4146769"/>
              <a:gd name="connsiteX4" fmla="*/ 1980044 w 5181600"/>
              <a:gd name="connsiteY4" fmla="*/ 3426827 h 4146769"/>
              <a:gd name="connsiteX5" fmla="*/ 0 w 5181600"/>
              <a:gd name="connsiteY5" fmla="*/ 0 h 414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1600" h="4146769">
                <a:moveTo>
                  <a:pt x="0" y="0"/>
                </a:moveTo>
                <a:lnTo>
                  <a:pt x="5181600" y="0"/>
                </a:lnTo>
                <a:lnTo>
                  <a:pt x="5181600" y="1301578"/>
                </a:lnTo>
                <a:cubicBezTo>
                  <a:pt x="4811651" y="1943383"/>
                  <a:pt x="4209177" y="2955784"/>
                  <a:pt x="3798247" y="3650104"/>
                </a:cubicBezTo>
                <a:cubicBezTo>
                  <a:pt x="3033970" y="4645824"/>
                  <a:pt x="2249506" y="3917564"/>
                  <a:pt x="1980044" y="3426827"/>
                </a:cubicBezTo>
                <a:lnTo>
                  <a:pt x="0" y="0"/>
                </a:lnTo>
                <a:close/>
              </a:path>
            </a:pathLst>
          </a:custGeom>
          <a:solidFill>
            <a:srgbClr val="E6E7E8"/>
          </a:solidFill>
          <a:ln>
            <a:noFill/>
          </a:ln>
          <a:effectLst/>
        </p:spPr>
        <p:txBody>
          <a:bodyPr anchor="ctr"/>
          <a:lstStyle>
            <a:lvl1pPr marL="0" indent="0" algn="ctr">
              <a:buNone/>
              <a:defRPr>
                <a:solidFill>
                  <a:schemeClr val="bg1">
                    <a:lumMod val="50000"/>
                  </a:schemeClr>
                </a:solidFill>
              </a:defRPr>
            </a:lvl1pPr>
          </a:lstStyle>
          <a:p>
            <a:endParaRPr lang="en-US" dirty="0"/>
          </a:p>
        </p:txBody>
      </p:sp>
      <p:pic>
        <p:nvPicPr>
          <p:cNvPr id="12" name="Picture 11">
            <a:extLst>
              <a:ext uri="{FF2B5EF4-FFF2-40B4-BE49-F238E27FC236}">
                <a16:creationId xmlns:a16="http://schemas.microsoft.com/office/drawing/2014/main" id="{4C0533EA-4970-40FE-9F3D-2D2D6DC954BD}"/>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Content Right Imag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sz="half" idx="1"/>
          </p:nvPr>
        </p:nvSpPr>
        <p:spPr>
          <a:xfrm>
            <a:off x="513790" y="1657761"/>
            <a:ext cx="3924460" cy="29269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4721488" y="1657350"/>
            <a:ext cx="3922776" cy="2927350"/>
          </a:xfrm>
          <a:solidFill>
            <a:srgbClr val="E6E7E8"/>
          </a:solidFill>
        </p:spPr>
        <p:txBody>
          <a:bodyPr anchor="ctr"/>
          <a:lstStyle>
            <a:lvl1pPr marL="0" indent="0" algn="ctr">
              <a:buNone/>
              <a:defRPr>
                <a:solidFill>
                  <a:schemeClr val="bg1"/>
                </a:solidFill>
              </a:defRPr>
            </a:lvl1pPr>
          </a:lstStyle>
          <a:p>
            <a:endParaRPr lang="en-US" dirty="0"/>
          </a:p>
        </p:txBody>
      </p:sp>
      <p:sp>
        <p:nvSpPr>
          <p:cNvPr id="10" name="Text Placeholder 6">
            <a:extLst>
              <a:ext uri="{FF2B5EF4-FFF2-40B4-BE49-F238E27FC236}">
                <a16:creationId xmlns:a16="http://schemas.microsoft.com/office/drawing/2014/main" id="{4C2568F9-8AE5-6948-86DA-72E5E2A186EA}"/>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4F0E28B8-0876-4B34-81BD-B0636759EC2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0F8D8E9-89AF-4489-B2ED-AA6BDC8DFA8F}"/>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00705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Content, Char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Content Placeholder 2"/>
          <p:cNvSpPr>
            <a:spLocks noGrp="1"/>
          </p:cNvSpPr>
          <p:nvPr>
            <p:ph idx="1"/>
          </p:nvPr>
        </p:nvSpPr>
        <p:spPr>
          <a:xfrm>
            <a:off x="513790" y="1657423"/>
            <a:ext cx="3922451" cy="292608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hart Placeholder 3"/>
          <p:cNvSpPr>
            <a:spLocks noGrp="1"/>
          </p:cNvSpPr>
          <p:nvPr>
            <p:ph type="chart" sz="quarter" idx="14"/>
          </p:nvPr>
        </p:nvSpPr>
        <p:spPr>
          <a:xfrm>
            <a:off x="4714431" y="1657423"/>
            <a:ext cx="3924743" cy="2926080"/>
          </a:xfrm>
          <a:solidFill>
            <a:srgbClr val="E6E7E8"/>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9" name="Text Placeholder 6">
            <a:extLst>
              <a:ext uri="{FF2B5EF4-FFF2-40B4-BE49-F238E27FC236}">
                <a16:creationId xmlns:a16="http://schemas.microsoft.com/office/drawing/2014/main" id="{58C2872C-F814-A446-94E1-427420CCC28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AB6D046D-67D3-42A3-ABD6-B60DF306BB9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6F75146-E35B-4BB0-91C7-7C904BB044E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65542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tit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826" y="809947"/>
            <a:ext cx="3920268" cy="757130"/>
          </a:xfrm>
        </p:spPr>
        <p:txBody>
          <a:bodyPr lIns="0" anchor="t" anchorCtr="0">
            <a:noAutofit/>
          </a:bodyPr>
          <a:lstStyle>
            <a:lvl1pPr>
              <a:defRPr/>
            </a:lvl1pPr>
          </a:lstStyle>
          <a:p>
            <a:pPr lvl="0"/>
            <a:r>
              <a:rPr lang="en-US" dirty="0"/>
              <a:t>Click to edit Master text styles</a:t>
            </a:r>
          </a:p>
        </p:txBody>
      </p:sp>
      <p:sp>
        <p:nvSpPr>
          <p:cNvPr id="3" name="Content Placeholder 2"/>
          <p:cNvSpPr>
            <a:spLocks noGrp="1"/>
          </p:cNvSpPr>
          <p:nvPr>
            <p:ph sz="half" idx="1"/>
          </p:nvPr>
        </p:nvSpPr>
        <p:spPr>
          <a:xfrm>
            <a:off x="504825"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18906"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7"/>
          <p:cNvSpPr>
            <a:spLocks noGrp="1"/>
          </p:cNvSpPr>
          <p:nvPr>
            <p:ph type="body" sz="quarter" idx="13" hasCustomPrompt="1"/>
          </p:nvPr>
        </p:nvSpPr>
        <p:spPr>
          <a:xfrm>
            <a:off x="4718907" y="810749"/>
            <a:ext cx="3920268" cy="757130"/>
          </a:xfrm>
        </p:spPr>
        <p:txBody>
          <a:bodyPr wrap="square" lIns="0">
            <a:noAutofit/>
          </a:bodyPr>
          <a:lstStyle>
            <a:lvl1pPr marL="0" indent="0">
              <a:lnSpc>
                <a:spcPct val="90000"/>
              </a:lnSpc>
              <a:spcBef>
                <a:spcPts val="0"/>
              </a:spcBef>
              <a:buNone/>
              <a:defRPr sz="2400">
                <a:solidFill>
                  <a:schemeClr val="accent1"/>
                </a:solidFill>
              </a:defRPr>
            </a:lvl1pPr>
          </a:lstStyle>
          <a:p>
            <a:pPr lvl="0"/>
            <a:r>
              <a:rPr lang="en-US" dirty="0"/>
              <a:t>Click to edit Master text styles</a:t>
            </a:r>
          </a:p>
        </p:txBody>
      </p:sp>
      <p:sp>
        <p:nvSpPr>
          <p:cNvPr id="9" name="Text Placeholder 7"/>
          <p:cNvSpPr>
            <a:spLocks noGrp="1"/>
          </p:cNvSpPr>
          <p:nvPr>
            <p:ph type="body" sz="quarter" idx="14" hasCustomPrompt="1"/>
          </p:nvPr>
        </p:nvSpPr>
        <p:spPr>
          <a:xfrm>
            <a:off x="504825"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dirty="0"/>
              <a:t>Click to edit Master text styles</a:t>
            </a:r>
          </a:p>
        </p:txBody>
      </p:sp>
      <p:sp>
        <p:nvSpPr>
          <p:cNvPr id="10" name="Text Placeholder 7"/>
          <p:cNvSpPr>
            <a:spLocks noGrp="1"/>
          </p:cNvSpPr>
          <p:nvPr>
            <p:ph type="body" sz="quarter" idx="15" hasCustomPrompt="1"/>
          </p:nvPr>
        </p:nvSpPr>
        <p:spPr>
          <a:xfrm>
            <a:off x="4718907"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a:t>Click to edit Master text styles</a:t>
            </a:r>
          </a:p>
        </p:txBody>
      </p:sp>
      <p:sp>
        <p:nvSpPr>
          <p:cNvPr id="11" name="Rectangle 10">
            <a:extLst>
              <a:ext uri="{FF2B5EF4-FFF2-40B4-BE49-F238E27FC236}">
                <a16:creationId xmlns:a16="http://schemas.microsoft.com/office/drawing/2014/main" id="{58C65936-F138-442D-B4CF-2EA3A7C59A61}"/>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B86E48B-5637-4B7B-A8F5-4C48F3E9A3C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29272391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13684"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3272708"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2" name="Picture Placeholder 4">
            <a:extLst>
              <a:ext uri="{FF2B5EF4-FFF2-40B4-BE49-F238E27FC236}">
                <a16:creationId xmlns:a16="http://schemas.microsoft.com/office/drawing/2014/main" id="{04AE2194-2A5A-4645-A411-D10B7F4CA59F}"/>
              </a:ext>
            </a:extLst>
          </p:cNvPr>
          <p:cNvSpPr>
            <a:spLocks noGrp="1"/>
          </p:cNvSpPr>
          <p:nvPr>
            <p:ph type="pic" sz="quarter" idx="17"/>
          </p:nvPr>
        </p:nvSpPr>
        <p:spPr>
          <a:xfrm>
            <a:off x="6040590"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3" name="Rectangle 12">
            <a:extLst>
              <a:ext uri="{FF2B5EF4-FFF2-40B4-BE49-F238E27FC236}">
                <a16:creationId xmlns:a16="http://schemas.microsoft.com/office/drawing/2014/main" id="{9E5C6820-0986-4693-AC61-3BF681FCA60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0F1265F-5421-41A0-9EC4-6AF4EF56D43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152256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BD9F4CBC-CF93-4189-8E07-03592BD8038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F247D64-0312-4D57-B892-CEE322CFA7C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20793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04825"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4641474"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2" name="Rectangle 11">
            <a:extLst>
              <a:ext uri="{FF2B5EF4-FFF2-40B4-BE49-F238E27FC236}">
                <a16:creationId xmlns:a16="http://schemas.microsoft.com/office/drawing/2014/main" id="{209CE1AB-52F3-4A9C-8CED-A1AEE44996D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D0A2C6-4AF9-4DFD-A174-DABE37E4818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46083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91B6496D-396C-46C8-A072-2F2DAC5941D8}"/>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63EACA3-5A0A-48C9-B0F1-A8C594EA550A}"/>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23257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with Blooms and Log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3" name="Rectangle 2">
            <a:extLst>
              <a:ext uri="{FF2B5EF4-FFF2-40B4-BE49-F238E27FC236}">
                <a16:creationId xmlns:a16="http://schemas.microsoft.com/office/drawing/2014/main" id="{6904D8EE-CB3A-40AA-A977-67BB3A4AF92C}"/>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A959C4-5672-4695-90E2-6E958518B267}"/>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091168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0934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gradFill>
            <a:gsLst>
              <a:gs pos="0">
                <a:schemeClr val="bg1">
                  <a:lumMod val="95000"/>
                </a:schemeClr>
              </a:gs>
              <a:gs pos="96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4A08A7BD-8BF0-1248-9733-7A69A4E7B87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 r="34476" b="10479"/>
          <a:stretch/>
        </p:blipFill>
        <p:spPr>
          <a:xfrm rot="16200000">
            <a:off x="5661691" y="-1291486"/>
            <a:ext cx="2190823" cy="4773794"/>
          </a:xfrm>
          <a:prstGeom prst="rect">
            <a:avLst/>
          </a:prstGeom>
        </p:spPr>
      </p:pic>
    </p:spTree>
    <p:extLst>
      <p:ext uri="{BB962C8B-B14F-4D97-AF65-F5344CB8AC3E}">
        <p14:creationId xmlns:p14="http://schemas.microsoft.com/office/powerpoint/2010/main" val="220406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Two">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sp>
        <p:nvSpPr>
          <p:cNvPr id="27" name="Picture Placeholder 26"/>
          <p:cNvSpPr>
            <a:spLocks noGrp="1"/>
          </p:cNvSpPr>
          <p:nvPr>
            <p:ph type="pic" sz="quarter" idx="13"/>
          </p:nvPr>
        </p:nvSpPr>
        <p:spPr>
          <a:xfrm>
            <a:off x="4481735" y="0"/>
            <a:ext cx="4662264" cy="4312511"/>
          </a:xfrm>
          <a:custGeom>
            <a:avLst/>
            <a:gdLst>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135089 w 4662264"/>
              <a:gd name="connsiteY4" fmla="*/ 4309409 h 4312511"/>
              <a:gd name="connsiteX5" fmla="*/ 3073650 w 4662264"/>
              <a:gd name="connsiteY5" fmla="*/ 4312511 h 4312511"/>
              <a:gd name="connsiteX6" fmla="*/ 2122134 w 4662264"/>
              <a:gd name="connsiteY6" fmla="*/ 3681803 h 4312511"/>
              <a:gd name="connsiteX7" fmla="*/ 2117343 w 4662264"/>
              <a:gd name="connsiteY7" fmla="*/ 3668713 h 4312511"/>
              <a:gd name="connsiteX8" fmla="*/ 2112128 w 4662264"/>
              <a:gd name="connsiteY8" fmla="*/ 3668713 h 4312511"/>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073650 w 4662264"/>
              <a:gd name="connsiteY4" fmla="*/ 4312511 h 4312511"/>
              <a:gd name="connsiteX5" fmla="*/ 2122134 w 4662264"/>
              <a:gd name="connsiteY5" fmla="*/ 3681803 h 4312511"/>
              <a:gd name="connsiteX6" fmla="*/ 2117343 w 4662264"/>
              <a:gd name="connsiteY6" fmla="*/ 3668713 h 4312511"/>
              <a:gd name="connsiteX7" fmla="*/ 2112128 w 4662264"/>
              <a:gd name="connsiteY7" fmla="*/ 3668713 h 4312511"/>
              <a:gd name="connsiteX8" fmla="*/ 0 w 4662264"/>
              <a:gd name="connsiteY8"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7343 w 4662264"/>
              <a:gd name="connsiteY5" fmla="*/ 3668713 h 4312511"/>
              <a:gd name="connsiteX6" fmla="*/ 2112128 w 4662264"/>
              <a:gd name="connsiteY6" fmla="*/ 3668713 h 4312511"/>
              <a:gd name="connsiteX7" fmla="*/ 0 w 4662264"/>
              <a:gd name="connsiteY7"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2128 w 4662264"/>
              <a:gd name="connsiteY5" fmla="*/ 3668713 h 4312511"/>
              <a:gd name="connsiteX6" fmla="*/ 0 w 4662264"/>
              <a:gd name="connsiteY6"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0" y="0"/>
                </a:moveTo>
                <a:lnTo>
                  <a:pt x="4662264" y="0"/>
                </a:lnTo>
                <a:lnTo>
                  <a:pt x="4662264" y="4306723"/>
                </a:lnTo>
                <a:lnTo>
                  <a:pt x="3073650" y="4312511"/>
                </a:lnTo>
                <a:cubicBezTo>
                  <a:pt x="2645905" y="4312511"/>
                  <a:pt x="2329701" y="4112769"/>
                  <a:pt x="2122134" y="3681803"/>
                </a:cubicBezTo>
                <a:lnTo>
                  <a:pt x="0" y="0"/>
                </a:lnTo>
                <a:close/>
              </a:path>
            </a:pathLst>
          </a:custGeom>
          <a:solidFill>
            <a:srgbClr val="E6E7E8"/>
          </a:solidFill>
        </p:spPr>
        <p:txBody>
          <a:bodyPr wrap="square">
            <a:noAutofit/>
          </a:bodyPr>
          <a:lstStyle>
            <a:lvl1pPr marL="0" indent="0" algn="r">
              <a:buNone/>
              <a:defRPr sz="1200" cap="all" baseline="0">
                <a:solidFill>
                  <a:schemeClr val="bg2"/>
                </a:solidFill>
              </a:defRPr>
            </a:lvl1pPr>
          </a:lstStyle>
          <a:p>
            <a:r>
              <a:rPr lang="en-US" dirty="0"/>
              <a:t>Click icon to add picture</a:t>
            </a:r>
          </a:p>
        </p:txBody>
      </p:sp>
      <p:pic>
        <p:nvPicPr>
          <p:cNvPr id="8" name="Picture 7">
            <a:extLst>
              <a:ext uri="{FF2B5EF4-FFF2-40B4-BE49-F238E27FC236}">
                <a16:creationId xmlns:a16="http://schemas.microsoft.com/office/drawing/2014/main" id="{93147398-6A39-4423-8608-3EB853A36D6D}"/>
              </a:ext>
            </a:extLst>
          </p:cNvPr>
          <p:cNvPicPr>
            <a:picLocks noChangeAspect="1"/>
          </p:cNvPicPr>
          <p:nvPr userDrawn="1"/>
        </p:nvPicPr>
        <p:blipFill>
          <a:blip r:embed="rId2"/>
          <a:stretch>
            <a:fillRect/>
          </a:stretch>
        </p:blipFill>
        <p:spPr>
          <a:xfrm>
            <a:off x="847847" y="982375"/>
            <a:ext cx="3087780" cy="501354"/>
          </a:xfrm>
          <a:prstGeom prst="rect">
            <a:avLst/>
          </a:prstGeom>
        </p:spPr>
      </p:pic>
      <p:sp>
        <p:nvSpPr>
          <p:cNvPr id="9" name="Title 1">
            <a:extLst>
              <a:ext uri="{FF2B5EF4-FFF2-40B4-BE49-F238E27FC236}">
                <a16:creationId xmlns:a16="http://schemas.microsoft.com/office/drawing/2014/main" id="{281253B2-4619-4324-A764-DB8C487EBAED}"/>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12" name="Subtitle 2">
            <a:extLst>
              <a:ext uri="{FF2B5EF4-FFF2-40B4-BE49-F238E27FC236}">
                <a16:creationId xmlns:a16="http://schemas.microsoft.com/office/drawing/2014/main" id="{3B5FABE7-31DA-4A7A-931C-8C3D30C454BE}"/>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41115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Icons">
    <p:spTree>
      <p:nvGrpSpPr>
        <p:cNvPr id="1" name=""/>
        <p:cNvGrpSpPr/>
        <p:nvPr/>
      </p:nvGrpSpPr>
      <p:grpSpPr>
        <a:xfrm>
          <a:off x="0" y="0"/>
          <a:ext cx="0" cy="0"/>
          <a:chOff x="0" y="0"/>
          <a:chExt cx="0" cy="0"/>
        </a:xfrm>
      </p:grpSpPr>
      <p:pic>
        <p:nvPicPr>
          <p:cNvPr id="108" name="Graphic 107">
            <a:extLst>
              <a:ext uri="{FF2B5EF4-FFF2-40B4-BE49-F238E27FC236}">
                <a16:creationId xmlns:a16="http://schemas.microsoft.com/office/drawing/2014/main" id="{5D8413F6-AC51-0F4D-8646-61E2215849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6560" y="1457960"/>
            <a:ext cx="228600" cy="215900"/>
          </a:xfrm>
          <a:prstGeom prst="rect">
            <a:avLst/>
          </a:prstGeom>
        </p:spPr>
      </p:pic>
      <p:pic>
        <p:nvPicPr>
          <p:cNvPr id="110" name="Graphic 109">
            <a:extLst>
              <a:ext uri="{FF2B5EF4-FFF2-40B4-BE49-F238E27FC236}">
                <a16:creationId xmlns:a16="http://schemas.microsoft.com/office/drawing/2014/main" id="{9C5FE441-512D-114E-AA05-933B2EE20B6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38430" y="2520830"/>
            <a:ext cx="114300" cy="228600"/>
          </a:xfrm>
          <a:prstGeom prst="rect">
            <a:avLst/>
          </a:prstGeom>
        </p:spPr>
      </p:pic>
      <p:pic>
        <p:nvPicPr>
          <p:cNvPr id="112" name="Graphic 111">
            <a:extLst>
              <a:ext uri="{FF2B5EF4-FFF2-40B4-BE49-F238E27FC236}">
                <a16:creationId xmlns:a16="http://schemas.microsoft.com/office/drawing/2014/main" id="{403EB2B0-7F76-924D-A930-F51F8E5606B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772655" y="2520830"/>
            <a:ext cx="215900" cy="228600"/>
          </a:xfrm>
          <a:prstGeom prst="rect">
            <a:avLst/>
          </a:prstGeom>
        </p:spPr>
      </p:pic>
      <p:pic>
        <p:nvPicPr>
          <p:cNvPr id="114" name="Graphic 113">
            <a:extLst>
              <a:ext uri="{FF2B5EF4-FFF2-40B4-BE49-F238E27FC236}">
                <a16:creationId xmlns:a16="http://schemas.microsoft.com/office/drawing/2014/main" id="{48BFDF77-6ECE-9B4D-A170-22EA6ABFE5D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219288" y="2552580"/>
            <a:ext cx="228600" cy="165100"/>
          </a:xfrm>
          <a:prstGeom prst="rect">
            <a:avLst/>
          </a:prstGeom>
        </p:spPr>
      </p:pic>
      <p:pic>
        <p:nvPicPr>
          <p:cNvPr id="116" name="Graphic 115">
            <a:extLst>
              <a:ext uri="{FF2B5EF4-FFF2-40B4-BE49-F238E27FC236}">
                <a16:creationId xmlns:a16="http://schemas.microsoft.com/office/drawing/2014/main" id="{7EE7E987-D662-D84F-A361-A3CD6DCCB1D2}"/>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637850" y="2539880"/>
            <a:ext cx="228600" cy="190500"/>
          </a:xfrm>
          <a:prstGeom prst="rect">
            <a:avLst/>
          </a:prstGeom>
        </p:spPr>
      </p:pic>
      <p:pic>
        <p:nvPicPr>
          <p:cNvPr id="118" name="Graphic 117">
            <a:extLst>
              <a:ext uri="{FF2B5EF4-FFF2-40B4-BE49-F238E27FC236}">
                <a16:creationId xmlns:a16="http://schemas.microsoft.com/office/drawing/2014/main" id="{6AD7F812-0FD7-7E4E-B457-67B53316AF0A}"/>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3013789" y="2520830"/>
            <a:ext cx="228600" cy="228600"/>
          </a:xfrm>
          <a:prstGeom prst="rect">
            <a:avLst/>
          </a:prstGeom>
        </p:spPr>
      </p:pic>
      <p:pic>
        <p:nvPicPr>
          <p:cNvPr id="120" name="Graphic 119">
            <a:extLst>
              <a:ext uri="{FF2B5EF4-FFF2-40B4-BE49-F238E27FC236}">
                <a16:creationId xmlns:a16="http://schemas.microsoft.com/office/drawing/2014/main" id="{367FB1E2-EACE-0A42-8CD3-2C0591EA8F7A}"/>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3415429" y="2520830"/>
            <a:ext cx="228600" cy="228600"/>
          </a:xfrm>
          <a:prstGeom prst="rect">
            <a:avLst/>
          </a:prstGeom>
        </p:spPr>
      </p:pic>
      <p:pic>
        <p:nvPicPr>
          <p:cNvPr id="122" name="Graphic 121">
            <a:extLst>
              <a:ext uri="{FF2B5EF4-FFF2-40B4-BE49-F238E27FC236}">
                <a16:creationId xmlns:a16="http://schemas.microsoft.com/office/drawing/2014/main" id="{FE584570-A388-E54A-A9C3-3AC530DB57E8}"/>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833725" y="2514480"/>
            <a:ext cx="228600" cy="241300"/>
          </a:xfrm>
          <a:prstGeom prst="rect">
            <a:avLst/>
          </a:prstGeom>
        </p:spPr>
      </p:pic>
      <p:pic>
        <p:nvPicPr>
          <p:cNvPr id="124" name="Graphic 123">
            <a:extLst>
              <a:ext uri="{FF2B5EF4-FFF2-40B4-BE49-F238E27FC236}">
                <a16:creationId xmlns:a16="http://schemas.microsoft.com/office/drawing/2014/main" id="{DFDB38C7-B4AE-4849-8FCC-FA0434587B2A}"/>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4201808" y="2514480"/>
            <a:ext cx="228600" cy="241300"/>
          </a:xfrm>
          <a:prstGeom prst="rect">
            <a:avLst/>
          </a:prstGeom>
        </p:spPr>
      </p:pic>
      <p:pic>
        <p:nvPicPr>
          <p:cNvPr id="126" name="Graphic 125">
            <a:extLst>
              <a:ext uri="{FF2B5EF4-FFF2-40B4-BE49-F238E27FC236}">
                <a16:creationId xmlns:a16="http://schemas.microsoft.com/office/drawing/2014/main" id="{765D767D-7AFD-9D44-AFD6-C07C91688F61}"/>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4576560" y="2514480"/>
            <a:ext cx="228600" cy="241300"/>
          </a:xfrm>
          <a:prstGeom prst="rect">
            <a:avLst/>
          </a:prstGeom>
        </p:spPr>
      </p:pic>
      <p:pic>
        <p:nvPicPr>
          <p:cNvPr id="128" name="Graphic 127">
            <a:extLst>
              <a:ext uri="{FF2B5EF4-FFF2-40B4-BE49-F238E27FC236}">
                <a16:creationId xmlns:a16="http://schemas.microsoft.com/office/drawing/2014/main" id="{4EF2224B-BF92-D94E-BBD5-96FD3875487D}"/>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4984107" y="2514480"/>
            <a:ext cx="228600" cy="241300"/>
          </a:xfrm>
          <a:prstGeom prst="rect">
            <a:avLst/>
          </a:prstGeom>
        </p:spPr>
      </p:pic>
      <p:pic>
        <p:nvPicPr>
          <p:cNvPr id="144" name="Graphic 143">
            <a:extLst>
              <a:ext uri="{FF2B5EF4-FFF2-40B4-BE49-F238E27FC236}">
                <a16:creationId xmlns:a16="http://schemas.microsoft.com/office/drawing/2014/main" id="{9CDF23F7-4DC5-C740-A68D-33ED557775B5}"/>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8391525" y="2501780"/>
            <a:ext cx="228600" cy="266700"/>
          </a:xfrm>
          <a:prstGeom prst="rect">
            <a:avLst/>
          </a:prstGeom>
        </p:spPr>
      </p:pic>
      <p:pic>
        <p:nvPicPr>
          <p:cNvPr id="146" name="Graphic 145">
            <a:extLst>
              <a:ext uri="{FF2B5EF4-FFF2-40B4-BE49-F238E27FC236}">
                <a16:creationId xmlns:a16="http://schemas.microsoft.com/office/drawing/2014/main" id="{F3CE6D86-0488-B846-8ADA-A6F251770F80}"/>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2644200" y="1972715"/>
            <a:ext cx="215900" cy="241300"/>
          </a:xfrm>
          <a:prstGeom prst="rect">
            <a:avLst/>
          </a:prstGeom>
        </p:spPr>
      </p:pic>
      <p:pic>
        <p:nvPicPr>
          <p:cNvPr id="148" name="Graphic 147">
            <a:extLst>
              <a:ext uri="{FF2B5EF4-FFF2-40B4-BE49-F238E27FC236}">
                <a16:creationId xmlns:a16="http://schemas.microsoft.com/office/drawing/2014/main" id="{3DA3EBB2-472E-2E45-B259-4D9F086EA64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8391525" y="1979065"/>
            <a:ext cx="228600" cy="228600"/>
          </a:xfrm>
          <a:prstGeom prst="rect">
            <a:avLst/>
          </a:prstGeom>
        </p:spPr>
      </p:pic>
      <p:pic>
        <p:nvPicPr>
          <p:cNvPr id="150" name="Graphic 149">
            <a:extLst>
              <a:ext uri="{FF2B5EF4-FFF2-40B4-BE49-F238E27FC236}">
                <a16:creationId xmlns:a16="http://schemas.microsoft.com/office/drawing/2014/main" id="{86852EDA-A6B3-9741-A6F3-8B1F321A6A21}"/>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8014884" y="1966365"/>
            <a:ext cx="254000" cy="254000"/>
          </a:xfrm>
          <a:prstGeom prst="rect">
            <a:avLst/>
          </a:prstGeom>
        </p:spPr>
      </p:pic>
      <p:pic>
        <p:nvPicPr>
          <p:cNvPr id="152" name="Graphic 151">
            <a:extLst>
              <a:ext uri="{FF2B5EF4-FFF2-40B4-BE49-F238E27FC236}">
                <a16:creationId xmlns:a16="http://schemas.microsoft.com/office/drawing/2014/main" id="{273D7515-00F9-EB4A-B0AE-1AEEE83F3597}"/>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7172543" y="1985415"/>
            <a:ext cx="228600" cy="215900"/>
          </a:xfrm>
          <a:prstGeom prst="rect">
            <a:avLst/>
          </a:prstGeom>
        </p:spPr>
      </p:pic>
      <p:pic>
        <p:nvPicPr>
          <p:cNvPr id="154" name="Graphic 153">
            <a:extLst>
              <a:ext uri="{FF2B5EF4-FFF2-40B4-BE49-F238E27FC236}">
                <a16:creationId xmlns:a16="http://schemas.microsoft.com/office/drawing/2014/main" id="{0A262765-A20C-5F49-948D-6A9F4AC59E1B}"/>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6726935" y="1979065"/>
            <a:ext cx="228600" cy="228600"/>
          </a:xfrm>
          <a:prstGeom prst="rect">
            <a:avLst/>
          </a:prstGeom>
        </p:spPr>
      </p:pic>
      <p:pic>
        <p:nvPicPr>
          <p:cNvPr id="156" name="Graphic 155">
            <a:extLst>
              <a:ext uri="{FF2B5EF4-FFF2-40B4-BE49-F238E27FC236}">
                <a16:creationId xmlns:a16="http://schemas.microsoft.com/office/drawing/2014/main" id="{64B0B829-5583-4941-8CA0-D6F73BCA5496}"/>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6314109" y="1998115"/>
            <a:ext cx="190500" cy="190500"/>
          </a:xfrm>
          <a:prstGeom prst="rect">
            <a:avLst/>
          </a:prstGeom>
        </p:spPr>
      </p:pic>
      <p:pic>
        <p:nvPicPr>
          <p:cNvPr id="158" name="Graphic 157">
            <a:extLst>
              <a:ext uri="{FF2B5EF4-FFF2-40B4-BE49-F238E27FC236}">
                <a16:creationId xmlns:a16="http://schemas.microsoft.com/office/drawing/2014/main" id="{29D504EB-6799-2245-811A-48D9C1799A4F}"/>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5882267" y="1979065"/>
            <a:ext cx="228600" cy="228600"/>
          </a:xfrm>
          <a:prstGeom prst="rect">
            <a:avLst/>
          </a:prstGeom>
        </p:spPr>
      </p:pic>
      <p:pic>
        <p:nvPicPr>
          <p:cNvPr id="160" name="Graphic 159">
            <a:extLst>
              <a:ext uri="{FF2B5EF4-FFF2-40B4-BE49-F238E27FC236}">
                <a16:creationId xmlns:a16="http://schemas.microsoft.com/office/drawing/2014/main" id="{161B7BA7-F7AD-8A42-85B3-36B76F9B53C3}"/>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5432865" y="2010815"/>
            <a:ext cx="241300" cy="165100"/>
          </a:xfrm>
          <a:prstGeom prst="rect">
            <a:avLst/>
          </a:prstGeom>
        </p:spPr>
      </p:pic>
      <p:pic>
        <p:nvPicPr>
          <p:cNvPr id="162" name="Graphic 161">
            <a:extLst>
              <a:ext uri="{FF2B5EF4-FFF2-40B4-BE49-F238E27FC236}">
                <a16:creationId xmlns:a16="http://schemas.microsoft.com/office/drawing/2014/main" id="{EE50D60F-9541-3845-B6F9-50F201FE4E55}"/>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4990457" y="1991413"/>
            <a:ext cx="215900" cy="203905"/>
          </a:xfrm>
          <a:prstGeom prst="rect">
            <a:avLst/>
          </a:prstGeom>
        </p:spPr>
      </p:pic>
      <p:pic>
        <p:nvPicPr>
          <p:cNvPr id="164" name="Graphic 163">
            <a:extLst>
              <a:ext uri="{FF2B5EF4-FFF2-40B4-BE49-F238E27FC236}">
                <a16:creationId xmlns:a16="http://schemas.microsoft.com/office/drawing/2014/main" id="{58AEFF74-55CB-D346-95C2-1FB1625B2F03}"/>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4588592" y="1985415"/>
            <a:ext cx="204536" cy="215900"/>
          </a:xfrm>
          <a:prstGeom prst="rect">
            <a:avLst/>
          </a:prstGeom>
        </p:spPr>
      </p:pic>
      <p:pic>
        <p:nvPicPr>
          <p:cNvPr id="166" name="Graphic 165">
            <a:extLst>
              <a:ext uri="{FF2B5EF4-FFF2-40B4-BE49-F238E27FC236}">
                <a16:creationId xmlns:a16="http://schemas.microsoft.com/office/drawing/2014/main" id="{710E6259-3A82-344A-AA6E-04698FF6E36B}"/>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4199342" y="1966365"/>
            <a:ext cx="228600" cy="254000"/>
          </a:xfrm>
          <a:prstGeom prst="rect">
            <a:avLst/>
          </a:prstGeom>
        </p:spPr>
      </p:pic>
      <p:pic>
        <p:nvPicPr>
          <p:cNvPr id="168" name="Graphic 167">
            <a:extLst>
              <a:ext uri="{FF2B5EF4-FFF2-40B4-BE49-F238E27FC236}">
                <a16:creationId xmlns:a16="http://schemas.microsoft.com/office/drawing/2014/main" id="{F15EC503-96FE-3045-86D8-B8F6D3FE1F83}"/>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3833725" y="1979065"/>
            <a:ext cx="228600" cy="228600"/>
          </a:xfrm>
          <a:prstGeom prst="rect">
            <a:avLst/>
          </a:prstGeom>
        </p:spPr>
      </p:pic>
      <p:pic>
        <p:nvPicPr>
          <p:cNvPr id="170" name="Graphic 169">
            <a:extLst>
              <a:ext uri="{FF2B5EF4-FFF2-40B4-BE49-F238E27FC236}">
                <a16:creationId xmlns:a16="http://schemas.microsoft.com/office/drawing/2014/main" id="{9B6DAC62-9095-B247-BD07-71F93BD02FAC}"/>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3415429" y="1979065"/>
            <a:ext cx="228600" cy="228600"/>
          </a:xfrm>
          <a:prstGeom prst="rect">
            <a:avLst/>
          </a:prstGeom>
        </p:spPr>
      </p:pic>
      <p:pic>
        <p:nvPicPr>
          <p:cNvPr id="172" name="Graphic 171">
            <a:extLst>
              <a:ext uri="{FF2B5EF4-FFF2-40B4-BE49-F238E27FC236}">
                <a16:creationId xmlns:a16="http://schemas.microsoft.com/office/drawing/2014/main" id="{56C3AF3E-7714-1C4B-8710-7D791863F5A2}"/>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3013789" y="1985415"/>
            <a:ext cx="228600" cy="215900"/>
          </a:xfrm>
          <a:prstGeom prst="rect">
            <a:avLst/>
          </a:prstGeom>
        </p:spPr>
      </p:pic>
      <p:pic>
        <p:nvPicPr>
          <p:cNvPr id="176" name="Graphic 175">
            <a:extLst>
              <a:ext uri="{FF2B5EF4-FFF2-40B4-BE49-F238E27FC236}">
                <a16:creationId xmlns:a16="http://schemas.microsoft.com/office/drawing/2014/main" id="{A98B23A1-ED08-F647-8F33-83C1877FF2E7}"/>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2219288" y="1991765"/>
            <a:ext cx="228600" cy="203200"/>
          </a:xfrm>
          <a:prstGeom prst="rect">
            <a:avLst/>
          </a:prstGeom>
        </p:spPr>
      </p:pic>
      <p:pic>
        <p:nvPicPr>
          <p:cNvPr id="178" name="Graphic 177">
            <a:extLst>
              <a:ext uri="{FF2B5EF4-FFF2-40B4-BE49-F238E27FC236}">
                <a16:creationId xmlns:a16="http://schemas.microsoft.com/office/drawing/2014/main" id="{1BB2CE0F-4525-A848-82F7-62D5E94D9130}"/>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1753605" y="1966365"/>
            <a:ext cx="254000" cy="254000"/>
          </a:xfrm>
          <a:prstGeom prst="rect">
            <a:avLst/>
          </a:prstGeom>
        </p:spPr>
      </p:pic>
      <p:pic>
        <p:nvPicPr>
          <p:cNvPr id="180" name="Graphic 179">
            <a:extLst>
              <a:ext uri="{FF2B5EF4-FFF2-40B4-BE49-F238E27FC236}">
                <a16:creationId xmlns:a16="http://schemas.microsoft.com/office/drawing/2014/main" id="{7771AC1D-61DF-1441-A01C-37006049B819}"/>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1413030" y="1966365"/>
            <a:ext cx="165100" cy="254000"/>
          </a:xfrm>
          <a:prstGeom prst="rect">
            <a:avLst/>
          </a:prstGeom>
        </p:spPr>
      </p:pic>
      <p:pic>
        <p:nvPicPr>
          <p:cNvPr id="182" name="Graphic 181">
            <a:extLst>
              <a:ext uri="{FF2B5EF4-FFF2-40B4-BE49-F238E27FC236}">
                <a16:creationId xmlns:a16="http://schemas.microsoft.com/office/drawing/2014/main" id="{36A315A7-F8C3-604F-A1CE-F11265772277}"/>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1036367" y="1921915"/>
            <a:ext cx="228600" cy="254000"/>
          </a:xfrm>
          <a:prstGeom prst="rect">
            <a:avLst/>
          </a:prstGeom>
        </p:spPr>
      </p:pic>
      <p:pic>
        <p:nvPicPr>
          <p:cNvPr id="184" name="Graphic 183">
            <a:extLst>
              <a:ext uri="{FF2B5EF4-FFF2-40B4-BE49-F238E27FC236}">
                <a16:creationId xmlns:a16="http://schemas.microsoft.com/office/drawing/2014/main" id="{A4C82C8F-8DA8-1D4C-93BD-2B9103C80570}"/>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504825" y="1966365"/>
            <a:ext cx="228600" cy="254000"/>
          </a:xfrm>
          <a:prstGeom prst="rect">
            <a:avLst/>
          </a:prstGeom>
        </p:spPr>
      </p:pic>
      <p:pic>
        <p:nvPicPr>
          <p:cNvPr id="186" name="Graphic 185">
            <a:extLst>
              <a:ext uri="{FF2B5EF4-FFF2-40B4-BE49-F238E27FC236}">
                <a16:creationId xmlns:a16="http://schemas.microsoft.com/office/drawing/2014/main" id="{B5ADE746-2278-634C-9B80-6F9C7355A59C}"/>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rot="10800000">
            <a:off x="8033934" y="1451610"/>
            <a:ext cx="215900" cy="228600"/>
          </a:xfrm>
          <a:prstGeom prst="rect">
            <a:avLst/>
          </a:prstGeom>
        </p:spPr>
      </p:pic>
      <p:pic>
        <p:nvPicPr>
          <p:cNvPr id="192" name="Graphic 191">
            <a:extLst>
              <a:ext uri="{FF2B5EF4-FFF2-40B4-BE49-F238E27FC236}">
                <a16:creationId xmlns:a16="http://schemas.microsoft.com/office/drawing/2014/main" id="{DC226C2B-48EB-934B-8A90-08FC535247BA}"/>
              </a:ext>
            </a:extLst>
          </p:cNvPr>
          <p:cNvPicPr>
            <a:picLocks noChangeAspect="1"/>
          </p:cNvPicPr>
          <p:nvPr userDrawn="1"/>
        </p:nvPicPr>
        <p:blipFill>
          <a:blip r:embed="rId66">
            <a:extLst>
              <a:ext uri="{96DAC541-7B7A-43D3-8B79-37D633B846F1}">
                <asvg:svgBlip xmlns:asvg="http://schemas.microsoft.com/office/drawing/2016/SVG/main" r:embed="rId67"/>
              </a:ext>
            </a:extLst>
          </a:blip>
          <a:stretch>
            <a:fillRect/>
          </a:stretch>
        </p:blipFill>
        <p:spPr>
          <a:xfrm>
            <a:off x="7172543" y="1457960"/>
            <a:ext cx="228600" cy="215900"/>
          </a:xfrm>
          <a:prstGeom prst="rect">
            <a:avLst/>
          </a:prstGeom>
        </p:spPr>
      </p:pic>
      <p:pic>
        <p:nvPicPr>
          <p:cNvPr id="194" name="Graphic 193">
            <a:extLst>
              <a:ext uri="{FF2B5EF4-FFF2-40B4-BE49-F238E27FC236}">
                <a16:creationId xmlns:a16="http://schemas.microsoft.com/office/drawing/2014/main" id="{227F6F22-B8AE-7A40-819D-242B2CF597F9}"/>
              </a:ext>
            </a:extLst>
          </p:cNvPr>
          <p:cNvPicPr>
            <a:picLocks noChangeAspect="1"/>
          </p:cNvPicPr>
          <p:nvPr userDrawn="1"/>
        </p:nvPicPr>
        <p:blipFill>
          <a:blip r:embed="rId68">
            <a:extLst>
              <a:ext uri="{96DAC541-7B7A-43D3-8B79-37D633B846F1}">
                <asvg:svgBlip xmlns:asvg="http://schemas.microsoft.com/office/drawing/2016/SVG/main" r:embed="rId69"/>
              </a:ext>
            </a:extLst>
          </a:blip>
          <a:stretch>
            <a:fillRect/>
          </a:stretch>
        </p:blipFill>
        <p:spPr>
          <a:xfrm>
            <a:off x="6726935" y="1438910"/>
            <a:ext cx="228600" cy="254000"/>
          </a:xfrm>
          <a:prstGeom prst="rect">
            <a:avLst/>
          </a:prstGeom>
        </p:spPr>
      </p:pic>
      <p:pic>
        <p:nvPicPr>
          <p:cNvPr id="196" name="Graphic 195">
            <a:extLst>
              <a:ext uri="{FF2B5EF4-FFF2-40B4-BE49-F238E27FC236}">
                <a16:creationId xmlns:a16="http://schemas.microsoft.com/office/drawing/2014/main" id="{362B3DD2-3B4C-6E43-AA92-01410969B627}"/>
              </a:ext>
            </a:extLst>
          </p:cNvPr>
          <p:cNvPicPr>
            <a:picLocks noChangeAspect="1"/>
          </p:cNvPicPr>
          <p:nvPr userDrawn="1"/>
        </p:nvPicPr>
        <p:blipFill>
          <a:blip r:embed="rId70">
            <a:extLst>
              <a:ext uri="{96DAC541-7B7A-43D3-8B79-37D633B846F1}">
                <asvg:svgBlip xmlns:asvg="http://schemas.microsoft.com/office/drawing/2016/SVG/main" r:embed="rId71"/>
              </a:ext>
            </a:extLst>
          </a:blip>
          <a:stretch>
            <a:fillRect/>
          </a:stretch>
        </p:blipFill>
        <p:spPr>
          <a:xfrm>
            <a:off x="6301409" y="1451610"/>
            <a:ext cx="215900" cy="228600"/>
          </a:xfrm>
          <a:prstGeom prst="rect">
            <a:avLst/>
          </a:prstGeom>
        </p:spPr>
      </p:pic>
      <p:pic>
        <p:nvPicPr>
          <p:cNvPr id="198" name="Graphic 197">
            <a:extLst>
              <a:ext uri="{FF2B5EF4-FFF2-40B4-BE49-F238E27FC236}">
                <a16:creationId xmlns:a16="http://schemas.microsoft.com/office/drawing/2014/main" id="{71FD3A39-A56E-BA4F-94DB-0774F813864E}"/>
              </a:ext>
            </a:extLst>
          </p:cNvPr>
          <p:cNvPicPr>
            <a:picLocks noChangeAspect="1"/>
          </p:cNvPicPr>
          <p:nvPr userDrawn="1"/>
        </p:nvPicPr>
        <p:blipFill>
          <a:blip r:embed="rId72">
            <a:extLst>
              <a:ext uri="{96DAC541-7B7A-43D3-8B79-37D633B846F1}">
                <asvg:svgBlip xmlns:asvg="http://schemas.microsoft.com/office/drawing/2016/SVG/main" r:embed="rId73"/>
              </a:ext>
            </a:extLst>
          </a:blip>
          <a:stretch>
            <a:fillRect/>
          </a:stretch>
        </p:blipFill>
        <p:spPr>
          <a:xfrm>
            <a:off x="4990457" y="1451610"/>
            <a:ext cx="215900" cy="228600"/>
          </a:xfrm>
          <a:prstGeom prst="rect">
            <a:avLst/>
          </a:prstGeom>
        </p:spPr>
      </p:pic>
      <p:pic>
        <p:nvPicPr>
          <p:cNvPr id="200" name="Graphic 199">
            <a:extLst>
              <a:ext uri="{FF2B5EF4-FFF2-40B4-BE49-F238E27FC236}">
                <a16:creationId xmlns:a16="http://schemas.microsoft.com/office/drawing/2014/main" id="{210D8109-200E-2C45-84F7-BA3844B9DDEA}"/>
              </a:ext>
            </a:extLst>
          </p:cNvPr>
          <p:cNvPicPr>
            <a:picLocks noChangeAspect="1"/>
          </p:cNvPicPr>
          <p:nvPr userDrawn="1"/>
        </p:nvPicPr>
        <p:blipFill>
          <a:blip r:embed="rId74">
            <a:extLst>
              <a:ext uri="{96DAC541-7B7A-43D3-8B79-37D633B846F1}">
                <asvg:svgBlip xmlns:asvg="http://schemas.microsoft.com/office/drawing/2016/SVG/main" r:embed="rId75"/>
              </a:ext>
            </a:extLst>
          </a:blip>
          <a:stretch>
            <a:fillRect/>
          </a:stretch>
        </p:blipFill>
        <p:spPr>
          <a:xfrm>
            <a:off x="5882267" y="1451610"/>
            <a:ext cx="228600" cy="228600"/>
          </a:xfrm>
          <a:prstGeom prst="rect">
            <a:avLst/>
          </a:prstGeom>
        </p:spPr>
      </p:pic>
      <p:pic>
        <p:nvPicPr>
          <p:cNvPr id="202" name="Graphic 201">
            <a:extLst>
              <a:ext uri="{FF2B5EF4-FFF2-40B4-BE49-F238E27FC236}">
                <a16:creationId xmlns:a16="http://schemas.microsoft.com/office/drawing/2014/main" id="{4C2AFCDE-19C8-6041-AADE-E45112CAA25A}"/>
              </a:ext>
            </a:extLst>
          </p:cNvPr>
          <p:cNvPicPr>
            <a:picLocks noChangeAspect="1"/>
          </p:cNvPicPr>
          <p:nvPr userDrawn="1"/>
        </p:nvPicPr>
        <p:blipFill>
          <a:blip r:embed="rId76">
            <a:extLst>
              <a:ext uri="{96DAC541-7B7A-43D3-8B79-37D633B846F1}">
                <asvg:svgBlip xmlns:asvg="http://schemas.microsoft.com/office/drawing/2016/SVG/main" r:embed="rId77"/>
              </a:ext>
            </a:extLst>
          </a:blip>
          <a:stretch>
            <a:fillRect/>
          </a:stretch>
        </p:blipFill>
        <p:spPr>
          <a:xfrm>
            <a:off x="5439215" y="1451610"/>
            <a:ext cx="228600" cy="228600"/>
          </a:xfrm>
          <a:prstGeom prst="rect">
            <a:avLst/>
          </a:prstGeom>
        </p:spPr>
      </p:pic>
      <p:pic>
        <p:nvPicPr>
          <p:cNvPr id="204" name="Graphic 203">
            <a:extLst>
              <a:ext uri="{FF2B5EF4-FFF2-40B4-BE49-F238E27FC236}">
                <a16:creationId xmlns:a16="http://schemas.microsoft.com/office/drawing/2014/main" id="{BE720748-37B8-2346-A90A-26CC3B609F9F}"/>
              </a:ext>
            </a:extLst>
          </p:cNvPr>
          <p:cNvPicPr>
            <a:picLocks noChangeAspect="1"/>
          </p:cNvPicPr>
          <p:nvPr userDrawn="1"/>
        </p:nvPicPr>
        <p:blipFill>
          <a:blip r:embed="rId78">
            <a:extLst>
              <a:ext uri="{96DAC541-7B7A-43D3-8B79-37D633B846F1}">
                <asvg:svgBlip xmlns:asvg="http://schemas.microsoft.com/office/drawing/2016/SVG/main" r:embed="rId79"/>
              </a:ext>
            </a:extLst>
          </a:blip>
          <a:stretch>
            <a:fillRect/>
          </a:stretch>
        </p:blipFill>
        <p:spPr>
          <a:xfrm>
            <a:off x="4218908" y="1464310"/>
            <a:ext cx="165100" cy="203200"/>
          </a:xfrm>
          <a:prstGeom prst="rect">
            <a:avLst/>
          </a:prstGeom>
        </p:spPr>
      </p:pic>
      <p:pic>
        <p:nvPicPr>
          <p:cNvPr id="206" name="Graphic 205">
            <a:extLst>
              <a:ext uri="{FF2B5EF4-FFF2-40B4-BE49-F238E27FC236}">
                <a16:creationId xmlns:a16="http://schemas.microsoft.com/office/drawing/2014/main" id="{17D984E0-B2EF-FC45-953D-EC60B12BB675}"/>
              </a:ext>
            </a:extLst>
          </p:cNvPr>
          <p:cNvPicPr>
            <a:picLocks noChangeAspect="1"/>
          </p:cNvPicPr>
          <p:nvPr userDrawn="1"/>
        </p:nvPicPr>
        <p:blipFill>
          <a:blip r:embed="rId80">
            <a:extLst>
              <a:ext uri="{96DAC541-7B7A-43D3-8B79-37D633B846F1}">
                <asvg:svgBlip xmlns:asvg="http://schemas.microsoft.com/office/drawing/2016/SVG/main" r:embed="rId81"/>
              </a:ext>
            </a:extLst>
          </a:blip>
          <a:stretch>
            <a:fillRect/>
          </a:stretch>
        </p:blipFill>
        <p:spPr>
          <a:xfrm>
            <a:off x="3865475" y="1457960"/>
            <a:ext cx="165100" cy="215900"/>
          </a:xfrm>
          <a:prstGeom prst="rect">
            <a:avLst/>
          </a:prstGeom>
        </p:spPr>
      </p:pic>
      <p:pic>
        <p:nvPicPr>
          <p:cNvPr id="208" name="Graphic 207">
            <a:extLst>
              <a:ext uri="{FF2B5EF4-FFF2-40B4-BE49-F238E27FC236}">
                <a16:creationId xmlns:a16="http://schemas.microsoft.com/office/drawing/2014/main" id="{F8691F11-C4CE-6A4F-B7D9-72FFAE8428D5}"/>
              </a:ext>
            </a:extLst>
          </p:cNvPr>
          <p:cNvPicPr>
            <a:picLocks noChangeAspect="1"/>
          </p:cNvPicPr>
          <p:nvPr userDrawn="1"/>
        </p:nvPicPr>
        <p:blipFill>
          <a:blip r:embed="rId82">
            <a:extLst>
              <a:ext uri="{96DAC541-7B7A-43D3-8B79-37D633B846F1}">
                <asvg:svgBlip xmlns:asvg="http://schemas.microsoft.com/office/drawing/2016/SVG/main" r:embed="rId83"/>
              </a:ext>
            </a:extLst>
          </a:blip>
          <a:stretch>
            <a:fillRect/>
          </a:stretch>
        </p:blipFill>
        <p:spPr>
          <a:xfrm>
            <a:off x="3421779" y="1457960"/>
            <a:ext cx="215900" cy="215900"/>
          </a:xfrm>
          <a:prstGeom prst="rect">
            <a:avLst/>
          </a:prstGeom>
        </p:spPr>
      </p:pic>
      <p:pic>
        <p:nvPicPr>
          <p:cNvPr id="210" name="Graphic 209">
            <a:extLst>
              <a:ext uri="{FF2B5EF4-FFF2-40B4-BE49-F238E27FC236}">
                <a16:creationId xmlns:a16="http://schemas.microsoft.com/office/drawing/2014/main" id="{E99BBF76-FDAA-EB44-9799-24F339A2F0C0}"/>
              </a:ext>
            </a:extLst>
          </p:cNvPr>
          <p:cNvPicPr>
            <a:picLocks noChangeAspect="1"/>
          </p:cNvPicPr>
          <p:nvPr userDrawn="1"/>
        </p:nvPicPr>
        <p:blipFill>
          <a:blip r:embed="rId84">
            <a:extLst>
              <a:ext uri="{96DAC541-7B7A-43D3-8B79-37D633B846F1}">
                <asvg:svgBlip xmlns:asvg="http://schemas.microsoft.com/office/drawing/2016/SVG/main" r:embed="rId85"/>
              </a:ext>
            </a:extLst>
          </a:blip>
          <a:stretch>
            <a:fillRect/>
          </a:stretch>
        </p:blipFill>
        <p:spPr>
          <a:xfrm>
            <a:off x="3013789" y="1451610"/>
            <a:ext cx="228600" cy="228600"/>
          </a:xfrm>
          <a:prstGeom prst="rect">
            <a:avLst/>
          </a:prstGeom>
        </p:spPr>
      </p:pic>
      <p:pic>
        <p:nvPicPr>
          <p:cNvPr id="212" name="Graphic 211">
            <a:extLst>
              <a:ext uri="{FF2B5EF4-FFF2-40B4-BE49-F238E27FC236}">
                <a16:creationId xmlns:a16="http://schemas.microsoft.com/office/drawing/2014/main" id="{74C55C42-DC8B-0148-AAFA-FD3EA01AEB5B}"/>
              </a:ext>
            </a:extLst>
          </p:cNvPr>
          <p:cNvPicPr>
            <a:picLocks noChangeAspect="1"/>
          </p:cNvPicPr>
          <p:nvPr userDrawn="1"/>
        </p:nvPicPr>
        <p:blipFill>
          <a:blip r:embed="rId86">
            <a:extLst>
              <a:ext uri="{96DAC541-7B7A-43D3-8B79-37D633B846F1}">
                <asvg:svgBlip xmlns:asvg="http://schemas.microsoft.com/office/drawing/2016/SVG/main" r:embed="rId87"/>
              </a:ext>
            </a:extLst>
          </a:blip>
          <a:stretch>
            <a:fillRect/>
          </a:stretch>
        </p:blipFill>
        <p:spPr>
          <a:xfrm>
            <a:off x="2616783" y="1392093"/>
            <a:ext cx="270734" cy="300817"/>
          </a:xfrm>
          <a:prstGeom prst="rect">
            <a:avLst/>
          </a:prstGeom>
        </p:spPr>
      </p:pic>
      <p:pic>
        <p:nvPicPr>
          <p:cNvPr id="214" name="Graphic 213">
            <a:extLst>
              <a:ext uri="{FF2B5EF4-FFF2-40B4-BE49-F238E27FC236}">
                <a16:creationId xmlns:a16="http://schemas.microsoft.com/office/drawing/2014/main" id="{8DB030B3-B2DB-1D42-B916-E39AD455748A}"/>
              </a:ext>
            </a:extLst>
          </p:cNvPr>
          <p:cNvPicPr>
            <a:picLocks noChangeAspect="1"/>
          </p:cNvPicPr>
          <p:nvPr userDrawn="1"/>
        </p:nvPicPr>
        <p:blipFill>
          <a:blip r:embed="rId88">
            <a:extLst>
              <a:ext uri="{96DAC541-7B7A-43D3-8B79-37D633B846F1}">
                <asvg:svgBlip xmlns:asvg="http://schemas.microsoft.com/office/drawing/2016/SVG/main" r:embed="rId89"/>
              </a:ext>
            </a:extLst>
          </a:blip>
          <a:stretch>
            <a:fillRect/>
          </a:stretch>
        </p:blipFill>
        <p:spPr>
          <a:xfrm>
            <a:off x="2225638" y="1457960"/>
            <a:ext cx="215900" cy="215900"/>
          </a:xfrm>
          <a:prstGeom prst="rect">
            <a:avLst/>
          </a:prstGeom>
        </p:spPr>
      </p:pic>
      <p:pic>
        <p:nvPicPr>
          <p:cNvPr id="216" name="Graphic 215">
            <a:extLst>
              <a:ext uri="{FF2B5EF4-FFF2-40B4-BE49-F238E27FC236}">
                <a16:creationId xmlns:a16="http://schemas.microsoft.com/office/drawing/2014/main" id="{95E39C02-FDF7-8640-851D-EEE3C39ED4A0}"/>
              </a:ext>
            </a:extLst>
          </p:cNvPr>
          <p:cNvPicPr>
            <a:picLocks noChangeAspect="1"/>
          </p:cNvPicPr>
          <p:nvPr userDrawn="1"/>
        </p:nvPicPr>
        <p:blipFill>
          <a:blip r:embed="rId90">
            <a:extLst>
              <a:ext uri="{96DAC541-7B7A-43D3-8B79-37D633B846F1}">
                <asvg:svgBlip xmlns:asvg="http://schemas.microsoft.com/office/drawing/2016/SVG/main" r:embed="rId91"/>
              </a:ext>
            </a:extLst>
          </a:blip>
          <a:stretch>
            <a:fillRect/>
          </a:stretch>
        </p:blipFill>
        <p:spPr>
          <a:xfrm>
            <a:off x="1772655" y="1457960"/>
            <a:ext cx="215900" cy="215900"/>
          </a:xfrm>
          <a:prstGeom prst="rect">
            <a:avLst/>
          </a:prstGeom>
        </p:spPr>
      </p:pic>
      <p:pic>
        <p:nvPicPr>
          <p:cNvPr id="218" name="Graphic 217">
            <a:extLst>
              <a:ext uri="{FF2B5EF4-FFF2-40B4-BE49-F238E27FC236}">
                <a16:creationId xmlns:a16="http://schemas.microsoft.com/office/drawing/2014/main" id="{07BA36DB-8D9D-8A4B-9D3D-D9E04F10672E}"/>
              </a:ext>
            </a:extLst>
          </p:cNvPr>
          <p:cNvPicPr>
            <a:picLocks noChangeAspect="1"/>
          </p:cNvPicPr>
          <p:nvPr userDrawn="1"/>
        </p:nvPicPr>
        <p:blipFill>
          <a:blip r:embed="rId92">
            <a:extLst>
              <a:ext uri="{96DAC541-7B7A-43D3-8B79-37D633B846F1}">
                <asvg:svgBlip xmlns:asvg="http://schemas.microsoft.com/office/drawing/2016/SVG/main" r:embed="rId93"/>
              </a:ext>
            </a:extLst>
          </a:blip>
          <a:stretch>
            <a:fillRect/>
          </a:stretch>
        </p:blipFill>
        <p:spPr>
          <a:xfrm>
            <a:off x="1381280" y="1451610"/>
            <a:ext cx="228600" cy="228600"/>
          </a:xfrm>
          <a:prstGeom prst="rect">
            <a:avLst/>
          </a:prstGeom>
        </p:spPr>
      </p:pic>
      <p:pic>
        <p:nvPicPr>
          <p:cNvPr id="220" name="Graphic 219">
            <a:extLst>
              <a:ext uri="{FF2B5EF4-FFF2-40B4-BE49-F238E27FC236}">
                <a16:creationId xmlns:a16="http://schemas.microsoft.com/office/drawing/2014/main" id="{DA766D5E-A1FB-7041-B766-2C910EE07421}"/>
              </a:ext>
            </a:extLst>
          </p:cNvPr>
          <p:cNvPicPr>
            <a:picLocks noChangeAspect="1"/>
          </p:cNvPicPr>
          <p:nvPr userDrawn="1"/>
        </p:nvPicPr>
        <p:blipFill>
          <a:blip r:embed="rId94">
            <a:extLst>
              <a:ext uri="{96DAC541-7B7A-43D3-8B79-37D633B846F1}">
                <asvg:svgBlip xmlns:asvg="http://schemas.microsoft.com/office/drawing/2016/SVG/main" r:embed="rId95"/>
              </a:ext>
            </a:extLst>
          </a:blip>
          <a:stretch>
            <a:fillRect/>
          </a:stretch>
        </p:blipFill>
        <p:spPr>
          <a:xfrm>
            <a:off x="933878" y="1451610"/>
            <a:ext cx="228600" cy="228600"/>
          </a:xfrm>
          <a:prstGeom prst="rect">
            <a:avLst/>
          </a:prstGeom>
        </p:spPr>
      </p:pic>
      <p:pic>
        <p:nvPicPr>
          <p:cNvPr id="222" name="Graphic 221">
            <a:extLst>
              <a:ext uri="{FF2B5EF4-FFF2-40B4-BE49-F238E27FC236}">
                <a16:creationId xmlns:a16="http://schemas.microsoft.com/office/drawing/2014/main" id="{AA5ED4BE-12D4-1743-A0FB-594F89FA836A}"/>
              </a:ext>
            </a:extLst>
          </p:cNvPr>
          <p:cNvPicPr>
            <a:picLocks noChangeAspect="1"/>
          </p:cNvPicPr>
          <p:nvPr userDrawn="1"/>
        </p:nvPicPr>
        <p:blipFill>
          <a:blip r:embed="rId96">
            <a:extLst>
              <a:ext uri="{96DAC541-7B7A-43D3-8B79-37D633B846F1}">
                <asvg:svgBlip xmlns:asvg="http://schemas.microsoft.com/office/drawing/2016/SVG/main" r:embed="rId97"/>
              </a:ext>
            </a:extLst>
          </a:blip>
          <a:stretch>
            <a:fillRect/>
          </a:stretch>
        </p:blipFill>
        <p:spPr>
          <a:xfrm>
            <a:off x="521335" y="1451610"/>
            <a:ext cx="228600" cy="228600"/>
          </a:xfrm>
          <a:prstGeom prst="rect">
            <a:avLst/>
          </a:prstGeom>
        </p:spPr>
      </p:pic>
      <p:pic>
        <p:nvPicPr>
          <p:cNvPr id="224" name="Graphic 223">
            <a:extLst>
              <a:ext uri="{FF2B5EF4-FFF2-40B4-BE49-F238E27FC236}">
                <a16:creationId xmlns:a16="http://schemas.microsoft.com/office/drawing/2014/main" id="{CC49C6A1-CA90-C048-8541-CA4FAE4E1D76}"/>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8397875" y="1451610"/>
            <a:ext cx="215900" cy="228600"/>
          </a:xfrm>
          <a:prstGeom prst="rect">
            <a:avLst/>
          </a:prstGeom>
        </p:spPr>
      </p:pic>
      <p:pic>
        <p:nvPicPr>
          <p:cNvPr id="225" name="Graphic 224">
            <a:extLst>
              <a:ext uri="{FF2B5EF4-FFF2-40B4-BE49-F238E27FC236}">
                <a16:creationId xmlns:a16="http://schemas.microsoft.com/office/drawing/2014/main" id="{BC99C51C-AA62-3A4F-AA56-D43FE76C8406}"/>
              </a:ext>
            </a:extLst>
          </p:cNvPr>
          <p:cNvPicPr>
            <a:picLocks noChangeAspect="1"/>
          </p:cNvPicPr>
          <p:nvPr userDrawn="1"/>
        </p:nvPicPr>
        <p:blipFill>
          <a:blip r:embed="rId98">
            <a:extLst>
              <a:ext uri="{96DAC541-7B7A-43D3-8B79-37D633B846F1}">
                <asvg:svgBlip xmlns:asvg="http://schemas.microsoft.com/office/drawing/2016/SVG/main" r:embed="rId99"/>
              </a:ext>
            </a:extLst>
          </a:blip>
          <a:stretch>
            <a:fillRect/>
          </a:stretch>
        </p:blipFill>
        <p:spPr>
          <a:xfrm>
            <a:off x="7637369" y="1457960"/>
            <a:ext cx="119944" cy="215900"/>
          </a:xfrm>
          <a:prstGeom prst="rect">
            <a:avLst/>
          </a:prstGeom>
        </p:spPr>
      </p:pic>
      <p:pic>
        <p:nvPicPr>
          <p:cNvPr id="226" name="Graphic 225">
            <a:extLst>
              <a:ext uri="{FF2B5EF4-FFF2-40B4-BE49-F238E27FC236}">
                <a16:creationId xmlns:a16="http://schemas.microsoft.com/office/drawing/2014/main" id="{059BBF36-66FB-1145-8506-645D371C2E64}"/>
              </a:ext>
            </a:extLst>
          </p:cNvPr>
          <p:cNvPicPr>
            <a:picLocks noChangeAspect="1"/>
          </p:cNvPicPr>
          <p:nvPr userDrawn="1"/>
        </p:nvPicPr>
        <p:blipFill>
          <a:blip r:embed="rId100">
            <a:extLst>
              <a:ext uri="{96DAC541-7B7A-43D3-8B79-37D633B846F1}">
                <asvg:svgBlip xmlns:asvg="http://schemas.microsoft.com/office/drawing/2016/SVG/main" r:embed="rId101"/>
              </a:ext>
            </a:extLst>
          </a:blip>
          <a:stretch>
            <a:fillRect/>
          </a:stretch>
        </p:blipFill>
        <p:spPr>
          <a:xfrm>
            <a:off x="7574772" y="2025272"/>
            <a:ext cx="245139" cy="136187"/>
          </a:xfrm>
          <a:prstGeom prst="rect">
            <a:avLst/>
          </a:prstGeom>
        </p:spPr>
      </p:pic>
      <p:pic>
        <p:nvPicPr>
          <p:cNvPr id="227" name="Graphic 226">
            <a:extLst>
              <a:ext uri="{FF2B5EF4-FFF2-40B4-BE49-F238E27FC236}">
                <a16:creationId xmlns:a16="http://schemas.microsoft.com/office/drawing/2014/main" id="{590101FB-650F-1D4A-861C-3C72CADBEEE7}"/>
              </a:ext>
            </a:extLst>
          </p:cNvPr>
          <p:cNvPicPr>
            <a:picLocks noChangeAspect="1"/>
          </p:cNvPicPr>
          <p:nvPr userDrawn="1"/>
        </p:nvPicPr>
        <p:blipFill>
          <a:blip r:embed="rId102">
            <a:extLst>
              <a:ext uri="{96DAC541-7B7A-43D3-8B79-37D633B846F1}">
                <asvg:svgBlip xmlns:asvg="http://schemas.microsoft.com/office/drawing/2016/SVG/main" r:embed="rId103"/>
              </a:ext>
            </a:extLst>
          </a:blip>
          <a:stretch>
            <a:fillRect/>
          </a:stretch>
        </p:blipFill>
        <p:spPr>
          <a:xfrm>
            <a:off x="8019315" y="2567037"/>
            <a:ext cx="245139" cy="136187"/>
          </a:xfrm>
          <a:prstGeom prst="rect">
            <a:avLst/>
          </a:prstGeom>
        </p:spPr>
      </p:pic>
      <p:pic>
        <p:nvPicPr>
          <p:cNvPr id="229" name="Graphic 228">
            <a:extLst>
              <a:ext uri="{FF2B5EF4-FFF2-40B4-BE49-F238E27FC236}">
                <a16:creationId xmlns:a16="http://schemas.microsoft.com/office/drawing/2014/main" id="{E4B24CD3-7F76-EF4B-B5B6-98FD345259C8}"/>
              </a:ext>
            </a:extLst>
          </p:cNvPr>
          <p:cNvPicPr>
            <a:picLocks noChangeAspect="1"/>
          </p:cNvPicPr>
          <p:nvPr userDrawn="1"/>
        </p:nvPicPr>
        <p:blipFill>
          <a:blip r:embed="rId104">
            <a:extLst>
              <a:ext uri="{96DAC541-7B7A-43D3-8B79-37D633B846F1}">
                <asvg:svgBlip xmlns:asvg="http://schemas.microsoft.com/office/drawing/2016/SVG/main" r:embed="rId105"/>
              </a:ext>
            </a:extLst>
          </a:blip>
          <a:stretch>
            <a:fillRect/>
          </a:stretch>
        </p:blipFill>
        <p:spPr>
          <a:xfrm>
            <a:off x="5888617" y="3088703"/>
            <a:ext cx="215900" cy="190500"/>
          </a:xfrm>
          <a:prstGeom prst="rect">
            <a:avLst/>
          </a:prstGeom>
        </p:spPr>
      </p:pic>
      <p:pic>
        <p:nvPicPr>
          <p:cNvPr id="231" name="Graphic 230">
            <a:extLst>
              <a:ext uri="{FF2B5EF4-FFF2-40B4-BE49-F238E27FC236}">
                <a16:creationId xmlns:a16="http://schemas.microsoft.com/office/drawing/2014/main" id="{F8FEF101-3319-1844-B1A9-B39ABB60A6AA}"/>
              </a:ext>
            </a:extLst>
          </p:cNvPr>
          <p:cNvPicPr>
            <a:picLocks noChangeAspect="1"/>
          </p:cNvPicPr>
          <p:nvPr userDrawn="1"/>
        </p:nvPicPr>
        <p:blipFill>
          <a:blip r:embed="rId106">
            <a:extLst>
              <a:ext uri="{96DAC541-7B7A-43D3-8B79-37D633B846F1}">
                <asvg:svgBlip xmlns:asvg="http://schemas.microsoft.com/office/drawing/2016/SVG/main" r:embed="rId107"/>
              </a:ext>
            </a:extLst>
          </a:blip>
          <a:stretch>
            <a:fillRect/>
          </a:stretch>
        </p:blipFill>
        <p:spPr>
          <a:xfrm>
            <a:off x="5439215" y="3063303"/>
            <a:ext cx="228600" cy="241300"/>
          </a:xfrm>
          <a:prstGeom prst="rect">
            <a:avLst/>
          </a:prstGeom>
        </p:spPr>
      </p:pic>
      <p:pic>
        <p:nvPicPr>
          <p:cNvPr id="233" name="Graphic 232">
            <a:extLst>
              <a:ext uri="{FF2B5EF4-FFF2-40B4-BE49-F238E27FC236}">
                <a16:creationId xmlns:a16="http://schemas.microsoft.com/office/drawing/2014/main" id="{698B66C4-C0D9-7546-B375-17057A225C8E}"/>
              </a:ext>
            </a:extLst>
          </p:cNvPr>
          <p:cNvPicPr>
            <a:picLocks noChangeAspect="1"/>
          </p:cNvPicPr>
          <p:nvPr userDrawn="1"/>
        </p:nvPicPr>
        <p:blipFill>
          <a:blip r:embed="rId108">
            <a:extLst>
              <a:ext uri="{96DAC541-7B7A-43D3-8B79-37D633B846F1}">
                <asvg:svgBlip xmlns:asvg="http://schemas.microsoft.com/office/drawing/2016/SVG/main" r:embed="rId109"/>
              </a:ext>
            </a:extLst>
          </a:blip>
          <a:stretch>
            <a:fillRect/>
          </a:stretch>
        </p:blipFill>
        <p:spPr>
          <a:xfrm>
            <a:off x="4984107" y="3088703"/>
            <a:ext cx="228600" cy="190500"/>
          </a:xfrm>
          <a:prstGeom prst="rect">
            <a:avLst/>
          </a:prstGeom>
        </p:spPr>
      </p:pic>
      <p:pic>
        <p:nvPicPr>
          <p:cNvPr id="235" name="Graphic 234">
            <a:extLst>
              <a:ext uri="{FF2B5EF4-FFF2-40B4-BE49-F238E27FC236}">
                <a16:creationId xmlns:a16="http://schemas.microsoft.com/office/drawing/2014/main" id="{E7ABCD6E-AED4-C543-A307-0C4707A63E91}"/>
              </a:ext>
            </a:extLst>
          </p:cNvPr>
          <p:cNvPicPr>
            <a:picLocks noChangeAspect="1"/>
          </p:cNvPicPr>
          <p:nvPr userDrawn="1"/>
        </p:nvPicPr>
        <p:blipFill>
          <a:blip r:embed="rId110">
            <a:extLst>
              <a:ext uri="{96DAC541-7B7A-43D3-8B79-37D633B846F1}">
                <asvg:svgBlip xmlns:asvg="http://schemas.microsoft.com/office/drawing/2016/SVG/main" r:embed="rId111"/>
              </a:ext>
            </a:extLst>
          </a:blip>
          <a:stretch>
            <a:fillRect/>
          </a:stretch>
        </p:blipFill>
        <p:spPr>
          <a:xfrm>
            <a:off x="4576560" y="3082353"/>
            <a:ext cx="228600" cy="203200"/>
          </a:xfrm>
          <a:prstGeom prst="rect">
            <a:avLst/>
          </a:prstGeom>
        </p:spPr>
      </p:pic>
      <p:pic>
        <p:nvPicPr>
          <p:cNvPr id="237" name="Graphic 236">
            <a:extLst>
              <a:ext uri="{FF2B5EF4-FFF2-40B4-BE49-F238E27FC236}">
                <a16:creationId xmlns:a16="http://schemas.microsoft.com/office/drawing/2014/main" id="{3A60F8B2-4E38-2948-810E-091F52750CF3}"/>
              </a:ext>
            </a:extLst>
          </p:cNvPr>
          <p:cNvPicPr>
            <a:picLocks noChangeAspect="1"/>
          </p:cNvPicPr>
          <p:nvPr userDrawn="1"/>
        </p:nvPicPr>
        <p:blipFill>
          <a:blip r:embed="rId112">
            <a:extLst>
              <a:ext uri="{96DAC541-7B7A-43D3-8B79-37D633B846F1}">
                <asvg:svgBlip xmlns:asvg="http://schemas.microsoft.com/office/drawing/2016/SVG/main" r:embed="rId113"/>
              </a:ext>
            </a:extLst>
          </a:blip>
          <a:stretch>
            <a:fillRect/>
          </a:stretch>
        </p:blipFill>
        <p:spPr>
          <a:xfrm>
            <a:off x="4199342" y="3069653"/>
            <a:ext cx="228600" cy="228600"/>
          </a:xfrm>
          <a:prstGeom prst="rect">
            <a:avLst/>
          </a:prstGeom>
        </p:spPr>
      </p:pic>
      <p:pic>
        <p:nvPicPr>
          <p:cNvPr id="239" name="Graphic 238">
            <a:extLst>
              <a:ext uri="{FF2B5EF4-FFF2-40B4-BE49-F238E27FC236}">
                <a16:creationId xmlns:a16="http://schemas.microsoft.com/office/drawing/2014/main" id="{BF1ECDE0-AB46-AA4B-8783-BA7EA799CE0F}"/>
              </a:ext>
            </a:extLst>
          </p:cNvPr>
          <p:cNvPicPr>
            <a:picLocks noChangeAspect="1"/>
          </p:cNvPicPr>
          <p:nvPr userDrawn="1"/>
        </p:nvPicPr>
        <p:blipFill>
          <a:blip r:embed="rId114">
            <a:extLst>
              <a:ext uri="{96DAC541-7B7A-43D3-8B79-37D633B846F1}">
                <asvg:svgBlip xmlns:asvg="http://schemas.microsoft.com/office/drawing/2016/SVG/main" r:embed="rId115"/>
              </a:ext>
            </a:extLst>
          </a:blip>
          <a:stretch>
            <a:fillRect/>
          </a:stretch>
        </p:blipFill>
        <p:spPr>
          <a:xfrm>
            <a:off x="3833725" y="3069653"/>
            <a:ext cx="228600" cy="228600"/>
          </a:xfrm>
          <a:prstGeom prst="rect">
            <a:avLst/>
          </a:prstGeom>
        </p:spPr>
      </p:pic>
      <p:pic>
        <p:nvPicPr>
          <p:cNvPr id="241" name="Graphic 240">
            <a:extLst>
              <a:ext uri="{FF2B5EF4-FFF2-40B4-BE49-F238E27FC236}">
                <a16:creationId xmlns:a16="http://schemas.microsoft.com/office/drawing/2014/main" id="{A80B42B0-97EE-9F4F-972B-8F27DDA98812}"/>
              </a:ext>
            </a:extLst>
          </p:cNvPr>
          <p:cNvPicPr>
            <a:picLocks noChangeAspect="1"/>
          </p:cNvPicPr>
          <p:nvPr userDrawn="1"/>
        </p:nvPicPr>
        <p:blipFill>
          <a:blip r:embed="rId116">
            <a:extLst>
              <a:ext uri="{96DAC541-7B7A-43D3-8B79-37D633B846F1}">
                <asvg:svgBlip xmlns:asvg="http://schemas.microsoft.com/office/drawing/2016/SVG/main" r:embed="rId117"/>
              </a:ext>
            </a:extLst>
          </a:blip>
          <a:stretch>
            <a:fillRect/>
          </a:stretch>
        </p:blipFill>
        <p:spPr>
          <a:xfrm>
            <a:off x="3415429" y="3069653"/>
            <a:ext cx="228600" cy="228600"/>
          </a:xfrm>
          <a:prstGeom prst="rect">
            <a:avLst/>
          </a:prstGeom>
        </p:spPr>
      </p:pic>
      <p:pic>
        <p:nvPicPr>
          <p:cNvPr id="243" name="Graphic 242">
            <a:extLst>
              <a:ext uri="{FF2B5EF4-FFF2-40B4-BE49-F238E27FC236}">
                <a16:creationId xmlns:a16="http://schemas.microsoft.com/office/drawing/2014/main" id="{26CAB35C-D64F-1B40-921A-F6A50D72DB2F}"/>
              </a:ext>
            </a:extLst>
          </p:cNvPr>
          <p:cNvPicPr>
            <a:picLocks noChangeAspect="1"/>
          </p:cNvPicPr>
          <p:nvPr userDrawn="1"/>
        </p:nvPicPr>
        <p:blipFill>
          <a:blip r:embed="rId118">
            <a:extLst>
              <a:ext uri="{96DAC541-7B7A-43D3-8B79-37D633B846F1}">
                <asvg:svgBlip xmlns:asvg="http://schemas.microsoft.com/office/drawing/2016/SVG/main" r:embed="rId119"/>
              </a:ext>
            </a:extLst>
          </a:blip>
          <a:stretch>
            <a:fillRect/>
          </a:stretch>
        </p:blipFill>
        <p:spPr>
          <a:xfrm>
            <a:off x="3013789" y="3069653"/>
            <a:ext cx="228600" cy="228600"/>
          </a:xfrm>
          <a:prstGeom prst="rect">
            <a:avLst/>
          </a:prstGeom>
        </p:spPr>
      </p:pic>
      <p:pic>
        <p:nvPicPr>
          <p:cNvPr id="245" name="Graphic 244">
            <a:extLst>
              <a:ext uri="{FF2B5EF4-FFF2-40B4-BE49-F238E27FC236}">
                <a16:creationId xmlns:a16="http://schemas.microsoft.com/office/drawing/2014/main" id="{FD010480-862A-024A-9298-411DCC8CDAC5}"/>
              </a:ext>
            </a:extLst>
          </p:cNvPr>
          <p:cNvPicPr>
            <a:picLocks noChangeAspect="1"/>
          </p:cNvPicPr>
          <p:nvPr userDrawn="1"/>
        </p:nvPicPr>
        <p:blipFill>
          <a:blip r:embed="rId120">
            <a:extLst>
              <a:ext uri="{96DAC541-7B7A-43D3-8B79-37D633B846F1}">
                <asvg:svgBlip xmlns:asvg="http://schemas.microsoft.com/office/drawing/2016/SVG/main" r:embed="rId121"/>
              </a:ext>
            </a:extLst>
          </a:blip>
          <a:stretch>
            <a:fillRect/>
          </a:stretch>
        </p:blipFill>
        <p:spPr>
          <a:xfrm>
            <a:off x="2637850" y="3069653"/>
            <a:ext cx="228600" cy="228600"/>
          </a:xfrm>
          <a:prstGeom prst="rect">
            <a:avLst/>
          </a:prstGeom>
        </p:spPr>
      </p:pic>
      <p:pic>
        <p:nvPicPr>
          <p:cNvPr id="247" name="Graphic 246">
            <a:extLst>
              <a:ext uri="{FF2B5EF4-FFF2-40B4-BE49-F238E27FC236}">
                <a16:creationId xmlns:a16="http://schemas.microsoft.com/office/drawing/2014/main" id="{3EDCB658-1815-0A4A-A73E-712D74EF63DD}"/>
              </a:ext>
            </a:extLst>
          </p:cNvPr>
          <p:cNvPicPr>
            <a:picLocks noChangeAspect="1"/>
          </p:cNvPicPr>
          <p:nvPr userDrawn="1"/>
        </p:nvPicPr>
        <p:blipFill>
          <a:blip r:embed="rId122">
            <a:extLst>
              <a:ext uri="{96DAC541-7B7A-43D3-8B79-37D633B846F1}">
                <asvg:svgBlip xmlns:asvg="http://schemas.microsoft.com/office/drawing/2016/SVG/main" r:embed="rId123"/>
              </a:ext>
            </a:extLst>
          </a:blip>
          <a:stretch>
            <a:fillRect/>
          </a:stretch>
        </p:blipFill>
        <p:spPr>
          <a:xfrm>
            <a:off x="2219288" y="3069653"/>
            <a:ext cx="228600" cy="228600"/>
          </a:xfrm>
          <a:prstGeom prst="rect">
            <a:avLst/>
          </a:prstGeom>
        </p:spPr>
      </p:pic>
      <p:pic>
        <p:nvPicPr>
          <p:cNvPr id="249" name="Graphic 248">
            <a:extLst>
              <a:ext uri="{FF2B5EF4-FFF2-40B4-BE49-F238E27FC236}">
                <a16:creationId xmlns:a16="http://schemas.microsoft.com/office/drawing/2014/main" id="{B11A6CCA-E553-B64F-97E5-816AED81FA93}"/>
              </a:ext>
            </a:extLst>
          </p:cNvPr>
          <p:cNvPicPr>
            <a:picLocks noChangeAspect="1"/>
          </p:cNvPicPr>
          <p:nvPr userDrawn="1"/>
        </p:nvPicPr>
        <p:blipFill>
          <a:blip r:embed="rId124">
            <a:extLst>
              <a:ext uri="{96DAC541-7B7A-43D3-8B79-37D633B846F1}">
                <asvg:svgBlip xmlns:asvg="http://schemas.microsoft.com/office/drawing/2016/SVG/main" r:embed="rId125"/>
              </a:ext>
            </a:extLst>
          </a:blip>
          <a:stretch>
            <a:fillRect/>
          </a:stretch>
        </p:blipFill>
        <p:spPr>
          <a:xfrm>
            <a:off x="1413030" y="3069653"/>
            <a:ext cx="165100" cy="228600"/>
          </a:xfrm>
          <a:prstGeom prst="rect">
            <a:avLst/>
          </a:prstGeom>
        </p:spPr>
      </p:pic>
      <p:pic>
        <p:nvPicPr>
          <p:cNvPr id="251" name="Graphic 250">
            <a:extLst>
              <a:ext uri="{FF2B5EF4-FFF2-40B4-BE49-F238E27FC236}">
                <a16:creationId xmlns:a16="http://schemas.microsoft.com/office/drawing/2014/main" id="{80BC9D4D-B52D-F748-9152-1E306072AF7A}"/>
              </a:ext>
            </a:extLst>
          </p:cNvPr>
          <p:cNvPicPr>
            <a:picLocks noChangeAspect="1"/>
          </p:cNvPicPr>
          <p:nvPr userDrawn="1"/>
        </p:nvPicPr>
        <p:blipFill>
          <a:blip r:embed="rId126">
            <a:extLst>
              <a:ext uri="{96DAC541-7B7A-43D3-8B79-37D633B846F1}">
                <asvg:svgBlip xmlns:asvg="http://schemas.microsoft.com/office/drawing/2016/SVG/main" r:embed="rId127"/>
              </a:ext>
            </a:extLst>
          </a:blip>
          <a:stretch>
            <a:fillRect/>
          </a:stretch>
        </p:blipFill>
        <p:spPr>
          <a:xfrm>
            <a:off x="946578" y="3088703"/>
            <a:ext cx="203200" cy="190500"/>
          </a:xfrm>
          <a:prstGeom prst="rect">
            <a:avLst/>
          </a:prstGeom>
        </p:spPr>
      </p:pic>
      <p:pic>
        <p:nvPicPr>
          <p:cNvPr id="253" name="Graphic 252">
            <a:extLst>
              <a:ext uri="{FF2B5EF4-FFF2-40B4-BE49-F238E27FC236}">
                <a16:creationId xmlns:a16="http://schemas.microsoft.com/office/drawing/2014/main" id="{42EB5D2D-9BC1-5544-B7F4-B38BD46B87BF}"/>
              </a:ext>
            </a:extLst>
          </p:cNvPr>
          <p:cNvPicPr>
            <a:picLocks noChangeAspect="1"/>
          </p:cNvPicPr>
          <p:nvPr userDrawn="1"/>
        </p:nvPicPr>
        <p:blipFill>
          <a:blip r:embed="rId128">
            <a:extLst>
              <a:ext uri="{96DAC541-7B7A-43D3-8B79-37D633B846F1}">
                <asvg:svgBlip xmlns:asvg="http://schemas.microsoft.com/office/drawing/2016/SVG/main" r:embed="rId129"/>
              </a:ext>
            </a:extLst>
          </a:blip>
          <a:stretch>
            <a:fillRect/>
          </a:stretch>
        </p:blipFill>
        <p:spPr>
          <a:xfrm>
            <a:off x="1804405" y="3069653"/>
            <a:ext cx="152400" cy="228600"/>
          </a:xfrm>
          <a:prstGeom prst="rect">
            <a:avLst/>
          </a:prstGeom>
        </p:spPr>
      </p:pic>
      <p:pic>
        <p:nvPicPr>
          <p:cNvPr id="261" name="Graphic 260">
            <a:extLst>
              <a:ext uri="{FF2B5EF4-FFF2-40B4-BE49-F238E27FC236}">
                <a16:creationId xmlns:a16="http://schemas.microsoft.com/office/drawing/2014/main" id="{90C944FF-B563-1C40-AADC-E4A832FE440B}"/>
              </a:ext>
            </a:extLst>
          </p:cNvPr>
          <p:cNvPicPr>
            <a:picLocks noChangeAspect="1"/>
          </p:cNvPicPr>
          <p:nvPr userDrawn="1"/>
        </p:nvPicPr>
        <p:blipFill>
          <a:blip r:embed="rId130">
            <a:extLst>
              <a:ext uri="{96DAC541-7B7A-43D3-8B79-37D633B846F1}">
                <asvg:svgBlip xmlns:asvg="http://schemas.microsoft.com/office/drawing/2016/SVG/main" r:embed="rId131"/>
              </a:ext>
            </a:extLst>
          </a:blip>
          <a:stretch>
            <a:fillRect/>
          </a:stretch>
        </p:blipFill>
        <p:spPr>
          <a:xfrm>
            <a:off x="504825" y="3069653"/>
            <a:ext cx="228600" cy="228600"/>
          </a:xfrm>
          <a:prstGeom prst="rect">
            <a:avLst/>
          </a:prstGeom>
        </p:spPr>
      </p:pic>
      <p:pic>
        <p:nvPicPr>
          <p:cNvPr id="263" name="Graphic 262">
            <a:extLst>
              <a:ext uri="{FF2B5EF4-FFF2-40B4-BE49-F238E27FC236}">
                <a16:creationId xmlns:a16="http://schemas.microsoft.com/office/drawing/2014/main" id="{695419F6-1B09-9A47-905C-A5D6674F64DD}"/>
              </a:ext>
            </a:extLst>
          </p:cNvPr>
          <p:cNvPicPr>
            <a:picLocks noChangeAspect="1"/>
          </p:cNvPicPr>
          <p:nvPr userDrawn="1"/>
        </p:nvPicPr>
        <p:blipFill>
          <a:blip r:embed="rId132">
            <a:extLst>
              <a:ext uri="{96DAC541-7B7A-43D3-8B79-37D633B846F1}">
                <asvg:svgBlip xmlns:asvg="http://schemas.microsoft.com/office/drawing/2016/SVG/main" r:embed="rId133"/>
              </a:ext>
            </a:extLst>
          </a:blip>
          <a:stretch>
            <a:fillRect/>
          </a:stretch>
        </p:blipFill>
        <p:spPr>
          <a:xfrm>
            <a:off x="504825" y="2539880"/>
            <a:ext cx="228600" cy="190500"/>
          </a:xfrm>
          <a:prstGeom prst="rect">
            <a:avLst/>
          </a:prstGeom>
        </p:spPr>
      </p:pic>
      <p:pic>
        <p:nvPicPr>
          <p:cNvPr id="265" name="Graphic 264">
            <a:extLst>
              <a:ext uri="{FF2B5EF4-FFF2-40B4-BE49-F238E27FC236}">
                <a16:creationId xmlns:a16="http://schemas.microsoft.com/office/drawing/2014/main" id="{407DB9ED-12D1-474D-B769-B6505B012F97}"/>
              </a:ext>
            </a:extLst>
          </p:cNvPr>
          <p:cNvPicPr>
            <a:picLocks noChangeAspect="1"/>
          </p:cNvPicPr>
          <p:nvPr userDrawn="1"/>
        </p:nvPicPr>
        <p:blipFill>
          <a:blip r:embed="rId134">
            <a:extLst>
              <a:ext uri="{96DAC541-7B7A-43D3-8B79-37D633B846F1}">
                <asvg:svgBlip xmlns:asvg="http://schemas.microsoft.com/office/drawing/2016/SVG/main" r:embed="rId135"/>
              </a:ext>
            </a:extLst>
          </a:blip>
          <a:stretch>
            <a:fillRect/>
          </a:stretch>
        </p:blipFill>
        <p:spPr>
          <a:xfrm>
            <a:off x="933878" y="2520830"/>
            <a:ext cx="228600" cy="228600"/>
          </a:xfrm>
          <a:prstGeom prst="rect">
            <a:avLst/>
          </a:prstGeom>
        </p:spPr>
      </p:pic>
      <p:pic>
        <p:nvPicPr>
          <p:cNvPr id="267" name="Graphic 266">
            <a:extLst>
              <a:ext uri="{FF2B5EF4-FFF2-40B4-BE49-F238E27FC236}">
                <a16:creationId xmlns:a16="http://schemas.microsoft.com/office/drawing/2014/main" id="{76E4C7AB-A16F-5A45-8589-65318C9CF684}"/>
              </a:ext>
            </a:extLst>
          </p:cNvPr>
          <p:cNvPicPr>
            <a:picLocks noChangeAspect="1"/>
          </p:cNvPicPr>
          <p:nvPr userDrawn="1"/>
        </p:nvPicPr>
        <p:blipFill>
          <a:blip r:embed="rId136">
            <a:extLst>
              <a:ext uri="{96DAC541-7B7A-43D3-8B79-37D633B846F1}">
                <asvg:svgBlip xmlns:asvg="http://schemas.microsoft.com/office/drawing/2016/SVG/main" r:embed="rId137"/>
              </a:ext>
            </a:extLst>
          </a:blip>
          <a:stretch>
            <a:fillRect/>
          </a:stretch>
        </p:blipFill>
        <p:spPr>
          <a:xfrm>
            <a:off x="7589391" y="2520830"/>
            <a:ext cx="215900" cy="228600"/>
          </a:xfrm>
          <a:prstGeom prst="rect">
            <a:avLst/>
          </a:prstGeom>
        </p:spPr>
      </p:pic>
      <p:pic>
        <p:nvPicPr>
          <p:cNvPr id="269" name="Graphic 268">
            <a:extLst>
              <a:ext uri="{FF2B5EF4-FFF2-40B4-BE49-F238E27FC236}">
                <a16:creationId xmlns:a16="http://schemas.microsoft.com/office/drawing/2014/main" id="{7B8DDA80-AE67-E049-9710-1E0BD01B7ACA}"/>
              </a:ext>
            </a:extLst>
          </p:cNvPr>
          <p:cNvPicPr>
            <a:picLocks noChangeAspect="1"/>
          </p:cNvPicPr>
          <p:nvPr userDrawn="1"/>
        </p:nvPicPr>
        <p:blipFill>
          <a:blip r:embed="rId138">
            <a:extLst>
              <a:ext uri="{96DAC541-7B7A-43D3-8B79-37D633B846F1}">
                <asvg:svgBlip xmlns:asvg="http://schemas.microsoft.com/office/drawing/2016/SVG/main" r:embed="rId139"/>
              </a:ext>
            </a:extLst>
          </a:blip>
          <a:stretch>
            <a:fillRect/>
          </a:stretch>
        </p:blipFill>
        <p:spPr>
          <a:xfrm>
            <a:off x="7172543" y="2539880"/>
            <a:ext cx="228600" cy="190500"/>
          </a:xfrm>
          <a:prstGeom prst="rect">
            <a:avLst/>
          </a:prstGeom>
        </p:spPr>
      </p:pic>
      <p:pic>
        <p:nvPicPr>
          <p:cNvPr id="271" name="Graphic 270">
            <a:extLst>
              <a:ext uri="{FF2B5EF4-FFF2-40B4-BE49-F238E27FC236}">
                <a16:creationId xmlns:a16="http://schemas.microsoft.com/office/drawing/2014/main" id="{488F3CD9-BC66-B249-BF24-9794E39C9117}"/>
              </a:ext>
            </a:extLst>
          </p:cNvPr>
          <p:cNvPicPr>
            <a:picLocks noChangeAspect="1"/>
          </p:cNvPicPr>
          <p:nvPr userDrawn="1"/>
        </p:nvPicPr>
        <p:blipFill>
          <a:blip r:embed="rId140">
            <a:extLst>
              <a:ext uri="{96DAC541-7B7A-43D3-8B79-37D633B846F1}">
                <asvg:svgBlip xmlns:asvg="http://schemas.microsoft.com/office/drawing/2016/SVG/main" r:embed="rId141"/>
              </a:ext>
            </a:extLst>
          </a:blip>
          <a:stretch>
            <a:fillRect/>
          </a:stretch>
        </p:blipFill>
        <p:spPr>
          <a:xfrm>
            <a:off x="6726935" y="2520830"/>
            <a:ext cx="228600" cy="228600"/>
          </a:xfrm>
          <a:prstGeom prst="rect">
            <a:avLst/>
          </a:prstGeom>
        </p:spPr>
      </p:pic>
      <p:pic>
        <p:nvPicPr>
          <p:cNvPr id="273" name="Graphic 272">
            <a:extLst>
              <a:ext uri="{FF2B5EF4-FFF2-40B4-BE49-F238E27FC236}">
                <a16:creationId xmlns:a16="http://schemas.microsoft.com/office/drawing/2014/main" id="{F6095CA0-CC31-5A46-A280-98E70FEFACF8}"/>
              </a:ext>
            </a:extLst>
          </p:cNvPr>
          <p:cNvPicPr>
            <a:picLocks noChangeAspect="1"/>
          </p:cNvPicPr>
          <p:nvPr userDrawn="1"/>
        </p:nvPicPr>
        <p:blipFill>
          <a:blip r:embed="rId142">
            <a:extLst>
              <a:ext uri="{96DAC541-7B7A-43D3-8B79-37D633B846F1}">
                <asvg:svgBlip xmlns:asvg="http://schemas.microsoft.com/office/drawing/2016/SVG/main" r:embed="rId143"/>
              </a:ext>
            </a:extLst>
          </a:blip>
          <a:stretch>
            <a:fillRect/>
          </a:stretch>
        </p:blipFill>
        <p:spPr>
          <a:xfrm>
            <a:off x="6295059" y="2558930"/>
            <a:ext cx="228600" cy="152400"/>
          </a:xfrm>
          <a:prstGeom prst="rect">
            <a:avLst/>
          </a:prstGeom>
        </p:spPr>
      </p:pic>
      <p:pic>
        <p:nvPicPr>
          <p:cNvPr id="275" name="Graphic 274">
            <a:extLst>
              <a:ext uri="{FF2B5EF4-FFF2-40B4-BE49-F238E27FC236}">
                <a16:creationId xmlns:a16="http://schemas.microsoft.com/office/drawing/2014/main" id="{7F9832C2-40F3-4B44-A05E-3A630AEAB4BA}"/>
              </a:ext>
            </a:extLst>
          </p:cNvPr>
          <p:cNvPicPr>
            <a:picLocks noChangeAspect="1"/>
          </p:cNvPicPr>
          <p:nvPr userDrawn="1"/>
        </p:nvPicPr>
        <p:blipFill>
          <a:blip r:embed="rId144">
            <a:extLst>
              <a:ext uri="{96DAC541-7B7A-43D3-8B79-37D633B846F1}">
                <asvg:svgBlip xmlns:asvg="http://schemas.microsoft.com/office/drawing/2016/SVG/main" r:embed="rId145"/>
              </a:ext>
            </a:extLst>
          </a:blip>
          <a:stretch>
            <a:fillRect/>
          </a:stretch>
        </p:blipFill>
        <p:spPr>
          <a:xfrm>
            <a:off x="5920367" y="2514480"/>
            <a:ext cx="152400" cy="241300"/>
          </a:xfrm>
          <a:prstGeom prst="rect">
            <a:avLst/>
          </a:prstGeom>
        </p:spPr>
      </p:pic>
      <p:pic>
        <p:nvPicPr>
          <p:cNvPr id="277" name="Graphic 276">
            <a:extLst>
              <a:ext uri="{FF2B5EF4-FFF2-40B4-BE49-F238E27FC236}">
                <a16:creationId xmlns:a16="http://schemas.microsoft.com/office/drawing/2014/main" id="{85BCABAE-60DF-CF49-AEC2-8C4E612561B9}"/>
              </a:ext>
            </a:extLst>
          </p:cNvPr>
          <p:cNvPicPr>
            <a:picLocks noChangeAspect="1"/>
          </p:cNvPicPr>
          <p:nvPr userDrawn="1"/>
        </p:nvPicPr>
        <p:blipFill>
          <a:blip r:embed="rId146">
            <a:extLst>
              <a:ext uri="{96DAC541-7B7A-43D3-8B79-37D633B846F1}">
                <asvg:svgBlip xmlns:asvg="http://schemas.microsoft.com/office/drawing/2016/SVG/main" r:embed="rId147"/>
              </a:ext>
            </a:extLst>
          </a:blip>
          <a:stretch>
            <a:fillRect/>
          </a:stretch>
        </p:blipFill>
        <p:spPr>
          <a:xfrm>
            <a:off x="5439215" y="2514480"/>
            <a:ext cx="228600" cy="241300"/>
          </a:xfrm>
          <a:prstGeom prst="rect">
            <a:avLst/>
          </a:prstGeom>
        </p:spPr>
      </p:pic>
      <p:pic>
        <p:nvPicPr>
          <p:cNvPr id="278" name="Graphic 277">
            <a:extLst>
              <a:ext uri="{FF2B5EF4-FFF2-40B4-BE49-F238E27FC236}">
                <a16:creationId xmlns:a16="http://schemas.microsoft.com/office/drawing/2014/main" id="{6ABD59FE-875B-634F-962E-250487AAA502}"/>
              </a:ext>
            </a:extLst>
          </p:cNvPr>
          <p:cNvPicPr>
            <a:picLocks noChangeAspect="1"/>
          </p:cNvPicPr>
          <p:nvPr userDrawn="1"/>
        </p:nvPicPr>
        <p:blipFill>
          <a:blip r:embed="rId148">
            <a:extLst>
              <a:ext uri="{96DAC541-7B7A-43D3-8B79-37D633B846F1}">
                <asvg:svgBlip xmlns:asvg="http://schemas.microsoft.com/office/drawing/2016/SVG/main" r:embed="rId149"/>
              </a:ext>
            </a:extLst>
          </a:blip>
          <a:stretch>
            <a:fillRect/>
          </a:stretch>
        </p:blipFill>
        <p:spPr>
          <a:xfrm>
            <a:off x="504825" y="3643876"/>
            <a:ext cx="228600" cy="241300"/>
          </a:xfrm>
          <a:prstGeom prst="rect">
            <a:avLst/>
          </a:prstGeom>
        </p:spPr>
      </p:pic>
      <p:pic>
        <p:nvPicPr>
          <p:cNvPr id="279" name="Graphic 278">
            <a:extLst>
              <a:ext uri="{FF2B5EF4-FFF2-40B4-BE49-F238E27FC236}">
                <a16:creationId xmlns:a16="http://schemas.microsoft.com/office/drawing/2014/main" id="{57DC2A4C-42DC-8648-A536-7CC9E50FC985}"/>
              </a:ext>
            </a:extLst>
          </p:cNvPr>
          <p:cNvPicPr>
            <a:picLocks noChangeAspect="1"/>
          </p:cNvPicPr>
          <p:nvPr userDrawn="1"/>
        </p:nvPicPr>
        <p:blipFill>
          <a:blip r:embed="rId150">
            <a:extLst>
              <a:ext uri="{96DAC541-7B7A-43D3-8B79-37D633B846F1}">
                <asvg:svgBlip xmlns:asvg="http://schemas.microsoft.com/office/drawing/2016/SVG/main" r:embed="rId151"/>
              </a:ext>
            </a:extLst>
          </a:blip>
          <a:stretch>
            <a:fillRect/>
          </a:stretch>
        </p:blipFill>
        <p:spPr>
          <a:xfrm>
            <a:off x="971978" y="3643876"/>
            <a:ext cx="152400" cy="241300"/>
          </a:xfrm>
          <a:prstGeom prst="rect">
            <a:avLst/>
          </a:prstGeom>
        </p:spPr>
      </p:pic>
      <p:pic>
        <p:nvPicPr>
          <p:cNvPr id="280" name="Graphic 279">
            <a:extLst>
              <a:ext uri="{FF2B5EF4-FFF2-40B4-BE49-F238E27FC236}">
                <a16:creationId xmlns:a16="http://schemas.microsoft.com/office/drawing/2014/main" id="{1C53E0DC-99F5-5448-97CB-DCCBB7C7B9F0}"/>
              </a:ext>
            </a:extLst>
          </p:cNvPr>
          <p:cNvPicPr>
            <a:picLocks noChangeAspect="1"/>
          </p:cNvPicPr>
          <p:nvPr userDrawn="1"/>
        </p:nvPicPr>
        <p:blipFill>
          <a:blip r:embed="rId152">
            <a:extLst>
              <a:ext uri="{96DAC541-7B7A-43D3-8B79-37D633B846F1}">
                <asvg:svgBlip xmlns:asvg="http://schemas.microsoft.com/office/drawing/2016/SVG/main" r:embed="rId153"/>
              </a:ext>
            </a:extLst>
          </a:blip>
          <a:stretch>
            <a:fillRect/>
          </a:stretch>
        </p:blipFill>
        <p:spPr>
          <a:xfrm>
            <a:off x="1381280" y="3643876"/>
            <a:ext cx="228600" cy="241300"/>
          </a:xfrm>
          <a:prstGeom prst="rect">
            <a:avLst/>
          </a:prstGeom>
        </p:spPr>
      </p:pic>
      <p:pic>
        <p:nvPicPr>
          <p:cNvPr id="281" name="Graphic 280">
            <a:extLst>
              <a:ext uri="{FF2B5EF4-FFF2-40B4-BE49-F238E27FC236}">
                <a16:creationId xmlns:a16="http://schemas.microsoft.com/office/drawing/2014/main" id="{083B58D2-5187-C940-BB21-4B766225F239}"/>
              </a:ext>
            </a:extLst>
          </p:cNvPr>
          <p:cNvPicPr>
            <a:picLocks noChangeAspect="1"/>
          </p:cNvPicPr>
          <p:nvPr userDrawn="1"/>
        </p:nvPicPr>
        <p:blipFill>
          <a:blip r:embed="rId154">
            <a:extLst>
              <a:ext uri="{96DAC541-7B7A-43D3-8B79-37D633B846F1}">
                <asvg:svgBlip xmlns:asvg="http://schemas.microsoft.com/office/drawing/2016/SVG/main" r:embed="rId155"/>
              </a:ext>
            </a:extLst>
          </a:blip>
          <a:stretch>
            <a:fillRect/>
          </a:stretch>
        </p:blipFill>
        <p:spPr>
          <a:xfrm>
            <a:off x="1766305" y="3637526"/>
            <a:ext cx="228600" cy="254000"/>
          </a:xfrm>
          <a:prstGeom prst="rect">
            <a:avLst/>
          </a:prstGeom>
        </p:spPr>
      </p:pic>
      <p:pic>
        <p:nvPicPr>
          <p:cNvPr id="282" name="Graphic 281">
            <a:extLst>
              <a:ext uri="{FF2B5EF4-FFF2-40B4-BE49-F238E27FC236}">
                <a16:creationId xmlns:a16="http://schemas.microsoft.com/office/drawing/2014/main" id="{BEFA1B42-860A-DF41-ABA4-9F7AE1BE830F}"/>
              </a:ext>
            </a:extLst>
          </p:cNvPr>
          <p:cNvPicPr>
            <a:picLocks noChangeAspect="1"/>
          </p:cNvPicPr>
          <p:nvPr userDrawn="1"/>
        </p:nvPicPr>
        <p:blipFill>
          <a:blip r:embed="rId156">
            <a:extLst>
              <a:ext uri="{96DAC541-7B7A-43D3-8B79-37D633B846F1}">
                <asvg:svgBlip xmlns:asvg="http://schemas.microsoft.com/office/drawing/2016/SVG/main" r:embed="rId157"/>
              </a:ext>
            </a:extLst>
          </a:blip>
          <a:stretch>
            <a:fillRect/>
          </a:stretch>
        </p:blipFill>
        <p:spPr>
          <a:xfrm>
            <a:off x="2219288" y="3650226"/>
            <a:ext cx="228600" cy="228600"/>
          </a:xfrm>
          <a:prstGeom prst="rect">
            <a:avLst/>
          </a:prstGeom>
        </p:spPr>
      </p:pic>
      <p:pic>
        <p:nvPicPr>
          <p:cNvPr id="283" name="Graphic 282">
            <a:extLst>
              <a:ext uri="{FF2B5EF4-FFF2-40B4-BE49-F238E27FC236}">
                <a16:creationId xmlns:a16="http://schemas.microsoft.com/office/drawing/2014/main" id="{26B428B2-E622-F146-B803-E45D5B6F63DA}"/>
              </a:ext>
            </a:extLst>
          </p:cNvPr>
          <p:cNvPicPr>
            <a:picLocks noChangeAspect="1"/>
          </p:cNvPicPr>
          <p:nvPr userDrawn="1"/>
        </p:nvPicPr>
        <p:blipFill>
          <a:blip r:embed="rId158">
            <a:extLst>
              <a:ext uri="{96DAC541-7B7A-43D3-8B79-37D633B846F1}">
                <asvg:svgBlip xmlns:asvg="http://schemas.microsoft.com/office/drawing/2016/SVG/main" r:embed="rId159"/>
              </a:ext>
            </a:extLst>
          </a:blip>
          <a:stretch>
            <a:fillRect/>
          </a:stretch>
        </p:blipFill>
        <p:spPr>
          <a:xfrm>
            <a:off x="2631500" y="3662926"/>
            <a:ext cx="241300" cy="203200"/>
          </a:xfrm>
          <a:prstGeom prst="rect">
            <a:avLst/>
          </a:prstGeom>
        </p:spPr>
      </p:pic>
      <p:pic>
        <p:nvPicPr>
          <p:cNvPr id="284" name="Graphic 283">
            <a:extLst>
              <a:ext uri="{FF2B5EF4-FFF2-40B4-BE49-F238E27FC236}">
                <a16:creationId xmlns:a16="http://schemas.microsoft.com/office/drawing/2014/main" id="{EE160DA8-6C02-4347-ACF0-B27FB954FF7D}"/>
              </a:ext>
            </a:extLst>
          </p:cNvPr>
          <p:cNvPicPr>
            <a:picLocks noChangeAspect="1"/>
          </p:cNvPicPr>
          <p:nvPr userDrawn="1"/>
        </p:nvPicPr>
        <p:blipFill>
          <a:blip r:embed="rId160">
            <a:extLst>
              <a:ext uri="{96DAC541-7B7A-43D3-8B79-37D633B846F1}">
                <asvg:svgBlip xmlns:asvg="http://schemas.microsoft.com/office/drawing/2016/SVG/main" r:embed="rId161"/>
              </a:ext>
            </a:extLst>
          </a:blip>
          <a:stretch>
            <a:fillRect/>
          </a:stretch>
        </p:blipFill>
        <p:spPr>
          <a:xfrm>
            <a:off x="3007439" y="3650226"/>
            <a:ext cx="241300" cy="228600"/>
          </a:xfrm>
          <a:prstGeom prst="rect">
            <a:avLst/>
          </a:prstGeom>
        </p:spPr>
      </p:pic>
      <p:pic>
        <p:nvPicPr>
          <p:cNvPr id="285" name="Graphic 284">
            <a:extLst>
              <a:ext uri="{FF2B5EF4-FFF2-40B4-BE49-F238E27FC236}">
                <a16:creationId xmlns:a16="http://schemas.microsoft.com/office/drawing/2014/main" id="{748E8CE1-96AE-EB48-8DDC-EF5AB2045C22}"/>
              </a:ext>
            </a:extLst>
          </p:cNvPr>
          <p:cNvPicPr>
            <a:picLocks noChangeAspect="1"/>
          </p:cNvPicPr>
          <p:nvPr userDrawn="1"/>
        </p:nvPicPr>
        <p:blipFill>
          <a:blip r:embed="rId162">
            <a:extLst>
              <a:ext uri="{96DAC541-7B7A-43D3-8B79-37D633B846F1}">
                <asvg:svgBlip xmlns:asvg="http://schemas.microsoft.com/office/drawing/2016/SVG/main" r:embed="rId163"/>
              </a:ext>
            </a:extLst>
          </a:blip>
          <a:stretch>
            <a:fillRect/>
          </a:stretch>
        </p:blipFill>
        <p:spPr>
          <a:xfrm>
            <a:off x="3409079" y="3650226"/>
            <a:ext cx="241300" cy="228600"/>
          </a:xfrm>
          <a:prstGeom prst="rect">
            <a:avLst/>
          </a:prstGeom>
        </p:spPr>
      </p:pic>
      <p:pic>
        <p:nvPicPr>
          <p:cNvPr id="286" name="Graphic 285">
            <a:extLst>
              <a:ext uri="{FF2B5EF4-FFF2-40B4-BE49-F238E27FC236}">
                <a16:creationId xmlns:a16="http://schemas.microsoft.com/office/drawing/2014/main" id="{BF8997B8-B18C-E740-B1AF-3E438864B8E3}"/>
              </a:ext>
            </a:extLst>
          </p:cNvPr>
          <p:cNvPicPr>
            <a:picLocks noChangeAspect="1"/>
          </p:cNvPicPr>
          <p:nvPr userDrawn="1"/>
        </p:nvPicPr>
        <p:blipFill>
          <a:blip r:embed="rId164">
            <a:extLst>
              <a:ext uri="{96DAC541-7B7A-43D3-8B79-37D633B846F1}">
                <asvg:svgBlip xmlns:asvg="http://schemas.microsoft.com/office/drawing/2016/SVG/main" r:embed="rId165"/>
              </a:ext>
            </a:extLst>
          </a:blip>
          <a:stretch>
            <a:fillRect/>
          </a:stretch>
        </p:blipFill>
        <p:spPr>
          <a:xfrm>
            <a:off x="3827375" y="3650226"/>
            <a:ext cx="241300" cy="228600"/>
          </a:xfrm>
          <a:prstGeom prst="rect">
            <a:avLst/>
          </a:prstGeom>
        </p:spPr>
      </p:pic>
      <p:pic>
        <p:nvPicPr>
          <p:cNvPr id="287" name="Graphic 286">
            <a:extLst>
              <a:ext uri="{FF2B5EF4-FFF2-40B4-BE49-F238E27FC236}">
                <a16:creationId xmlns:a16="http://schemas.microsoft.com/office/drawing/2014/main" id="{5492BB07-B446-E246-89C4-2B685DFFBA0C}"/>
              </a:ext>
            </a:extLst>
          </p:cNvPr>
          <p:cNvPicPr>
            <a:picLocks noChangeAspect="1"/>
          </p:cNvPicPr>
          <p:nvPr userDrawn="1"/>
        </p:nvPicPr>
        <p:blipFill>
          <a:blip r:embed="rId166">
            <a:extLst>
              <a:ext uri="{96DAC541-7B7A-43D3-8B79-37D633B846F1}">
                <asvg:svgBlip xmlns:asvg="http://schemas.microsoft.com/office/drawing/2016/SVG/main" r:embed="rId167"/>
              </a:ext>
            </a:extLst>
          </a:blip>
          <a:stretch>
            <a:fillRect/>
          </a:stretch>
        </p:blipFill>
        <p:spPr>
          <a:xfrm>
            <a:off x="8372475" y="3063303"/>
            <a:ext cx="266700" cy="241300"/>
          </a:xfrm>
          <a:prstGeom prst="rect">
            <a:avLst/>
          </a:prstGeom>
        </p:spPr>
      </p:pic>
      <p:pic>
        <p:nvPicPr>
          <p:cNvPr id="288" name="Graphic 287">
            <a:extLst>
              <a:ext uri="{FF2B5EF4-FFF2-40B4-BE49-F238E27FC236}">
                <a16:creationId xmlns:a16="http://schemas.microsoft.com/office/drawing/2014/main" id="{A9A36A2B-A824-B243-9D07-59787926382D}"/>
              </a:ext>
            </a:extLst>
          </p:cNvPr>
          <p:cNvPicPr>
            <a:picLocks noChangeAspect="1"/>
          </p:cNvPicPr>
          <p:nvPr userDrawn="1"/>
        </p:nvPicPr>
        <p:blipFill>
          <a:blip r:embed="rId168">
            <a:extLst>
              <a:ext uri="{96DAC541-7B7A-43D3-8B79-37D633B846F1}">
                <asvg:svgBlip xmlns:asvg="http://schemas.microsoft.com/office/drawing/2016/SVG/main" r:embed="rId169"/>
              </a:ext>
            </a:extLst>
          </a:blip>
          <a:stretch>
            <a:fillRect/>
          </a:stretch>
        </p:blipFill>
        <p:spPr>
          <a:xfrm>
            <a:off x="8021234" y="3063303"/>
            <a:ext cx="241300" cy="241300"/>
          </a:xfrm>
          <a:prstGeom prst="rect">
            <a:avLst/>
          </a:prstGeom>
        </p:spPr>
      </p:pic>
      <p:pic>
        <p:nvPicPr>
          <p:cNvPr id="289" name="Graphic 288">
            <a:extLst>
              <a:ext uri="{FF2B5EF4-FFF2-40B4-BE49-F238E27FC236}">
                <a16:creationId xmlns:a16="http://schemas.microsoft.com/office/drawing/2014/main" id="{46F322A7-6C6A-054D-A900-F75D68C35C56}"/>
              </a:ext>
            </a:extLst>
          </p:cNvPr>
          <p:cNvPicPr>
            <a:picLocks noChangeAspect="1"/>
          </p:cNvPicPr>
          <p:nvPr userDrawn="1"/>
        </p:nvPicPr>
        <p:blipFill>
          <a:blip r:embed="rId170">
            <a:extLst>
              <a:ext uri="{96DAC541-7B7A-43D3-8B79-37D633B846F1}">
                <asvg:svgBlip xmlns:asvg="http://schemas.microsoft.com/office/drawing/2016/SVG/main" r:embed="rId171"/>
              </a:ext>
            </a:extLst>
          </a:blip>
          <a:stretch>
            <a:fillRect/>
          </a:stretch>
        </p:blipFill>
        <p:spPr>
          <a:xfrm>
            <a:off x="7602091" y="3069653"/>
            <a:ext cx="190500" cy="228600"/>
          </a:xfrm>
          <a:prstGeom prst="rect">
            <a:avLst/>
          </a:prstGeom>
        </p:spPr>
      </p:pic>
      <p:pic>
        <p:nvPicPr>
          <p:cNvPr id="290" name="Graphic 289">
            <a:extLst>
              <a:ext uri="{FF2B5EF4-FFF2-40B4-BE49-F238E27FC236}">
                <a16:creationId xmlns:a16="http://schemas.microsoft.com/office/drawing/2014/main" id="{D5EB3740-8506-2546-905B-48523A231C86}"/>
              </a:ext>
            </a:extLst>
          </p:cNvPr>
          <p:cNvPicPr>
            <a:picLocks noChangeAspect="1"/>
          </p:cNvPicPr>
          <p:nvPr userDrawn="1"/>
        </p:nvPicPr>
        <p:blipFill>
          <a:blip r:embed="rId172">
            <a:extLst>
              <a:ext uri="{96DAC541-7B7A-43D3-8B79-37D633B846F1}">
                <asvg:svgBlip xmlns:asvg="http://schemas.microsoft.com/office/drawing/2016/SVG/main" r:embed="rId173"/>
              </a:ext>
            </a:extLst>
          </a:blip>
          <a:stretch>
            <a:fillRect/>
          </a:stretch>
        </p:blipFill>
        <p:spPr>
          <a:xfrm>
            <a:off x="7172543" y="3069653"/>
            <a:ext cx="228600" cy="228600"/>
          </a:xfrm>
          <a:prstGeom prst="rect">
            <a:avLst/>
          </a:prstGeom>
        </p:spPr>
      </p:pic>
      <p:pic>
        <p:nvPicPr>
          <p:cNvPr id="291" name="Graphic 290">
            <a:extLst>
              <a:ext uri="{FF2B5EF4-FFF2-40B4-BE49-F238E27FC236}">
                <a16:creationId xmlns:a16="http://schemas.microsoft.com/office/drawing/2014/main" id="{73E05336-F8A3-5446-8885-5575D89036BC}"/>
              </a:ext>
            </a:extLst>
          </p:cNvPr>
          <p:cNvPicPr>
            <a:picLocks noChangeAspect="1"/>
          </p:cNvPicPr>
          <p:nvPr userDrawn="1"/>
        </p:nvPicPr>
        <p:blipFill>
          <a:blip r:embed="rId174">
            <a:extLst>
              <a:ext uri="{96DAC541-7B7A-43D3-8B79-37D633B846F1}">
                <asvg:svgBlip xmlns:asvg="http://schemas.microsoft.com/office/drawing/2016/SVG/main" r:embed="rId175"/>
              </a:ext>
            </a:extLst>
          </a:blip>
          <a:stretch>
            <a:fillRect/>
          </a:stretch>
        </p:blipFill>
        <p:spPr>
          <a:xfrm>
            <a:off x="6745985" y="3069653"/>
            <a:ext cx="190500" cy="228600"/>
          </a:xfrm>
          <a:prstGeom prst="rect">
            <a:avLst/>
          </a:prstGeom>
        </p:spPr>
      </p:pic>
      <p:pic>
        <p:nvPicPr>
          <p:cNvPr id="292" name="Graphic 291">
            <a:extLst>
              <a:ext uri="{FF2B5EF4-FFF2-40B4-BE49-F238E27FC236}">
                <a16:creationId xmlns:a16="http://schemas.microsoft.com/office/drawing/2014/main" id="{F2C6AF3D-9E89-2040-B79D-0C011FB619BC}"/>
              </a:ext>
            </a:extLst>
          </p:cNvPr>
          <p:cNvPicPr>
            <a:picLocks noChangeAspect="1"/>
          </p:cNvPicPr>
          <p:nvPr userDrawn="1"/>
        </p:nvPicPr>
        <p:blipFill>
          <a:blip r:embed="rId176">
            <a:extLst>
              <a:ext uri="{96DAC541-7B7A-43D3-8B79-37D633B846F1}">
                <asvg:svgBlip xmlns:asvg="http://schemas.microsoft.com/office/drawing/2016/SVG/main" r:embed="rId177"/>
              </a:ext>
            </a:extLst>
          </a:blip>
          <a:stretch>
            <a:fillRect/>
          </a:stretch>
        </p:blipFill>
        <p:spPr>
          <a:xfrm>
            <a:off x="6301409" y="3076003"/>
            <a:ext cx="215900" cy="215900"/>
          </a:xfrm>
          <a:prstGeom prst="rect">
            <a:avLst/>
          </a:prstGeom>
        </p:spPr>
      </p:pic>
      <p:sp>
        <p:nvSpPr>
          <p:cNvPr id="293" name="TextBox 292">
            <a:extLst>
              <a:ext uri="{FF2B5EF4-FFF2-40B4-BE49-F238E27FC236}">
                <a16:creationId xmlns:a16="http://schemas.microsoft.com/office/drawing/2014/main" id="{5E15BCDA-36AC-CD43-AD48-07174BECAD04}"/>
              </a:ext>
            </a:extLst>
          </p:cNvPr>
          <p:cNvSpPr txBox="1"/>
          <p:nvPr userDrawn="1"/>
        </p:nvSpPr>
        <p:spPr>
          <a:xfrm>
            <a:off x="4218908" y="3576070"/>
            <a:ext cx="4420267" cy="430887"/>
          </a:xfrm>
          <a:prstGeom prst="rect">
            <a:avLst/>
          </a:prstGeom>
          <a:noFill/>
        </p:spPr>
        <p:txBody>
          <a:bodyPr wrap="square" lIns="0" rIns="0" rtlCol="0">
            <a:spAutoFit/>
          </a:bodyPr>
          <a:lstStyle/>
          <a:p>
            <a:pPr algn="ctr"/>
            <a:r>
              <a:rPr lang="en-US" sz="1100" dirty="0"/>
              <a:t>These are a selection of icons that can be pulled from the </a:t>
            </a:r>
            <a:r>
              <a:rPr lang="en-US" sz="1100" b="1" dirty="0"/>
              <a:t>Master Slides</a:t>
            </a:r>
            <a:r>
              <a:rPr lang="en-US" sz="1100" dirty="0"/>
              <a:t>. The color can be adjusted using the </a:t>
            </a:r>
            <a:r>
              <a:rPr lang="en-US" sz="1100" b="1" dirty="0"/>
              <a:t>Shape Outline </a:t>
            </a:r>
            <a:r>
              <a:rPr lang="en-US" sz="1100" dirty="0"/>
              <a:t>option. </a:t>
            </a:r>
          </a:p>
        </p:txBody>
      </p:sp>
      <p:sp>
        <p:nvSpPr>
          <p:cNvPr id="294" name="Slide Number Placeholder 5">
            <a:extLst>
              <a:ext uri="{FF2B5EF4-FFF2-40B4-BE49-F238E27FC236}">
                <a16:creationId xmlns:a16="http://schemas.microsoft.com/office/drawing/2014/main" id="{C895C7AC-7181-F04B-A5D4-8640DD9965F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cxnSp>
        <p:nvCxnSpPr>
          <p:cNvPr id="295" name="Straight Connector 294">
            <a:extLst>
              <a:ext uri="{FF2B5EF4-FFF2-40B4-BE49-F238E27FC236}">
                <a16:creationId xmlns:a16="http://schemas.microsoft.com/office/drawing/2014/main" id="{CBDD8D46-6DC4-964E-BD33-A5D2851C0BB3}"/>
              </a:ext>
            </a:extLst>
          </p:cNvPr>
          <p:cNvCxnSpPr>
            <a:cxnSpLocks/>
          </p:cNvCxnSpPr>
          <p:nvPr userDrawn="1"/>
        </p:nvCxnSpPr>
        <p:spPr>
          <a:xfrm>
            <a:off x="4223987"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532DE69-1B5B-D641-A0AF-01AE4689B151}"/>
              </a:ext>
            </a:extLst>
          </p:cNvPr>
          <p:cNvCxnSpPr>
            <a:cxnSpLocks/>
          </p:cNvCxnSpPr>
          <p:nvPr userDrawn="1"/>
        </p:nvCxnSpPr>
        <p:spPr>
          <a:xfrm>
            <a:off x="8613775"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29D0E932-5A2B-49E9-9953-F72572BB96F7}"/>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6EE0070F-4DF2-4809-B227-3EB9B018E318}"/>
              </a:ext>
            </a:extLst>
          </p:cNvPr>
          <p:cNvPicPr>
            <a:picLocks noChangeAspect="1"/>
          </p:cNvPicPr>
          <p:nvPr userDrawn="1"/>
        </p:nvPicPr>
        <p:blipFill>
          <a:blip r:embed="rId178"/>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37761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pact Slide with Image and 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0" y="0"/>
            <a:ext cx="9144000" cy="5143500"/>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p:cNvSpPr>
            <a:spLocks noGrp="1"/>
          </p:cNvSpPr>
          <p:nvPr>
            <p:ph type="title"/>
          </p:nvPr>
        </p:nvSpPr>
        <p:spPr>
          <a:xfrm>
            <a:off x="2537066" y="2026986"/>
            <a:ext cx="3980112" cy="1089529"/>
          </a:xfrm>
        </p:spPr>
        <p:txBody>
          <a:bodyPr/>
          <a:lstStyle>
            <a:lvl1pPr algn="ctr">
              <a:defRPr sz="3600" b="1">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Tree>
    <p:extLst>
      <p:ext uri="{BB962C8B-B14F-4D97-AF65-F5344CB8AC3E}">
        <p14:creationId xmlns:p14="http://schemas.microsoft.com/office/powerpoint/2010/main" val="532717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ay Divider ">
    <p:bg>
      <p:bgPr>
        <a:solidFill>
          <a:srgbClr val="E6E7E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729" y="3053296"/>
            <a:ext cx="4681728"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1729" y="4333310"/>
            <a:ext cx="4681728"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D9DE7D3D-1E0F-4142-9C15-E6549DD1BF29}"/>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915552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avy Divider ">
    <p:bg>
      <p:bgPr>
        <a:solidFill>
          <a:srgbClr val="002D5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chemeClr val="bg1"/>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6" name="Picture 5">
            <a:extLst>
              <a:ext uri="{FF2B5EF4-FFF2-40B4-BE49-F238E27FC236}">
                <a16:creationId xmlns:a16="http://schemas.microsoft.com/office/drawing/2014/main" id="{7E532991-5BCD-4C8E-AB80-D70E96791D67}"/>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515467" y="2581839"/>
            <a:ext cx="2874296" cy="287743"/>
          </a:xfrm>
          <a:prstGeom prst="rect">
            <a:avLst/>
          </a:prstGeom>
        </p:spPr>
      </p:pic>
    </p:spTree>
    <p:extLst>
      <p:ext uri="{BB962C8B-B14F-4D97-AF65-F5344CB8AC3E}">
        <p14:creationId xmlns:p14="http://schemas.microsoft.com/office/powerpoint/2010/main" val="929125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Navy Divider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8A6D9DF9-4A45-48C5-9216-04B36510FDD0}"/>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3878403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Navy Divider ">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7078A4-E6C1-9B4B-8C38-862CB796CD6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8" name="Picture 7">
            <a:extLst>
              <a:ext uri="{FF2B5EF4-FFF2-40B4-BE49-F238E27FC236}">
                <a16:creationId xmlns:a16="http://schemas.microsoft.com/office/drawing/2014/main" id="{7CE3B7E8-F0C4-4B06-AC01-484A3A2DD8A6}"/>
              </a:ext>
            </a:extLst>
          </p:cNvPr>
          <p:cNvPicPr>
            <a:picLocks noChangeAspect="1"/>
          </p:cNvPicPr>
          <p:nvPr userDrawn="1"/>
        </p:nvPicPr>
        <p:blipFill>
          <a:blip r:embed="rId3"/>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46110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hree">
    <p:spTree>
      <p:nvGrpSpPr>
        <p:cNvPr id="1" name=""/>
        <p:cNvGrpSpPr/>
        <p:nvPr/>
      </p:nvGrpSpPr>
      <p:grpSpPr>
        <a:xfrm>
          <a:off x="0" y="0"/>
          <a:ext cx="0" cy="0"/>
          <a:chOff x="0" y="0"/>
          <a:chExt cx="0" cy="0"/>
        </a:xfrm>
      </p:grpSpPr>
      <p:sp>
        <p:nvSpPr>
          <p:cNvPr id="14" name="Picture Placeholder 13"/>
          <p:cNvSpPr>
            <a:spLocks noGrp="1"/>
          </p:cNvSpPr>
          <p:nvPr>
            <p:ph type="pic" sz="quarter" idx="14" hasCustomPrompt="1"/>
          </p:nvPr>
        </p:nvSpPr>
        <p:spPr>
          <a:xfrm>
            <a:off x="4481736" y="830990"/>
            <a:ext cx="4662264" cy="4312511"/>
          </a:xfrm>
          <a:custGeom>
            <a:avLst/>
            <a:gdLst>
              <a:gd name="connsiteX0" fmla="*/ 3073650 w 4662264"/>
              <a:gd name="connsiteY0" fmla="*/ 0 h 4312511"/>
              <a:gd name="connsiteX1" fmla="*/ 4662264 w 4662264"/>
              <a:gd name="connsiteY1" fmla="*/ 5788 h 4312511"/>
              <a:gd name="connsiteX2" fmla="*/ 4662264 w 4662264"/>
              <a:gd name="connsiteY2" fmla="*/ 4312511 h 4312511"/>
              <a:gd name="connsiteX3" fmla="*/ 0 w 4662264"/>
              <a:gd name="connsiteY3" fmla="*/ 4312511 h 4312511"/>
              <a:gd name="connsiteX4" fmla="*/ 2122134 w 4662264"/>
              <a:gd name="connsiteY4" fmla="*/ 630708 h 4312511"/>
              <a:gd name="connsiteX5" fmla="*/ 307365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3073650" y="0"/>
                </a:moveTo>
                <a:lnTo>
                  <a:pt x="4662264" y="5788"/>
                </a:lnTo>
                <a:lnTo>
                  <a:pt x="4662264" y="4312511"/>
                </a:lnTo>
                <a:lnTo>
                  <a:pt x="0" y="4312511"/>
                </a:lnTo>
                <a:lnTo>
                  <a:pt x="2122134" y="630708"/>
                </a:lnTo>
                <a:cubicBezTo>
                  <a:pt x="2329701" y="199742"/>
                  <a:pt x="2645905" y="0"/>
                  <a:pt x="3073650" y="0"/>
                </a:cubicBezTo>
                <a:close/>
              </a:path>
            </a:pathLst>
          </a:custGeom>
          <a:solidFill>
            <a:srgbClr val="E6E7E8"/>
          </a:solidFill>
        </p:spPr>
        <p:txBody>
          <a:bodyPr wrap="square">
            <a:noAutofit/>
          </a:bodyPr>
          <a:lstStyle>
            <a:lvl1pPr marL="0" indent="0" algn="r">
              <a:buNone/>
              <a:defRPr sz="1200" cap="all" baseline="0"/>
            </a:lvl1pPr>
          </a:lstStyle>
          <a:p>
            <a:r>
              <a:rPr lang="en-US" dirty="0"/>
              <a:t>Click to Add</a:t>
            </a:r>
            <a:br>
              <a:rPr lang="en-US" dirty="0"/>
            </a:br>
            <a:r>
              <a:rPr lang="en-US" dirty="0"/>
              <a:t>Picture here</a:t>
            </a:r>
          </a:p>
        </p:txBody>
      </p:sp>
      <p:sp>
        <p:nvSpPr>
          <p:cNvPr id="6" name="Title 1">
            <a:extLst>
              <a:ext uri="{FF2B5EF4-FFF2-40B4-BE49-F238E27FC236}">
                <a16:creationId xmlns:a16="http://schemas.microsoft.com/office/drawing/2014/main" id="{86265FFB-7488-AF42-95B5-23AA0A5CC8D8}"/>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8" name="Subtitle 2">
            <a:extLst>
              <a:ext uri="{FF2B5EF4-FFF2-40B4-BE49-F238E27FC236}">
                <a16:creationId xmlns:a16="http://schemas.microsoft.com/office/drawing/2014/main" id="{22743E8A-2A1A-3C46-9284-D1830FD135A9}"/>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9" name="Text Placeholder 9">
            <a:extLst>
              <a:ext uri="{FF2B5EF4-FFF2-40B4-BE49-F238E27FC236}">
                <a16:creationId xmlns:a16="http://schemas.microsoft.com/office/drawing/2014/main" id="{E42D34A5-32DC-B246-9F78-C0DAD43A3506}"/>
              </a:ext>
            </a:extLst>
          </p:cNvPr>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0" name="Text Placeholder 9">
            <a:extLst>
              <a:ext uri="{FF2B5EF4-FFF2-40B4-BE49-F238E27FC236}">
                <a16:creationId xmlns:a16="http://schemas.microsoft.com/office/drawing/2014/main" id="{26B29CDE-F682-6043-81E8-FD065A418AEA}"/>
              </a:ext>
            </a:extLst>
          </p:cNvPr>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pic>
        <p:nvPicPr>
          <p:cNvPr id="11" name="Picture 10">
            <a:extLst>
              <a:ext uri="{FF2B5EF4-FFF2-40B4-BE49-F238E27FC236}">
                <a16:creationId xmlns:a16="http://schemas.microsoft.com/office/drawing/2014/main" id="{BA992455-0A18-4620-9C79-3431CEA53153}"/>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322614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2FFD53-8F4F-4339-8CA9-5AC41C80EEA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504827" y="1881809"/>
            <a:ext cx="8134348" cy="2702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6">
            <a:extLst>
              <a:ext uri="{FF2B5EF4-FFF2-40B4-BE49-F238E27FC236}">
                <a16:creationId xmlns:a16="http://schemas.microsoft.com/office/drawing/2014/main" id="{F347F88A-4B77-A74D-B54C-FB347C43789C}"/>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pic>
        <p:nvPicPr>
          <p:cNvPr id="7" name="Picture 6">
            <a:extLst>
              <a:ext uri="{FF2B5EF4-FFF2-40B4-BE49-F238E27FC236}">
                <a16:creationId xmlns:a16="http://schemas.microsoft.com/office/drawing/2014/main" id="{DAAF46F3-D79C-49FE-A0FB-590CC99CD1E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24096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2 Column">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hasCustomPrompt="1"/>
          </p:nvPr>
        </p:nvSpPr>
        <p:spPr>
          <a:xfrm>
            <a:off x="504827" y="1881809"/>
            <a:ext cx="8134348" cy="2702891"/>
          </a:xfrm>
        </p:spPr>
        <p:txBody>
          <a:bodyPr numCol="2" spcCol="18288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43E6AF5B-30D9-134B-BBCC-167C99E8A284}"/>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0416D39A-441C-4777-B48E-A39BEEA84CD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CF11399-F4CE-4A38-B2D1-B9C9756948E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97027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3220277" y="1881809"/>
            <a:ext cx="5418897" cy="270289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Picture Placeholder 4"/>
          <p:cNvSpPr>
            <a:spLocks noGrp="1"/>
          </p:cNvSpPr>
          <p:nvPr>
            <p:ph type="pic" sz="quarter" idx="14"/>
          </p:nvPr>
        </p:nvSpPr>
        <p:spPr>
          <a:xfrm>
            <a:off x="504825" y="1881809"/>
            <a:ext cx="2517775" cy="1557337"/>
          </a:xfrm>
          <a:solidFill>
            <a:schemeClr val="bg1">
              <a:lumMod val="95000"/>
            </a:schemeClr>
          </a:solidFill>
        </p:spPr>
        <p:txBody>
          <a:bodyPr>
            <a:normAutofit/>
          </a:bodyPr>
          <a:lstStyle>
            <a:lvl1pPr marL="0" indent="0">
              <a:buNone/>
              <a:defRPr sz="1200"/>
            </a:lvl1pPr>
          </a:lstStyle>
          <a:p>
            <a:r>
              <a:rPr lang="en-US" dirty="0"/>
              <a:t>Click icon to add picture</a:t>
            </a:r>
          </a:p>
        </p:txBody>
      </p:sp>
      <p:sp>
        <p:nvSpPr>
          <p:cNvPr id="9" name="Text Placeholder 6">
            <a:extLst>
              <a:ext uri="{FF2B5EF4-FFF2-40B4-BE49-F238E27FC236}">
                <a16:creationId xmlns:a16="http://schemas.microsoft.com/office/drawing/2014/main" id="{B47D78F1-F31B-0F47-9D61-8A9C56D3CADB}"/>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Text Placeholder 6">
            <a:extLst>
              <a:ext uri="{FF2B5EF4-FFF2-40B4-BE49-F238E27FC236}">
                <a16:creationId xmlns:a16="http://schemas.microsoft.com/office/drawing/2014/main" id="{ECB98121-507A-ED4E-AD7B-15EA2F3EF81D}"/>
              </a:ext>
            </a:extLst>
          </p:cNvPr>
          <p:cNvSpPr>
            <a:spLocks noGrp="1"/>
          </p:cNvSpPr>
          <p:nvPr>
            <p:ph type="body" sz="quarter" idx="15"/>
          </p:nvPr>
        </p:nvSpPr>
        <p:spPr>
          <a:xfrm>
            <a:off x="504825" y="3528205"/>
            <a:ext cx="2517775" cy="1056496"/>
          </a:xfrm>
        </p:spPr>
        <p:txBody>
          <a:bodyPr lIns="0" rIns="0">
            <a:noAutofit/>
          </a:bodyPr>
          <a:lstStyle>
            <a:lvl1pPr marL="0" indent="0">
              <a:buNone/>
              <a:defRPr sz="1100" i="1"/>
            </a:lvl1pPr>
          </a:lstStyle>
          <a:p>
            <a:pPr lvl="0"/>
            <a:r>
              <a:rPr lang="en-US" dirty="0"/>
              <a:t>Edit Master text styles</a:t>
            </a:r>
          </a:p>
        </p:txBody>
      </p:sp>
      <p:sp>
        <p:nvSpPr>
          <p:cNvPr id="8" name="Rectangle 7">
            <a:extLst>
              <a:ext uri="{FF2B5EF4-FFF2-40B4-BE49-F238E27FC236}">
                <a16:creationId xmlns:a16="http://schemas.microsoft.com/office/drawing/2014/main" id="{9E765E56-24FE-4706-AD35-BA269F537E9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2FC6585-CAD6-4A58-AE87-B27D1EAA781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9467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C0C35D89-CDB8-6C46-904F-4341C3EED641}"/>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5" name="Rectangle 4">
            <a:extLst>
              <a:ext uri="{FF2B5EF4-FFF2-40B4-BE49-F238E27FC236}">
                <a16:creationId xmlns:a16="http://schemas.microsoft.com/office/drawing/2014/main" id="{3F7D6280-B812-4D6E-988B-5FC5DBCAB962}"/>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59DB5C9-AB7E-4138-90DB-9652F8C5BBA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756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Gray Box for charts">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18CBBB1D-2B3D-554C-A015-B69C612CB4D9}"/>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7F7EEAFC-6516-4BC0-9122-C615F1B7E0EF}"/>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052935C-9E3C-4CF3-9346-45D98421896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4335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Blank Left Content right ">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3">
            <a:extLst>
              <a:ext uri="{FF2B5EF4-FFF2-40B4-BE49-F238E27FC236}">
                <a16:creationId xmlns:a16="http://schemas.microsoft.com/office/drawing/2014/main" id="{AD87B1A8-F67B-0F49-9377-C4462019B6D8}"/>
              </a:ext>
            </a:extLst>
          </p:cNvPr>
          <p:cNvSpPr>
            <a:spLocks noGrp="1"/>
          </p:cNvSpPr>
          <p:nvPr>
            <p:ph sz="half" idx="2"/>
          </p:nvPr>
        </p:nvSpPr>
        <p:spPr>
          <a:xfrm>
            <a:off x="4629150" y="1748118"/>
            <a:ext cx="3920824" cy="2670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hart Placeholder 3">
            <a:extLst>
              <a:ext uri="{FF2B5EF4-FFF2-40B4-BE49-F238E27FC236}">
                <a16:creationId xmlns:a16="http://schemas.microsoft.com/office/drawing/2014/main" id="{D850740E-50DD-F74A-82FF-83AEDFD930DF}"/>
              </a:ext>
            </a:extLst>
          </p:cNvPr>
          <p:cNvSpPr>
            <a:spLocks noGrp="1"/>
          </p:cNvSpPr>
          <p:nvPr>
            <p:ph type="chart" sz="quarter" idx="14"/>
          </p:nvPr>
        </p:nvSpPr>
        <p:spPr>
          <a:xfrm>
            <a:off x="647256" y="1748118"/>
            <a:ext cx="3924743" cy="2670726"/>
          </a:xfrm>
          <a:solidFill>
            <a:schemeClr val="bg1"/>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10" name="Text Placeholder 6">
            <a:extLst>
              <a:ext uri="{FF2B5EF4-FFF2-40B4-BE49-F238E27FC236}">
                <a16:creationId xmlns:a16="http://schemas.microsoft.com/office/drawing/2014/main" id="{B4CD5A7B-410B-8541-A93C-157BBF73803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1" name="Rectangle 10">
            <a:extLst>
              <a:ext uri="{FF2B5EF4-FFF2-40B4-BE49-F238E27FC236}">
                <a16:creationId xmlns:a16="http://schemas.microsoft.com/office/drawing/2014/main" id="{212E5747-6D36-4F6D-B54A-5659B2630F66}"/>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3F190DD-1073-4E2D-89E1-40B064C2955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470528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1" name="Picture 10"/>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9" name="Picture 8"/>
          <p:cNvPicPr>
            <a:picLocks noChangeAspect="1"/>
          </p:cNvPicPr>
          <p:nvPr/>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sp>
        <p:nvSpPr>
          <p:cNvPr id="2" name="Title Placeholder 1"/>
          <p:cNvSpPr>
            <a:spLocks noGrp="1"/>
          </p:cNvSpPr>
          <p:nvPr>
            <p:ph type="title"/>
          </p:nvPr>
        </p:nvSpPr>
        <p:spPr>
          <a:xfrm>
            <a:off x="415069" y="809947"/>
            <a:ext cx="8224105" cy="424732"/>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415071" y="1655319"/>
            <a:ext cx="8224104" cy="29293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549974" y="4821306"/>
            <a:ext cx="409324" cy="215444"/>
          </a:xfrm>
          <a:prstGeom prst="rect">
            <a:avLst/>
          </a:prstGeom>
        </p:spPr>
        <p:txBody>
          <a:bodyPr vert="horz" wrap="square" lIns="91440" tIns="45720" rIns="91440" bIns="45720" rtlCol="0" anchor="ctr">
            <a:spAutoFit/>
          </a:bodyPr>
          <a:lstStyle>
            <a:lvl1pPr algn="r">
              <a:defRPr sz="800">
                <a:solidFill>
                  <a:schemeClr val="bg1"/>
                </a:solidFill>
              </a:defRPr>
            </a:lvl1pPr>
          </a:lstStyle>
          <a:p>
            <a:fld id="{9835B171-50E3-2D49-9067-C9D2D5BD95F7}" type="slidenum">
              <a:rPr lang="en-US" smtClean="0"/>
              <a:pPr/>
              <a:t>‹#›</a:t>
            </a:fld>
            <a:endParaRPr lang="en-US" dirty="0"/>
          </a:p>
        </p:txBody>
      </p:sp>
      <p:pic>
        <p:nvPicPr>
          <p:cNvPr id="8" name="Picture 7"/>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288815" y="287052"/>
            <a:ext cx="1545336" cy="292608"/>
          </a:xfrm>
          <a:prstGeom prst="rect">
            <a:avLst/>
          </a:prstGeom>
        </p:spPr>
      </p:pic>
      <p:sp>
        <p:nvSpPr>
          <p:cNvPr id="12" name="TextBox 11"/>
          <p:cNvSpPr txBox="1"/>
          <p:nvPr/>
        </p:nvSpPr>
        <p:spPr>
          <a:xfrm>
            <a:off x="415069" y="4847026"/>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 TEKsystems, Inc. ALL RIGHTS RESERVED. </a:t>
            </a:r>
            <a:endParaRPr lang="en-US" sz="100" dirty="0">
              <a:solidFill>
                <a:schemeClr val="bg1">
                  <a:lumMod val="50000"/>
                </a:schemeClr>
              </a:solidFill>
              <a:latin typeface="Calibri" panose="020F0502020204030204"/>
            </a:endParaRPr>
          </a:p>
        </p:txBody>
      </p:sp>
      <p:pic>
        <p:nvPicPr>
          <p:cNvPr id="13" name="Picture 12">
            <a:extLst>
              <a:ext uri="{FF2B5EF4-FFF2-40B4-BE49-F238E27FC236}">
                <a16:creationId xmlns:a16="http://schemas.microsoft.com/office/drawing/2014/main" id="{E346C35B-4633-F446-BED1-59861CE33646}"/>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4" name="Picture 13">
            <a:extLst>
              <a:ext uri="{FF2B5EF4-FFF2-40B4-BE49-F238E27FC236}">
                <a16:creationId xmlns:a16="http://schemas.microsoft.com/office/drawing/2014/main" id="{C4EA08FE-2389-0446-A729-5B7F97DE1903}"/>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15" name="Picture 14">
            <a:extLst>
              <a:ext uri="{FF2B5EF4-FFF2-40B4-BE49-F238E27FC236}">
                <a16:creationId xmlns:a16="http://schemas.microsoft.com/office/drawing/2014/main" id="{37073C55-0BED-6243-80CE-CED5C2B16873}"/>
              </a:ext>
            </a:extLst>
          </p:cNvPr>
          <p:cNvPicPr>
            <a:picLocks noChangeAspect="1"/>
          </p:cNvPicPr>
          <p:nvPr userDrawn="1"/>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pic>
        <p:nvPicPr>
          <p:cNvPr id="18" name="Picture 17">
            <a:extLst>
              <a:ext uri="{FF2B5EF4-FFF2-40B4-BE49-F238E27FC236}">
                <a16:creationId xmlns:a16="http://schemas.microsoft.com/office/drawing/2014/main" id="{170FD262-3700-4E99-A31C-871806E41276}"/>
              </a:ext>
            </a:extLst>
          </p:cNvPr>
          <p:cNvPicPr>
            <a:picLocks noChangeAspect="1"/>
          </p:cNvPicPr>
          <p:nvPr userDrawn="1"/>
        </p:nvPicPr>
        <p:blipFill>
          <a:blip r:embed="rId30"/>
          <a:stretch>
            <a:fillRect/>
          </a:stretch>
        </p:blipFill>
        <p:spPr>
          <a:xfrm>
            <a:off x="296398" y="286805"/>
            <a:ext cx="2874296" cy="287743"/>
          </a:xfrm>
          <a:prstGeom prst="rect">
            <a:avLst/>
          </a:prstGeom>
        </p:spPr>
      </p:pic>
      <p:sp>
        <p:nvSpPr>
          <p:cNvPr id="16" name="TextBox 15">
            <a:extLst>
              <a:ext uri="{FF2B5EF4-FFF2-40B4-BE49-F238E27FC236}">
                <a16:creationId xmlns:a16="http://schemas.microsoft.com/office/drawing/2014/main" id="{544B43E2-8132-443E-B15C-589C99D6EE9A}"/>
              </a:ext>
            </a:extLst>
          </p:cNvPr>
          <p:cNvSpPr txBox="1"/>
          <p:nvPr userDrawn="1"/>
        </p:nvSpPr>
        <p:spPr>
          <a:xfrm>
            <a:off x="415069" y="4836695"/>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TEKsystems Global Services, LLC © ALL RIGHTS RESERVED. </a:t>
            </a:r>
            <a:endParaRPr lang="en-US" sz="100" dirty="0">
              <a:solidFill>
                <a:schemeClr val="bg1">
                  <a:lumMod val="50000"/>
                </a:schemeClr>
              </a:solidFill>
              <a:latin typeface="Calibri" panose="020F0502020204030204"/>
            </a:endParaRPr>
          </a:p>
        </p:txBody>
      </p:sp>
    </p:spTree>
    <p:extLst>
      <p:ext uri="{BB962C8B-B14F-4D97-AF65-F5344CB8AC3E}">
        <p14:creationId xmlns:p14="http://schemas.microsoft.com/office/powerpoint/2010/main" val="3411701983"/>
      </p:ext>
    </p:extLst>
  </p:cSld>
  <p:clrMap bg1="lt1" tx1="dk1" bg2="lt2" tx2="dk2" accent1="accent1" accent2="accent2" accent3="accent3" accent4="accent4" accent5="accent5" accent6="accent6" hlink="hlink" folHlink="folHlink"/>
  <p:sldLayoutIdLst>
    <p:sldLayoutId id="2147483661" r:id="rId1"/>
    <p:sldLayoutId id="2147483770" r:id="rId2"/>
    <p:sldLayoutId id="2147483772" r:id="rId3"/>
    <p:sldLayoutId id="2147483779" r:id="rId4"/>
    <p:sldLayoutId id="2147483807" r:id="rId5"/>
    <p:sldLayoutId id="2147483780" r:id="rId6"/>
    <p:sldLayoutId id="2147483782" r:id="rId7"/>
    <p:sldLayoutId id="2147483802" r:id="rId8"/>
    <p:sldLayoutId id="2147483803" r:id="rId9"/>
    <p:sldLayoutId id="2147483767" r:id="rId10"/>
    <p:sldLayoutId id="2147483786" r:id="rId11"/>
    <p:sldLayoutId id="2147483785" r:id="rId12"/>
    <p:sldLayoutId id="2147483796" r:id="rId13"/>
    <p:sldLayoutId id="2147483812" r:id="rId14"/>
    <p:sldLayoutId id="2147483806" r:id="rId15"/>
    <p:sldLayoutId id="2147483813" r:id="rId16"/>
    <p:sldLayoutId id="2147483788" r:id="rId17"/>
    <p:sldLayoutId id="2147483789" r:id="rId18"/>
    <p:sldLayoutId id="2147483809" r:id="rId19"/>
    <p:sldLayoutId id="2147483808" r:id="rId20"/>
    <p:sldLayoutId id="2147483801" r:id="rId21"/>
    <p:sldLayoutId id="2147483794" r:id="rId22"/>
    <p:sldLayoutId id="2147483805" r:id="rId23"/>
    <p:sldLayoutId id="2147483810" r:id="rId24"/>
    <p:sldLayoutId id="2147483811" r:id="rId25"/>
  </p:sldLayoutIdLst>
  <p:hf sldNum="0" hdr="0" ftr="0" dt="0"/>
  <p:txStyles>
    <p:titleStyle>
      <a:lvl1pPr algn="l" defTabSz="685800" rtl="0" eaLnBrk="1" latinLnBrk="0" hangingPunct="1">
        <a:lnSpc>
          <a:spcPct val="90000"/>
        </a:lnSpc>
        <a:spcBef>
          <a:spcPct val="0"/>
        </a:spcBef>
        <a:buNone/>
        <a:defRPr sz="2400" kern="1200">
          <a:solidFill>
            <a:schemeClr val="accent1"/>
          </a:solidFill>
          <a:latin typeface="+mj-lt"/>
          <a:ea typeface="+mj-ea"/>
          <a:cs typeface="+mj-cs"/>
        </a:defRPr>
      </a:lvl1pPr>
    </p:titleStyle>
    <p:body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 pos="318" userDrawn="1">
          <p15:clr>
            <a:srgbClr val="F26B43"/>
          </p15:clr>
        </p15:guide>
        <p15:guide id="5" pos="5442" userDrawn="1">
          <p15:clr>
            <a:srgbClr val="F26B43"/>
          </p15:clr>
        </p15:guide>
        <p15:guide id="6" orient="horz" pos="2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0.jpeg"/><Relationship Id="rId2" Type="http://schemas.openxmlformats.org/officeDocument/2006/relationships/image" Target="../media/image199.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20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image" Target="../media/image19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9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97.png"/><Relationship Id="rId2" Type="http://schemas.openxmlformats.org/officeDocument/2006/relationships/image" Target="../media/image196.png"/><Relationship Id="rId1" Type="http://schemas.openxmlformats.org/officeDocument/2006/relationships/slideLayout" Target="../slideLayouts/slideLayout9.xml"/><Relationship Id="rId4" Type="http://schemas.openxmlformats.org/officeDocument/2006/relationships/image" Target="../media/image19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7847" y="1847473"/>
            <a:ext cx="4626978" cy="603628"/>
          </a:xfrm>
        </p:spPr>
        <p:txBody>
          <a:bodyPr/>
          <a:lstStyle/>
          <a:p>
            <a:r>
              <a:rPr lang="en-US" dirty="0"/>
              <a:t>Capstone 1</a:t>
            </a:r>
          </a:p>
        </p:txBody>
      </p:sp>
      <p:sp>
        <p:nvSpPr>
          <p:cNvPr id="3" name="Subtitle 2">
            <a:extLst>
              <a:ext uri="{FF2B5EF4-FFF2-40B4-BE49-F238E27FC236}">
                <a16:creationId xmlns:a16="http://schemas.microsoft.com/office/drawing/2014/main" id="{F0F7B060-5059-2E46-AD03-46622D7DEFC9}"/>
              </a:ext>
            </a:extLst>
          </p:cNvPr>
          <p:cNvSpPr>
            <a:spLocks noGrp="1"/>
          </p:cNvSpPr>
          <p:nvPr>
            <p:ph type="subTitle" idx="1"/>
          </p:nvPr>
        </p:nvSpPr>
        <p:spPr>
          <a:xfrm>
            <a:off x="847847" y="2632335"/>
            <a:ext cx="4626978" cy="386830"/>
          </a:xfrm>
        </p:spPr>
        <p:txBody>
          <a:bodyPr vert="horz" wrap="square" lIns="0" tIns="45720" rIns="91440" bIns="45720" rtlCol="0" anchor="t">
            <a:noAutofit/>
          </a:bodyPr>
          <a:lstStyle/>
          <a:p>
            <a:r>
              <a:rPr lang="en-US" i="1" dirty="0"/>
              <a:t>Sales Tracking System for </a:t>
            </a:r>
            <a:r>
              <a:rPr lang="en-US" i="1" dirty="0" err="1"/>
              <a:t>TractorTEK</a:t>
            </a:r>
            <a:endParaRPr lang="en-US" i="1" dirty="0">
              <a:cs typeface="Arial"/>
            </a:endParaRPr>
          </a:p>
        </p:txBody>
      </p:sp>
      <p:sp>
        <p:nvSpPr>
          <p:cNvPr id="7" name="Text Placeholder 6">
            <a:extLst>
              <a:ext uri="{FF2B5EF4-FFF2-40B4-BE49-F238E27FC236}">
                <a16:creationId xmlns:a16="http://schemas.microsoft.com/office/drawing/2014/main" id="{CA58B387-F7E0-1C44-8529-F6B46B55030E}"/>
              </a:ext>
            </a:extLst>
          </p:cNvPr>
          <p:cNvSpPr>
            <a:spLocks noGrp="1"/>
          </p:cNvSpPr>
          <p:nvPr>
            <p:ph type="body" sz="quarter" idx="10"/>
          </p:nvPr>
        </p:nvSpPr>
        <p:spPr/>
        <p:txBody>
          <a:bodyPr/>
          <a:lstStyle/>
          <a:p>
            <a:r>
              <a:rPr lang="en-US" dirty="0"/>
              <a:t>Presented by: Eskinder Abebe</a:t>
            </a:r>
          </a:p>
        </p:txBody>
      </p:sp>
      <p:sp>
        <p:nvSpPr>
          <p:cNvPr id="8" name="Text Placeholder 7">
            <a:extLst>
              <a:ext uri="{FF2B5EF4-FFF2-40B4-BE49-F238E27FC236}">
                <a16:creationId xmlns:a16="http://schemas.microsoft.com/office/drawing/2014/main" id="{B356594F-42C0-DE41-9E09-55BD63FC8479}"/>
              </a:ext>
            </a:extLst>
          </p:cNvPr>
          <p:cNvSpPr>
            <a:spLocks noGrp="1"/>
          </p:cNvSpPr>
          <p:nvPr>
            <p:ph type="body" sz="quarter" idx="11"/>
          </p:nvPr>
        </p:nvSpPr>
        <p:spPr/>
        <p:txBody>
          <a:bodyPr/>
          <a:lstStyle/>
          <a:p>
            <a:r>
              <a:rPr lang="en-US" dirty="0"/>
              <a:t>Date 03/10/2022</a:t>
            </a:r>
          </a:p>
        </p:txBody>
      </p:sp>
      <p:pic>
        <p:nvPicPr>
          <p:cNvPr id="9" name="Picture Placeholder 8" descr="A person wearing a suit and tie&#10;&#10;Description automatically generated with medium confidence">
            <a:extLst>
              <a:ext uri="{FF2B5EF4-FFF2-40B4-BE49-F238E27FC236}">
                <a16:creationId xmlns:a16="http://schemas.microsoft.com/office/drawing/2014/main" id="{2E565400-83C6-4DA1-B7C6-4E6ECF3D91A1}"/>
              </a:ext>
            </a:extLst>
          </p:cNvPr>
          <p:cNvPicPr>
            <a:picLocks noGrp="1" noChangeAspect="1"/>
          </p:cNvPicPr>
          <p:nvPr>
            <p:ph type="pic" sz="quarter" idx="12"/>
          </p:nvPr>
        </p:nvPicPr>
        <p:blipFill>
          <a:blip r:embed="rId3"/>
          <a:srcRect t="10402" b="10402"/>
          <a:stretch>
            <a:fillRect/>
          </a:stretch>
        </p:blipFill>
        <p:spPr/>
      </p:pic>
    </p:spTree>
    <p:extLst>
      <p:ext uri="{BB962C8B-B14F-4D97-AF65-F5344CB8AC3E}">
        <p14:creationId xmlns:p14="http://schemas.microsoft.com/office/powerpoint/2010/main" val="14313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7633A60-68FA-EB48-851F-185DFAC1C529}"/>
              </a:ext>
            </a:extLst>
          </p:cNvPr>
          <p:cNvSpPr>
            <a:spLocks noGrp="1"/>
          </p:cNvSpPr>
          <p:nvPr>
            <p:ph sz="half" idx="1"/>
          </p:nvPr>
        </p:nvSpPr>
        <p:spPr/>
        <p:txBody>
          <a:bodyPr/>
          <a:lstStyle/>
          <a:p>
            <a:r>
              <a:rPr lang="en-US" dirty="0"/>
              <a:t>This slide is a two content option with imagery. To </a:t>
            </a:r>
            <a:br>
              <a:rPr lang="en-US" dirty="0"/>
            </a:br>
            <a:r>
              <a:rPr lang="en-US" dirty="0"/>
              <a:t>create the blue effect, click on the image, select the </a:t>
            </a:r>
            <a:br>
              <a:rPr lang="en-US" dirty="0"/>
            </a:br>
            <a:r>
              <a:rPr lang="en-US" dirty="0"/>
              <a:t>picture properties and drop the transparency to the </a:t>
            </a:r>
            <a:br>
              <a:rPr lang="en-US" dirty="0"/>
            </a:br>
            <a:r>
              <a:rPr lang="en-US" dirty="0"/>
              <a:t>desired opacity.</a:t>
            </a:r>
          </a:p>
        </p:txBody>
      </p:sp>
      <p:pic>
        <p:nvPicPr>
          <p:cNvPr id="14" name="Picture Placeholder 13">
            <a:extLst>
              <a:ext uri="{FF2B5EF4-FFF2-40B4-BE49-F238E27FC236}">
                <a16:creationId xmlns:a16="http://schemas.microsoft.com/office/drawing/2014/main" id="{E7CF66E4-961A-5B4D-BBD5-6D6F61CF07DB}"/>
              </a:ext>
            </a:extLst>
          </p:cNvPr>
          <p:cNvPicPr>
            <a:picLocks noGrp="1" noChangeAspect="1"/>
          </p:cNvPicPr>
          <p:nvPr>
            <p:ph type="pic" sz="quarter" idx="13"/>
          </p:nvPr>
        </p:nvPicPr>
        <p:blipFill rotWithShape="1">
          <a:blip r:embed="rId2" cstate="screen">
            <a:alphaModFix amt="69000"/>
            <a:extLst>
              <a:ext uri="{28A0092B-C50C-407E-A947-70E740481C1C}">
                <a14:useLocalDpi xmlns:a14="http://schemas.microsoft.com/office/drawing/2010/main"/>
              </a:ext>
            </a:extLst>
          </a:blip>
          <a:srcRect/>
          <a:stretch/>
        </p:blipFill>
        <p:spPr>
          <a:xfrm>
            <a:off x="504825" y="1655180"/>
            <a:ext cx="3997701" cy="1296364"/>
          </a:xfrm>
        </p:spPr>
      </p:pic>
      <p:sp>
        <p:nvSpPr>
          <p:cNvPr id="7" name="Title 6">
            <a:extLst>
              <a:ext uri="{FF2B5EF4-FFF2-40B4-BE49-F238E27FC236}">
                <a16:creationId xmlns:a16="http://schemas.microsoft.com/office/drawing/2014/main" id="{BA589A53-2DD7-164C-B603-261A24E6203A}"/>
              </a:ext>
            </a:extLst>
          </p:cNvPr>
          <p:cNvSpPr>
            <a:spLocks noGrp="1"/>
          </p:cNvSpPr>
          <p:nvPr>
            <p:ph type="title"/>
          </p:nvPr>
        </p:nvSpPr>
        <p:spPr/>
        <p:txBody>
          <a:bodyPr/>
          <a:lstStyle/>
          <a:p>
            <a:r>
              <a:rPr lang="en-US" dirty="0"/>
              <a:t>This Headline is Arial Regular in Dark Blue</a:t>
            </a:r>
          </a:p>
        </p:txBody>
      </p:sp>
      <p:sp>
        <p:nvSpPr>
          <p:cNvPr id="10" name="Content Placeholder 9">
            <a:extLst>
              <a:ext uri="{FF2B5EF4-FFF2-40B4-BE49-F238E27FC236}">
                <a16:creationId xmlns:a16="http://schemas.microsoft.com/office/drawing/2014/main" id="{A7F5E52A-3874-BD41-ADC1-993E24BBB1A4}"/>
              </a:ext>
            </a:extLst>
          </p:cNvPr>
          <p:cNvSpPr>
            <a:spLocks noGrp="1"/>
          </p:cNvSpPr>
          <p:nvPr>
            <p:ph sz="half" idx="14"/>
          </p:nvPr>
        </p:nvSpPr>
        <p:spPr/>
        <p:txBody>
          <a:bodyPr/>
          <a:lstStyle/>
          <a:p>
            <a:r>
              <a:rPr lang="en-US"/>
              <a:t>Et alique prorenim ipsa sum etur? Qui consed most aut quia is voloria voluptatio beror sam, sites vollant, teceaque volorep erchil maximolupta sit, quo tem quunt rem quaeres ciiscia tenimo mo verecus, quis ut aliaess</a:t>
            </a:r>
            <a:endParaRPr lang="en-US" dirty="0"/>
          </a:p>
        </p:txBody>
      </p:sp>
      <p:pic>
        <p:nvPicPr>
          <p:cNvPr id="16" name="Picture Placeholder 15">
            <a:extLst>
              <a:ext uri="{FF2B5EF4-FFF2-40B4-BE49-F238E27FC236}">
                <a16:creationId xmlns:a16="http://schemas.microsoft.com/office/drawing/2014/main" id="{58B0F8A2-7739-C346-8D02-11BE3B0C9BFE}"/>
              </a:ext>
            </a:extLst>
          </p:cNvPr>
          <p:cNvPicPr>
            <a:picLocks noGrp="1" noChangeAspect="1"/>
          </p:cNvPicPr>
          <p:nvPr>
            <p:ph type="pic" sz="quarter" idx="15"/>
          </p:nvPr>
        </p:nvPicPr>
        <p:blipFill>
          <a:blip r:embed="rId3" cstate="screen">
            <a:alphaModFix amt="65000"/>
            <a:extLst>
              <a:ext uri="{28A0092B-C50C-407E-A947-70E740481C1C}">
                <a14:useLocalDpi xmlns:a14="http://schemas.microsoft.com/office/drawing/2010/main"/>
              </a:ext>
            </a:extLst>
          </a:blip>
          <a:srcRect/>
          <a:stretch>
            <a:fillRect/>
          </a:stretch>
        </p:blipFill>
        <p:spPr/>
      </p:pic>
      <p:sp>
        <p:nvSpPr>
          <p:cNvPr id="17" name="Slide Number Placeholder 5">
            <a:extLst>
              <a:ext uri="{FF2B5EF4-FFF2-40B4-BE49-F238E27FC236}">
                <a16:creationId xmlns:a16="http://schemas.microsoft.com/office/drawing/2014/main" id="{A4A90959-A04F-464A-8A3B-FE3ACB882A44}"/>
              </a:ext>
            </a:extLst>
          </p:cNvPr>
          <p:cNvSpPr>
            <a:spLocks noGrp="1"/>
          </p:cNvSpPr>
          <p:nvPr>
            <p:ph type="sldNum" sz="quarter" idx="12"/>
          </p:nvPr>
        </p:nvSpPr>
        <p:spPr/>
        <p:txBody>
          <a:bodyPr/>
          <a:lstStyle/>
          <a:p>
            <a:fld id="{535EF33A-04D8-4107-96E5-33B70AE88DFF}" type="slidenum">
              <a:rPr lang="en-US" smtClean="0"/>
              <a:pPr/>
              <a:t>10</a:t>
            </a:fld>
            <a:endParaRPr lang="en-US" dirty="0"/>
          </a:p>
        </p:txBody>
      </p:sp>
      <p:sp>
        <p:nvSpPr>
          <p:cNvPr id="12" name="Text Placeholder 11">
            <a:extLst>
              <a:ext uri="{FF2B5EF4-FFF2-40B4-BE49-F238E27FC236}">
                <a16:creationId xmlns:a16="http://schemas.microsoft.com/office/drawing/2014/main" id="{32F0EFD3-FAD0-B04F-AFFE-BE3E7BB589D5}"/>
              </a:ext>
            </a:extLst>
          </p:cNvPr>
          <p:cNvSpPr>
            <a:spLocks noGrp="1"/>
          </p:cNvSpPr>
          <p:nvPr>
            <p:ph type="body" sz="quarter" idx="16"/>
          </p:nvPr>
        </p:nvSpPr>
        <p:spPr/>
        <p:txBody>
          <a:bodyPr/>
          <a:lstStyle/>
          <a:p>
            <a:r>
              <a:rPr lang="en-US" dirty="0"/>
              <a:t>This Subtitle is Arial in Light Orange</a:t>
            </a:r>
          </a:p>
        </p:txBody>
      </p:sp>
    </p:spTree>
    <p:extLst>
      <p:ext uri="{BB962C8B-B14F-4D97-AF65-F5344CB8AC3E}">
        <p14:creationId xmlns:p14="http://schemas.microsoft.com/office/powerpoint/2010/main" val="154910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r>
              <a:rPr lang="en-US"/>
              <a:t>This Headline is Arial Regular in Dark Blue</a:t>
            </a:r>
            <a:endParaRPr lang="en-US" dirty="0"/>
          </a:p>
        </p:txBody>
      </p:sp>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p:txBody>
          <a:bodyPr>
            <a:normAutofit lnSpcReduction="10000"/>
          </a:bodyPr>
          <a:lstStyle/>
          <a:p>
            <a:r>
              <a:rPr lang="en-US" b="1" dirty="0">
                <a:solidFill>
                  <a:srgbClr val="0097D9"/>
                </a:solidFill>
              </a:rPr>
              <a:t>Et </a:t>
            </a:r>
            <a:r>
              <a:rPr lang="en-US" b="1" dirty="0" err="1">
                <a:solidFill>
                  <a:srgbClr val="0097D9"/>
                </a:solidFill>
              </a:rPr>
              <a:t>alique</a:t>
            </a:r>
            <a:r>
              <a:rPr lang="en-US" b="1" dirty="0">
                <a:solidFill>
                  <a:srgbClr val="0097D9"/>
                </a:solidFill>
              </a:rPr>
              <a:t> </a:t>
            </a:r>
            <a:r>
              <a:rPr lang="en-US" b="1" dirty="0" err="1">
                <a:solidFill>
                  <a:srgbClr val="0097D9"/>
                </a:solidFill>
              </a:rPr>
              <a:t>prorenim</a:t>
            </a:r>
            <a:r>
              <a:rPr lang="en-US" b="1" dirty="0">
                <a:solidFill>
                  <a:srgbClr val="0097D9"/>
                </a:solidFill>
              </a:rPr>
              <a:t> </a:t>
            </a:r>
            <a:r>
              <a:rPr lang="en-US" b="1" dirty="0" err="1">
                <a:solidFill>
                  <a:srgbClr val="0097D9"/>
                </a:solidFill>
              </a:rPr>
              <a:t>ipsa</a:t>
            </a:r>
            <a:r>
              <a:rPr lang="en-US" b="1" dirty="0">
                <a:solidFill>
                  <a:srgbClr val="0097D9"/>
                </a:solidFill>
              </a:rPr>
              <a:t> sum </a:t>
            </a:r>
            <a:r>
              <a:rPr lang="en-US" b="1" dirty="0" err="1">
                <a:solidFill>
                  <a:srgbClr val="0097D9"/>
                </a:solidFill>
              </a:rPr>
              <a:t>etur</a:t>
            </a:r>
            <a:r>
              <a:rPr lang="en-US" b="1" dirty="0">
                <a:solidFill>
                  <a:srgbClr val="0097D9"/>
                </a:solidFill>
              </a:rPr>
              <a:t>? </a:t>
            </a:r>
            <a:r>
              <a:rPr lang="en-US" dirty="0"/>
              <a:t>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a:p>
            <a:r>
              <a:rPr lang="en-US" b="1" dirty="0">
                <a:solidFill>
                  <a:srgbClr val="0097D9"/>
                </a:solidFill>
              </a:rPr>
              <a:t>Et </a:t>
            </a:r>
            <a:r>
              <a:rPr lang="en-US" b="1" dirty="0" err="1">
                <a:solidFill>
                  <a:srgbClr val="0097D9"/>
                </a:solidFill>
              </a:rPr>
              <a:t>alique</a:t>
            </a:r>
            <a:r>
              <a:rPr lang="en-US" b="1" dirty="0">
                <a:solidFill>
                  <a:srgbClr val="0097D9"/>
                </a:solidFill>
              </a:rPr>
              <a:t> </a:t>
            </a:r>
            <a:r>
              <a:rPr lang="en-US" b="1" dirty="0" err="1">
                <a:solidFill>
                  <a:srgbClr val="0097D9"/>
                </a:solidFill>
              </a:rPr>
              <a:t>prorenim</a:t>
            </a:r>
            <a:r>
              <a:rPr lang="en-US" b="1" dirty="0">
                <a:solidFill>
                  <a:srgbClr val="0097D9"/>
                </a:solidFill>
              </a:rPr>
              <a:t> </a:t>
            </a:r>
            <a:r>
              <a:rPr lang="en-US" b="1" dirty="0" err="1">
                <a:solidFill>
                  <a:srgbClr val="0097D9"/>
                </a:solidFill>
              </a:rPr>
              <a:t>ipsa</a:t>
            </a:r>
            <a:r>
              <a:rPr lang="en-US" b="1" dirty="0">
                <a:solidFill>
                  <a:srgbClr val="0097D9"/>
                </a:solidFill>
              </a:rPr>
              <a:t> sum </a:t>
            </a:r>
            <a:r>
              <a:rPr lang="en-US" b="1" dirty="0" err="1">
                <a:solidFill>
                  <a:srgbClr val="0097D9"/>
                </a:solidFill>
              </a:rPr>
              <a:t>etur</a:t>
            </a:r>
            <a:r>
              <a:rPr lang="en-US" b="1" dirty="0">
                <a:solidFill>
                  <a:srgbClr val="0097D9"/>
                </a:solidFill>
              </a:rPr>
              <a:t>? </a:t>
            </a:r>
            <a:r>
              <a:rPr lang="en-US" dirty="0"/>
              <a:t>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a:p>
            <a:r>
              <a:rPr lang="en-US" b="1" dirty="0">
                <a:solidFill>
                  <a:srgbClr val="0097D9"/>
                </a:solidFill>
              </a:rPr>
              <a:t>Et </a:t>
            </a:r>
            <a:r>
              <a:rPr lang="en-US" b="1" dirty="0" err="1">
                <a:solidFill>
                  <a:srgbClr val="0097D9"/>
                </a:solidFill>
              </a:rPr>
              <a:t>alique</a:t>
            </a:r>
            <a:r>
              <a:rPr lang="en-US" b="1" dirty="0">
                <a:solidFill>
                  <a:srgbClr val="0097D9"/>
                </a:solidFill>
              </a:rPr>
              <a:t> </a:t>
            </a:r>
            <a:r>
              <a:rPr lang="en-US" b="1" dirty="0" err="1">
                <a:solidFill>
                  <a:srgbClr val="0097D9"/>
                </a:solidFill>
              </a:rPr>
              <a:t>prorenim</a:t>
            </a:r>
            <a:r>
              <a:rPr lang="en-US" b="1" dirty="0">
                <a:solidFill>
                  <a:srgbClr val="0097D9"/>
                </a:solidFill>
              </a:rPr>
              <a:t> </a:t>
            </a:r>
            <a:r>
              <a:rPr lang="en-US" b="1" dirty="0" err="1">
                <a:solidFill>
                  <a:srgbClr val="0097D9"/>
                </a:solidFill>
              </a:rPr>
              <a:t>ipsa</a:t>
            </a:r>
            <a:r>
              <a:rPr lang="en-US" b="1" dirty="0">
                <a:solidFill>
                  <a:srgbClr val="0097D9"/>
                </a:solidFill>
              </a:rPr>
              <a:t> sum </a:t>
            </a:r>
            <a:r>
              <a:rPr lang="en-US" b="1" dirty="0" err="1">
                <a:solidFill>
                  <a:srgbClr val="0097D9"/>
                </a:solidFill>
              </a:rPr>
              <a:t>etur</a:t>
            </a:r>
            <a:r>
              <a:rPr lang="en-US" b="1" dirty="0">
                <a:solidFill>
                  <a:srgbClr val="0097D9"/>
                </a:solidFill>
              </a:rPr>
              <a:t>? </a:t>
            </a:r>
            <a:r>
              <a:rPr lang="en-US" dirty="0"/>
              <a:t>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11</a:t>
            </a:fld>
            <a:endParaRPr lang="en-US" dirty="0"/>
          </a:p>
        </p:txBody>
      </p:sp>
      <p:pic>
        <p:nvPicPr>
          <p:cNvPr id="15" name="Content Placeholder 15">
            <a:extLst>
              <a:ext uri="{FF2B5EF4-FFF2-40B4-BE49-F238E27FC236}">
                <a16:creationId xmlns:a16="http://schemas.microsoft.com/office/drawing/2014/main" id="{C3132149-E359-6545-A328-CEED0127B9FA}"/>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13" name="Text Placeholder 12">
            <a:extLst>
              <a:ext uri="{FF2B5EF4-FFF2-40B4-BE49-F238E27FC236}">
                <a16:creationId xmlns:a16="http://schemas.microsoft.com/office/drawing/2014/main" id="{39975BA5-F0B1-0B47-9B69-6895D35EB3FC}"/>
              </a:ext>
            </a:extLst>
          </p:cNvPr>
          <p:cNvSpPr>
            <a:spLocks noGrp="1"/>
          </p:cNvSpPr>
          <p:nvPr>
            <p:ph type="body" sz="quarter" idx="13"/>
          </p:nvPr>
        </p:nvSpPr>
        <p:spPr/>
        <p:txBody>
          <a:bodyPr/>
          <a:lstStyle/>
          <a:p>
            <a:r>
              <a:rPr lang="en-US" dirty="0"/>
              <a:t>This Subtitle is Arial in Light Orange</a:t>
            </a:r>
          </a:p>
        </p:txBody>
      </p:sp>
      <p:sp>
        <p:nvSpPr>
          <p:cNvPr id="21" name="Text Placeholder 20">
            <a:extLst>
              <a:ext uri="{FF2B5EF4-FFF2-40B4-BE49-F238E27FC236}">
                <a16:creationId xmlns:a16="http://schemas.microsoft.com/office/drawing/2014/main" id="{51D40745-204A-EE4A-8428-54FC0DDCA159}"/>
              </a:ext>
            </a:extLst>
          </p:cNvPr>
          <p:cNvSpPr>
            <a:spLocks noGrp="1"/>
          </p:cNvSpPr>
          <p:nvPr>
            <p:ph type="body" sz="quarter" idx="15"/>
          </p:nvPr>
        </p:nvSpPr>
        <p:spPr/>
        <p:txBody>
          <a:bodyPr/>
          <a:lstStyle/>
          <a:p>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p:txBody>
      </p:sp>
    </p:spTree>
    <p:extLst>
      <p:ext uri="{BB962C8B-B14F-4D97-AF65-F5344CB8AC3E}">
        <p14:creationId xmlns:p14="http://schemas.microsoft.com/office/powerpoint/2010/main" val="67330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D110B9-BD7B-0E4C-ACAA-096B0B004C31}"/>
              </a:ext>
            </a:extLst>
          </p:cNvPr>
          <p:cNvSpPr>
            <a:spLocks noGrp="1"/>
          </p:cNvSpPr>
          <p:nvPr>
            <p:ph type="title"/>
          </p:nvPr>
        </p:nvSpPr>
        <p:spPr/>
        <p:txBody>
          <a:bodyPr/>
          <a:lstStyle/>
          <a:p>
            <a:r>
              <a:rPr lang="en-US" dirty="0"/>
              <a:t>This Headline is Arial Regular in Dark Blue</a:t>
            </a:r>
          </a:p>
        </p:txBody>
      </p:sp>
      <p:sp>
        <p:nvSpPr>
          <p:cNvPr id="6" name="Text Placeholder 5">
            <a:extLst>
              <a:ext uri="{FF2B5EF4-FFF2-40B4-BE49-F238E27FC236}">
                <a16:creationId xmlns:a16="http://schemas.microsoft.com/office/drawing/2014/main" id="{1A2FE69E-83E7-1A45-B0EA-41ACE922B915}"/>
              </a:ext>
            </a:extLst>
          </p:cNvPr>
          <p:cNvSpPr>
            <a:spLocks noGrp="1"/>
          </p:cNvSpPr>
          <p:nvPr>
            <p:ph type="body" sz="quarter" idx="13"/>
          </p:nvPr>
        </p:nvSpPr>
        <p:spPr>
          <a:xfrm>
            <a:off x="504825" y="1267809"/>
            <a:ext cx="8134350" cy="687368"/>
          </a:xfrm>
        </p:spPr>
        <p:txBody>
          <a:bodyPr/>
          <a:lstStyle/>
          <a:p>
            <a:r>
              <a:rPr lang="en-US" dirty="0"/>
              <a:t>This Subtitle is Arial in Light Orange</a:t>
            </a:r>
          </a:p>
          <a:p>
            <a:endParaRPr lang="en-US" dirty="0"/>
          </a:p>
        </p:txBody>
      </p:sp>
      <p:graphicFrame>
        <p:nvGraphicFramePr>
          <p:cNvPr id="9" name="Table 8">
            <a:extLst>
              <a:ext uri="{FF2B5EF4-FFF2-40B4-BE49-F238E27FC236}">
                <a16:creationId xmlns:a16="http://schemas.microsoft.com/office/drawing/2014/main" id="{5FC501F5-9AE0-B44B-8D24-170502F48B34}"/>
              </a:ext>
            </a:extLst>
          </p:cNvPr>
          <p:cNvGraphicFramePr>
            <a:graphicFrameLocks noGrp="1"/>
          </p:cNvGraphicFramePr>
          <p:nvPr>
            <p:extLst>
              <p:ext uri="{D42A27DB-BD31-4B8C-83A1-F6EECF244321}">
                <p14:modId xmlns:p14="http://schemas.microsoft.com/office/powerpoint/2010/main" val="3733447923"/>
              </p:ext>
            </p:extLst>
          </p:nvPr>
        </p:nvGraphicFramePr>
        <p:xfrm>
          <a:off x="504826" y="1993882"/>
          <a:ext cx="8134350" cy="2534952"/>
        </p:xfrm>
        <a:graphic>
          <a:graphicData uri="http://schemas.openxmlformats.org/drawingml/2006/table">
            <a:tbl>
              <a:tblPr firstRow="1" bandRow="1">
                <a:tableStyleId>{5C22544A-7EE6-4342-B048-85BDC9FD1C3A}</a:tableStyleId>
              </a:tblPr>
              <a:tblGrid>
                <a:gridCol w="2043542">
                  <a:extLst>
                    <a:ext uri="{9D8B030D-6E8A-4147-A177-3AD203B41FA5}">
                      <a16:colId xmlns:a16="http://schemas.microsoft.com/office/drawing/2014/main" val="20000"/>
                    </a:ext>
                  </a:extLst>
                </a:gridCol>
                <a:gridCol w="2043542">
                  <a:extLst>
                    <a:ext uri="{9D8B030D-6E8A-4147-A177-3AD203B41FA5}">
                      <a16:colId xmlns:a16="http://schemas.microsoft.com/office/drawing/2014/main" val="20001"/>
                    </a:ext>
                  </a:extLst>
                </a:gridCol>
                <a:gridCol w="4047266">
                  <a:extLst>
                    <a:ext uri="{9D8B030D-6E8A-4147-A177-3AD203B41FA5}">
                      <a16:colId xmlns:a16="http://schemas.microsoft.com/office/drawing/2014/main" val="20002"/>
                    </a:ext>
                  </a:extLst>
                </a:gridCol>
              </a:tblGrid>
              <a:tr h="335250">
                <a:tc>
                  <a:txBody>
                    <a:bodyPr/>
                    <a:lstStyle/>
                    <a:p>
                      <a:r>
                        <a:rPr lang="en-US" sz="900" b="1" i="0" dirty="0">
                          <a:solidFill>
                            <a:srgbClr val="002D56"/>
                          </a:solidFill>
                          <a:latin typeface="+mn-lt"/>
                          <a:ea typeface="Calibri" charset="0"/>
                          <a:cs typeface="Calibri" charset="0"/>
                        </a:rPr>
                        <a:t>Subhead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5D9F8"/>
                    </a:solidFill>
                  </a:tcPr>
                </a:tc>
                <a:tc>
                  <a:txBody>
                    <a:bodyPr/>
                    <a:lstStyle/>
                    <a:p>
                      <a:r>
                        <a:rPr lang="en-US" sz="900" b="1" i="0" dirty="0">
                          <a:solidFill>
                            <a:schemeClr val="bg1"/>
                          </a:solidFill>
                          <a:latin typeface="+mn-lt"/>
                          <a:ea typeface="Calibri" charset="0"/>
                          <a:cs typeface="Calibri" charset="0"/>
                        </a:rPr>
                        <a:t>Subhead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D56"/>
                    </a:solidFill>
                  </a:tcPr>
                </a:tc>
                <a:tc>
                  <a:txBody>
                    <a:bodyPr/>
                    <a:lstStyle/>
                    <a:p>
                      <a:r>
                        <a:rPr lang="en-US" sz="900" b="1" i="0" dirty="0">
                          <a:solidFill>
                            <a:schemeClr val="bg1"/>
                          </a:solidFill>
                          <a:latin typeface="+mn-lt"/>
                          <a:ea typeface="Calibri" charset="0"/>
                          <a:cs typeface="Calibri" charset="0"/>
                        </a:rPr>
                        <a:t>Subhead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D56"/>
                    </a:solidFill>
                  </a:tcPr>
                </a:tc>
                <a:extLst>
                  <a:ext uri="{0D108BD9-81ED-4DB2-BD59-A6C34878D82A}">
                    <a16:rowId xmlns:a16="http://schemas.microsoft.com/office/drawing/2014/main" val="10000"/>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0504597"/>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33469"/>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98630424"/>
                  </a:ext>
                </a:extLst>
              </a:tr>
            </a:tbl>
          </a:graphicData>
        </a:graphic>
      </p:graphicFrame>
      <p:sp>
        <p:nvSpPr>
          <p:cNvPr id="10" name="TextBox 9">
            <a:extLst>
              <a:ext uri="{FF2B5EF4-FFF2-40B4-BE49-F238E27FC236}">
                <a16:creationId xmlns:a16="http://schemas.microsoft.com/office/drawing/2014/main" id="{76B731B1-EA39-B441-BDD2-C37F095C480C}"/>
              </a:ext>
            </a:extLst>
          </p:cNvPr>
          <p:cNvSpPr txBox="1"/>
          <p:nvPr/>
        </p:nvSpPr>
        <p:spPr>
          <a:xfrm>
            <a:off x="504826" y="1742086"/>
            <a:ext cx="3348548" cy="246221"/>
          </a:xfrm>
          <a:prstGeom prst="rect">
            <a:avLst/>
          </a:prstGeom>
          <a:noFill/>
        </p:spPr>
        <p:txBody>
          <a:bodyPr wrap="square" lIns="0" rtlCol="0">
            <a:spAutoFit/>
          </a:bodyPr>
          <a:lstStyle/>
          <a:p>
            <a:r>
              <a:rPr lang="en-US" sz="1000" b="1" dirty="0">
                <a:solidFill>
                  <a:srgbClr val="0097D9"/>
                </a:solidFill>
              </a:rPr>
              <a:t>TABLE TITLE HERE</a:t>
            </a:r>
          </a:p>
        </p:txBody>
      </p:sp>
      <p:sp>
        <p:nvSpPr>
          <p:cNvPr id="11" name="Slide Number Placeholder 5">
            <a:extLst>
              <a:ext uri="{FF2B5EF4-FFF2-40B4-BE49-F238E27FC236}">
                <a16:creationId xmlns:a16="http://schemas.microsoft.com/office/drawing/2014/main" id="{FF28650A-4563-3440-84A5-BFA39AAFF5E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pPr/>
              <a:t>12</a:t>
            </a:fld>
            <a:endParaRPr lang="en-US" dirty="0"/>
          </a:p>
        </p:txBody>
      </p:sp>
    </p:spTree>
    <p:extLst>
      <p:ext uri="{BB962C8B-B14F-4D97-AF65-F5344CB8AC3E}">
        <p14:creationId xmlns:p14="http://schemas.microsoft.com/office/powerpoint/2010/main" val="231289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5A9E4A-C1C7-754F-B94A-98F1C713D310}"/>
              </a:ext>
            </a:extLst>
          </p:cNvPr>
          <p:cNvSpPr>
            <a:spLocks noGrp="1"/>
          </p:cNvSpPr>
          <p:nvPr>
            <p:ph type="title"/>
          </p:nvPr>
        </p:nvSpPr>
        <p:spPr>
          <a:xfrm>
            <a:off x="524431" y="3053296"/>
            <a:ext cx="5578825" cy="1200329"/>
          </a:xfrm>
        </p:spPr>
        <p:txBody>
          <a:bodyPr/>
          <a:lstStyle/>
          <a:p>
            <a:r>
              <a:rPr lang="en-US" dirty="0"/>
              <a:t>Divider Slide for Presentation use only</a:t>
            </a:r>
          </a:p>
        </p:txBody>
      </p:sp>
      <p:sp>
        <p:nvSpPr>
          <p:cNvPr id="10" name="Subtitle 9">
            <a:extLst>
              <a:ext uri="{FF2B5EF4-FFF2-40B4-BE49-F238E27FC236}">
                <a16:creationId xmlns:a16="http://schemas.microsoft.com/office/drawing/2014/main" id="{9A910F8B-F301-344C-A29C-38C95E379304}"/>
              </a:ext>
            </a:extLst>
          </p:cNvPr>
          <p:cNvSpPr>
            <a:spLocks noGrp="1"/>
          </p:cNvSpPr>
          <p:nvPr>
            <p:ph type="subTitle" idx="1"/>
          </p:nvPr>
        </p:nvSpPr>
        <p:spPr/>
        <p:txBody>
          <a:bodyPr/>
          <a:lstStyle/>
          <a:p>
            <a:r>
              <a:rPr lang="en-US" dirty="0"/>
              <a:t>This Subtitle is Arial in Medium Blue</a:t>
            </a:r>
          </a:p>
        </p:txBody>
      </p:sp>
    </p:spTree>
    <p:extLst>
      <p:ext uri="{BB962C8B-B14F-4D97-AF65-F5344CB8AC3E}">
        <p14:creationId xmlns:p14="http://schemas.microsoft.com/office/powerpoint/2010/main" val="91052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Capstone 1 Instructions</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a:xfrm>
            <a:off x="512315" y="1761159"/>
            <a:ext cx="4059684" cy="2702891"/>
          </a:xfrm>
        </p:spPr>
        <p:txBody>
          <a:bodyPr vert="horz" lIns="91440" tIns="45720" rIns="91440" bIns="45720" rtlCol="0" anchor="t">
            <a:normAutofit/>
          </a:bodyPr>
          <a:lstStyle/>
          <a:p>
            <a:pPr marL="0" indent="0">
              <a:buNone/>
            </a:pPr>
            <a:r>
              <a:rPr lang="en-US" b="1" dirty="0">
                <a:solidFill>
                  <a:srgbClr val="0097D9"/>
                </a:solidFill>
              </a:rPr>
              <a:t>Suggested order of components to demo:</a:t>
            </a:r>
            <a:endParaRPr lang="en-US" dirty="0"/>
          </a:p>
          <a:p>
            <a:r>
              <a:rPr lang="en-US" dirty="0"/>
              <a:t>Web App UI – Data Entry Functionality​</a:t>
            </a:r>
          </a:p>
          <a:p>
            <a:r>
              <a:rPr lang="en-US" dirty="0"/>
              <a:t>Sales Dashboard, and Analysis Findings​</a:t>
            </a:r>
          </a:p>
          <a:p>
            <a:r>
              <a:rPr lang="en-US" dirty="0"/>
              <a:t>Back end – Database Design​</a:t>
            </a:r>
            <a:endParaRPr lang="en-US" b="1" dirty="0">
              <a:solidFill>
                <a:srgbClr val="0097D9"/>
              </a:solidFill>
            </a:endParaRPr>
          </a:p>
          <a:p>
            <a:pPr marL="0" indent="0">
              <a:buNone/>
            </a:pPr>
            <a:endParaRPr lang="en-US" b="1" dirty="0">
              <a:solidFill>
                <a:srgbClr val="0097D9"/>
              </a:solidFill>
            </a:endParaRPr>
          </a:p>
          <a:p>
            <a:pPr marL="0" indent="0">
              <a:buNone/>
            </a:pPr>
            <a:r>
              <a:rPr lang="en-US" b="1" dirty="0">
                <a:solidFill>
                  <a:srgbClr val="0097D9"/>
                </a:solidFill>
              </a:rPr>
              <a:t>Focal points should be: ​</a:t>
            </a:r>
          </a:p>
          <a:p>
            <a:r>
              <a:rPr lang="en-US" dirty="0"/>
              <a:t>Design choices &amp; justifications​</a:t>
            </a:r>
          </a:p>
          <a:p>
            <a:r>
              <a:rPr lang="en-US" dirty="0"/>
              <a:t>Value to the customer</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2</a:t>
            </a:fld>
            <a:endParaRPr lang="en-US" dirty="0"/>
          </a:p>
        </p:txBody>
      </p:sp>
      <p:sp>
        <p:nvSpPr>
          <p:cNvPr id="7" name="Text Placeholder 6">
            <a:extLst>
              <a:ext uri="{FF2B5EF4-FFF2-40B4-BE49-F238E27FC236}">
                <a16:creationId xmlns:a16="http://schemas.microsoft.com/office/drawing/2014/main" id="{7B801328-E601-F348-9B04-F0CA079C1461}"/>
              </a:ext>
            </a:extLst>
          </p:cNvPr>
          <p:cNvSpPr>
            <a:spLocks noGrp="1"/>
          </p:cNvSpPr>
          <p:nvPr>
            <p:ph type="body" sz="quarter" idx="13"/>
          </p:nvPr>
        </p:nvSpPr>
        <p:spPr/>
        <p:txBody>
          <a:bodyPr vert="horz" wrap="square" lIns="0" tIns="45720" rIns="91440" bIns="45720" rtlCol="0" anchor="t">
            <a:spAutoFit/>
          </a:bodyPr>
          <a:lstStyle/>
          <a:p>
            <a:r>
              <a:rPr lang="en-US" dirty="0"/>
              <a:t>Student guide for planning your presentation</a:t>
            </a:r>
          </a:p>
        </p:txBody>
      </p:sp>
      <p:sp>
        <p:nvSpPr>
          <p:cNvPr id="3" name="Content Placeholder 5">
            <a:extLst>
              <a:ext uri="{FF2B5EF4-FFF2-40B4-BE49-F238E27FC236}">
                <a16:creationId xmlns:a16="http://schemas.microsoft.com/office/drawing/2014/main" id="{7C7980B7-617C-41DE-A8D4-AE5FF1E166B7}"/>
              </a:ext>
            </a:extLst>
          </p:cNvPr>
          <p:cNvSpPr txBox="1">
            <a:spLocks/>
          </p:cNvSpPr>
          <p:nvPr/>
        </p:nvSpPr>
        <p:spPr>
          <a:xfrm>
            <a:off x="4535283" y="1881227"/>
            <a:ext cx="4059684" cy="2702891"/>
          </a:xfrm>
          <a:prstGeom prst="rect">
            <a:avLst/>
          </a:prstGeom>
        </p:spPr>
        <p:txBody>
          <a:bodyPr vert="horz" lIns="91440" tIns="45720" rIns="91440" bIns="45720" rtlCol="0" anchor="t">
            <a:normAutofit lnSpcReduction="10000"/>
          </a:bodyPr>
          <a:lst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b="1" dirty="0">
                <a:solidFill>
                  <a:srgbClr val="0097D9"/>
                </a:solidFill>
                <a:cs typeface="Arial" panose="020B0604020202020204"/>
              </a:rPr>
              <a:t>Slides &amp; flow</a:t>
            </a:r>
          </a:p>
          <a:p>
            <a:r>
              <a:rPr lang="en-US" dirty="0">
                <a:solidFill>
                  <a:srgbClr val="717073"/>
                </a:solidFill>
                <a:cs typeface="Arial" panose="020B0604020202020204"/>
              </a:rPr>
              <a:t>Title Slide</a:t>
            </a:r>
          </a:p>
          <a:p>
            <a:r>
              <a:rPr lang="en-US" dirty="0">
                <a:solidFill>
                  <a:srgbClr val="717073"/>
                </a:solidFill>
                <a:cs typeface="Arial" panose="020B0604020202020204"/>
              </a:rPr>
              <a:t>One slide with the name of your solution, a few screenshots, and your picture</a:t>
            </a:r>
          </a:p>
          <a:p>
            <a:pPr lvl="1" indent="-172720"/>
            <a:r>
              <a:rPr lang="en-US" dirty="0">
                <a:cs typeface="Arial"/>
              </a:rPr>
              <a:t>Use this slide to </a:t>
            </a:r>
            <a:r>
              <a:rPr lang="en-US" i="1" dirty="0">
                <a:cs typeface="Arial"/>
              </a:rPr>
              <a:t>very briefly </a:t>
            </a:r>
            <a:r>
              <a:rPr lang="en-US" dirty="0">
                <a:cs typeface="Arial"/>
              </a:rPr>
              <a:t>introduce your app, providing a summary of how it works.</a:t>
            </a:r>
          </a:p>
          <a:p>
            <a:pPr>
              <a:buFont typeface="Arial" charset="0"/>
              <a:buChar char="•"/>
            </a:pPr>
            <a:r>
              <a:rPr lang="en-US" dirty="0">
                <a:cs typeface="Arial"/>
              </a:rPr>
              <a:t>[Live Demo]</a:t>
            </a:r>
          </a:p>
          <a:p>
            <a:pPr>
              <a:buFont typeface="Arial" charset="0"/>
              <a:buChar char="•"/>
            </a:pPr>
            <a:r>
              <a:rPr lang="en-US" dirty="0">
                <a:cs typeface="Arial"/>
              </a:rPr>
              <a:t>Appendix</a:t>
            </a:r>
          </a:p>
          <a:p>
            <a:pPr lvl="1" indent="-172720"/>
            <a:r>
              <a:rPr lang="en-US" dirty="0">
                <a:cs typeface="Arial"/>
              </a:rPr>
              <a:t>Any supporting materials such as diagrams, that you may refer to during Q&amp;A</a:t>
            </a:r>
          </a:p>
        </p:txBody>
      </p:sp>
    </p:spTree>
    <p:extLst>
      <p:ext uri="{BB962C8B-B14F-4D97-AF65-F5344CB8AC3E}">
        <p14:creationId xmlns:p14="http://schemas.microsoft.com/office/powerpoint/2010/main" val="216435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9A95-CB26-4CC1-9294-A44BF11967A7}"/>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E3376174-C023-444A-B18E-14313534F35A}"/>
              </a:ext>
            </a:extLst>
          </p:cNvPr>
          <p:cNvSpPr>
            <a:spLocks noGrp="1"/>
          </p:cNvSpPr>
          <p:nvPr>
            <p:ph idx="1"/>
          </p:nvPr>
        </p:nvSpPr>
        <p:spPr/>
        <p:txBody>
          <a:bodyPr vert="horz" lIns="91440" tIns="45720" rIns="91440" bIns="45720" rtlCol="0" anchor="t">
            <a:normAutofit/>
          </a:bodyPr>
          <a:lstStyle/>
          <a:p>
            <a:pPr marL="0" indent="0">
              <a:buNone/>
            </a:pPr>
            <a:r>
              <a:rPr lang="en-US" b="1" dirty="0">
                <a:solidFill>
                  <a:schemeClr val="accent3"/>
                </a:solidFill>
              </a:rPr>
              <a:t>There are many layout options you can use for each of your slides </a:t>
            </a:r>
          </a:p>
          <a:p>
            <a:r>
              <a:rPr lang="en-US" dirty="0"/>
              <a:t>Slides 5-13 are layout templates. They state the font colors and styles to use. </a:t>
            </a:r>
          </a:p>
          <a:p>
            <a:r>
              <a:rPr lang="en-US" dirty="0"/>
              <a:t>Suggest copying and pasting the slide you want and then modifying</a:t>
            </a:r>
          </a:p>
          <a:p>
            <a:r>
              <a:rPr lang="en-US" dirty="0"/>
              <a:t>Slide 14 is a divider if you wanted to have sections to your presentation</a:t>
            </a:r>
          </a:p>
          <a:p>
            <a:r>
              <a:rPr lang="en-US" dirty="0"/>
              <a:t>After you are done creating your presentation, delete any unused slides</a:t>
            </a:r>
          </a:p>
          <a:p>
            <a:endParaRPr lang="en-US" dirty="0"/>
          </a:p>
        </p:txBody>
      </p:sp>
      <p:sp>
        <p:nvSpPr>
          <p:cNvPr id="4" name="Text Placeholder 3">
            <a:extLst>
              <a:ext uri="{FF2B5EF4-FFF2-40B4-BE49-F238E27FC236}">
                <a16:creationId xmlns:a16="http://schemas.microsoft.com/office/drawing/2014/main" id="{1F1D0F82-7F1A-4B83-BDC8-2C2520608F9D}"/>
              </a:ext>
            </a:extLst>
          </p:cNvPr>
          <p:cNvSpPr>
            <a:spLocks noGrp="1"/>
          </p:cNvSpPr>
          <p:nvPr>
            <p:ph type="body" sz="quarter" idx="13"/>
          </p:nvPr>
        </p:nvSpPr>
        <p:spPr/>
        <p:txBody>
          <a:bodyPr/>
          <a:lstStyle/>
          <a:p>
            <a:r>
              <a:rPr lang="en-US" dirty="0"/>
              <a:t>How to use this template</a:t>
            </a:r>
          </a:p>
        </p:txBody>
      </p:sp>
    </p:spTree>
    <p:extLst>
      <p:ext uri="{BB962C8B-B14F-4D97-AF65-F5344CB8AC3E}">
        <p14:creationId xmlns:p14="http://schemas.microsoft.com/office/powerpoint/2010/main" val="49338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DCB4-5A60-4B75-90B2-4C01D72EBF9D}"/>
              </a:ext>
            </a:extLst>
          </p:cNvPr>
          <p:cNvSpPr>
            <a:spLocks noGrp="1"/>
          </p:cNvSpPr>
          <p:nvPr>
            <p:ph type="title"/>
          </p:nvPr>
        </p:nvSpPr>
        <p:spPr/>
        <p:txBody>
          <a:bodyPr/>
          <a:lstStyle/>
          <a:p>
            <a:r>
              <a:rPr lang="en-US" dirty="0">
                <a:cs typeface="Arial"/>
              </a:rPr>
              <a:t>TEKsystems Slide Templates</a:t>
            </a:r>
            <a:endParaRPr lang="en-US" dirty="0"/>
          </a:p>
        </p:txBody>
      </p:sp>
      <p:sp>
        <p:nvSpPr>
          <p:cNvPr id="3" name="Subtitle 2">
            <a:extLst>
              <a:ext uri="{FF2B5EF4-FFF2-40B4-BE49-F238E27FC236}">
                <a16:creationId xmlns:a16="http://schemas.microsoft.com/office/drawing/2014/main" id="{72CBB34D-B5D1-475F-84A2-18ED9A911E0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29983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Web App UI – Data Entry Functionality</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p:txBody>
          <a:bodyPr>
            <a:normAutofit/>
          </a:bodyPr>
          <a:lstStyle/>
          <a:p>
            <a:r>
              <a:rPr lang="en-US" b="1" dirty="0">
                <a:solidFill>
                  <a:srgbClr val="0097D9"/>
                </a:solidFill>
              </a:rPr>
              <a:t>Home page </a:t>
            </a:r>
            <a:r>
              <a:rPr lang="en-US" dirty="0"/>
              <a:t>It will welcome and direct what to do </a:t>
            </a:r>
          </a:p>
          <a:p>
            <a:r>
              <a:rPr lang="en-US" b="1" dirty="0">
                <a:solidFill>
                  <a:srgbClr val="0097D9"/>
                </a:solidFill>
              </a:rPr>
              <a:t>Add Sales entry page </a:t>
            </a:r>
            <a:r>
              <a:rPr lang="en-US" dirty="0"/>
              <a:t>this contains the form to enter the form</a:t>
            </a:r>
          </a:p>
          <a:p>
            <a:r>
              <a:rPr lang="en-US" b="1" dirty="0">
                <a:solidFill>
                  <a:srgbClr val="0097D9"/>
                </a:solidFill>
              </a:rPr>
              <a:t>Delete page </a:t>
            </a:r>
            <a:r>
              <a:rPr lang="en-US" dirty="0"/>
              <a:t>used to delete an entry from the sales order table</a:t>
            </a:r>
          </a:p>
          <a:p>
            <a:endParaRPr lang="en-US" dirty="0"/>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5</a:t>
            </a:fld>
            <a:endParaRPr lang="en-US" dirty="0"/>
          </a:p>
        </p:txBody>
      </p:sp>
      <p:sp>
        <p:nvSpPr>
          <p:cNvPr id="7" name="Text Placeholder 6">
            <a:extLst>
              <a:ext uri="{FF2B5EF4-FFF2-40B4-BE49-F238E27FC236}">
                <a16:creationId xmlns:a16="http://schemas.microsoft.com/office/drawing/2014/main" id="{7B801328-E601-F348-9B04-F0CA079C1461}"/>
              </a:ext>
            </a:extLst>
          </p:cNvPr>
          <p:cNvSpPr>
            <a:spLocks noGrp="1"/>
          </p:cNvSpPr>
          <p:nvPr>
            <p:ph type="body" sz="quarter" idx="13"/>
          </p:nvPr>
        </p:nvSpPr>
        <p:spPr/>
        <p:txBody>
          <a:bodyPr/>
          <a:lstStyle/>
          <a:p>
            <a:r>
              <a:rPr lang="en-US" dirty="0"/>
              <a:t>Consists of three pages</a:t>
            </a:r>
          </a:p>
        </p:txBody>
      </p:sp>
    </p:spTree>
    <p:extLst>
      <p:ext uri="{BB962C8B-B14F-4D97-AF65-F5344CB8AC3E}">
        <p14:creationId xmlns:p14="http://schemas.microsoft.com/office/powerpoint/2010/main" val="157777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Sales Dashboard, and Analysis Findings​</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a:xfrm>
            <a:off x="504827" y="1881810"/>
            <a:ext cx="8134348" cy="1381895"/>
          </a:xfrm>
        </p:spPr>
        <p:txBody>
          <a:bodyPr>
            <a:normAutofit lnSpcReduction="10000"/>
          </a:bodyPr>
          <a:lstStyle/>
          <a:p>
            <a:r>
              <a:rPr lang="en-US" i="1" dirty="0"/>
              <a:t>Sales Data by Region</a:t>
            </a:r>
          </a:p>
          <a:p>
            <a:r>
              <a:rPr lang="en-US" i="1" dirty="0"/>
              <a:t>Sales Data by Salesperson</a:t>
            </a:r>
          </a:p>
          <a:p>
            <a:r>
              <a:rPr lang="en-US" i="1" dirty="0"/>
              <a:t>Top Rankin Salesperson by period</a:t>
            </a:r>
          </a:p>
          <a:p>
            <a:r>
              <a:rPr lang="en-US" i="1" dirty="0"/>
              <a:t>Sales by category</a:t>
            </a:r>
          </a:p>
          <a:p>
            <a:pPr marL="0" indent="0">
              <a:buNone/>
            </a:pPr>
            <a:r>
              <a:rPr lang="en-US" b="1" i="1" dirty="0"/>
              <a:t>Analysis Findings</a:t>
            </a:r>
          </a:p>
          <a:p>
            <a:r>
              <a:rPr lang="en-US" i="1" dirty="0"/>
              <a:t>Clement, Beverly is the best salesperson</a:t>
            </a:r>
          </a:p>
          <a:p>
            <a:r>
              <a:rPr lang="en-US" i="1" dirty="0"/>
              <a:t>Most sales happen in NW region</a:t>
            </a:r>
          </a:p>
          <a:p>
            <a:r>
              <a:rPr lang="en-US" i="1" dirty="0"/>
              <a:t>Company sales more S70 SKID STREED LOADER than every other products</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6</a:t>
            </a:fld>
            <a:endParaRPr lang="en-US" dirty="0"/>
          </a:p>
        </p:txBody>
      </p:sp>
      <p:sp>
        <p:nvSpPr>
          <p:cNvPr id="7" name="Text Placeholder 6">
            <a:extLst>
              <a:ext uri="{FF2B5EF4-FFF2-40B4-BE49-F238E27FC236}">
                <a16:creationId xmlns:a16="http://schemas.microsoft.com/office/drawing/2014/main" id="{7B801328-E601-F348-9B04-F0CA079C1461}"/>
              </a:ext>
            </a:extLst>
          </p:cNvPr>
          <p:cNvSpPr>
            <a:spLocks noGrp="1"/>
          </p:cNvSpPr>
          <p:nvPr>
            <p:ph type="body" sz="quarter" idx="13"/>
          </p:nvPr>
        </p:nvSpPr>
        <p:spPr/>
        <p:txBody>
          <a:bodyPr/>
          <a:lstStyle/>
          <a:p>
            <a:r>
              <a:rPr lang="en-US" dirty="0"/>
              <a:t>Dashboard on an excel file</a:t>
            </a:r>
          </a:p>
        </p:txBody>
      </p:sp>
    </p:spTree>
    <p:extLst>
      <p:ext uri="{BB962C8B-B14F-4D97-AF65-F5344CB8AC3E}">
        <p14:creationId xmlns:p14="http://schemas.microsoft.com/office/powerpoint/2010/main" val="391808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r>
              <a:rPr lang="en-US" dirty="0"/>
              <a:t>Some charts from the excel</a:t>
            </a:r>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7</a:t>
            </a:fld>
            <a:endParaRPr lang="en-US" dirty="0"/>
          </a:p>
        </p:txBody>
      </p:sp>
      <p:sp>
        <p:nvSpPr>
          <p:cNvPr id="13" name="Text Placeholder 12">
            <a:extLst>
              <a:ext uri="{FF2B5EF4-FFF2-40B4-BE49-F238E27FC236}">
                <a16:creationId xmlns:a16="http://schemas.microsoft.com/office/drawing/2014/main" id="{39975BA5-F0B1-0B47-9B69-6895D35EB3FC}"/>
              </a:ext>
            </a:extLst>
          </p:cNvPr>
          <p:cNvSpPr>
            <a:spLocks noGrp="1"/>
          </p:cNvSpPr>
          <p:nvPr>
            <p:ph type="body" sz="quarter" idx="13"/>
          </p:nvPr>
        </p:nvSpPr>
        <p:spPr/>
        <p:txBody>
          <a:bodyPr/>
          <a:lstStyle/>
          <a:p>
            <a:r>
              <a:rPr lang="en-US" dirty="0"/>
              <a:t>This Subtitle is Arial in Light Orange</a:t>
            </a:r>
          </a:p>
        </p:txBody>
      </p:sp>
      <p:pic>
        <p:nvPicPr>
          <p:cNvPr id="6" name="Picture 5">
            <a:extLst>
              <a:ext uri="{FF2B5EF4-FFF2-40B4-BE49-F238E27FC236}">
                <a16:creationId xmlns:a16="http://schemas.microsoft.com/office/drawing/2014/main" id="{F12619BB-B363-4F18-8BA6-98AF80C82ED2}"/>
              </a:ext>
            </a:extLst>
          </p:cNvPr>
          <p:cNvPicPr>
            <a:picLocks noChangeAspect="1"/>
          </p:cNvPicPr>
          <p:nvPr/>
        </p:nvPicPr>
        <p:blipFill>
          <a:blip r:embed="rId2"/>
          <a:stretch>
            <a:fillRect/>
          </a:stretch>
        </p:blipFill>
        <p:spPr>
          <a:xfrm>
            <a:off x="504826" y="1775719"/>
            <a:ext cx="4010026" cy="2557834"/>
          </a:xfrm>
          <a:prstGeom prst="rect">
            <a:avLst/>
          </a:prstGeom>
        </p:spPr>
      </p:pic>
      <p:pic>
        <p:nvPicPr>
          <p:cNvPr id="10" name="Content Placeholder 9">
            <a:extLst>
              <a:ext uri="{FF2B5EF4-FFF2-40B4-BE49-F238E27FC236}">
                <a16:creationId xmlns:a16="http://schemas.microsoft.com/office/drawing/2014/main" id="{A191C8C8-5490-49F2-AE2A-06D34792ABD6}"/>
              </a:ext>
            </a:extLst>
          </p:cNvPr>
          <p:cNvPicPr>
            <a:picLocks noGrp="1" noChangeAspect="1"/>
          </p:cNvPicPr>
          <p:nvPr>
            <p:ph sz="half" idx="2"/>
          </p:nvPr>
        </p:nvPicPr>
        <p:blipFill>
          <a:blip r:embed="rId3"/>
          <a:stretch>
            <a:fillRect/>
          </a:stretch>
        </p:blipFill>
        <p:spPr>
          <a:xfrm>
            <a:off x="4629150" y="1775719"/>
            <a:ext cx="3921125" cy="2557834"/>
          </a:xfrm>
          <a:prstGeom prst="rect">
            <a:avLst/>
          </a:prstGeom>
        </p:spPr>
      </p:pic>
    </p:spTree>
    <p:extLst>
      <p:ext uri="{BB962C8B-B14F-4D97-AF65-F5344CB8AC3E}">
        <p14:creationId xmlns:p14="http://schemas.microsoft.com/office/powerpoint/2010/main" val="1940254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7633A60-68FA-EB48-851F-185DFAC1C529}"/>
              </a:ext>
            </a:extLst>
          </p:cNvPr>
          <p:cNvSpPr>
            <a:spLocks noGrp="1"/>
          </p:cNvSpPr>
          <p:nvPr>
            <p:ph sz="half" idx="1"/>
          </p:nvPr>
        </p:nvSpPr>
        <p:spPr>
          <a:xfrm>
            <a:off x="504825" y="1751163"/>
            <a:ext cx="3260725" cy="1785975"/>
          </a:xfrm>
        </p:spPr>
        <p:txBody>
          <a:bodyPr/>
          <a:lstStyle/>
          <a:p>
            <a:pPr marL="0" indent="0">
              <a:buNone/>
            </a:pPr>
            <a:r>
              <a:rPr lang="en-US" dirty="0"/>
              <a:t>There are </a:t>
            </a:r>
          </a:p>
          <a:p>
            <a:r>
              <a:rPr lang="en-US" dirty="0"/>
              <a:t>Six tables</a:t>
            </a:r>
          </a:p>
          <a:p>
            <a:r>
              <a:rPr lang="en-US" dirty="0"/>
              <a:t>One materialized view – </a:t>
            </a:r>
            <a:r>
              <a:rPr lang="en-US" b="1" dirty="0" err="1"/>
              <a:t>product_price_dim</a:t>
            </a:r>
            <a:endParaRPr lang="en-US" b="1" dirty="0"/>
          </a:p>
          <a:p>
            <a:r>
              <a:rPr lang="en-US" dirty="0"/>
              <a:t>One view – </a:t>
            </a:r>
            <a:r>
              <a:rPr lang="en-US" b="1" dirty="0" err="1"/>
              <a:t>Sales_dataset</a:t>
            </a:r>
            <a:endParaRPr lang="en-US" b="1" dirty="0"/>
          </a:p>
          <a:p>
            <a:endParaRPr lang="en-US" dirty="0"/>
          </a:p>
        </p:txBody>
      </p:sp>
      <p:sp>
        <p:nvSpPr>
          <p:cNvPr id="7" name="Title 6">
            <a:extLst>
              <a:ext uri="{FF2B5EF4-FFF2-40B4-BE49-F238E27FC236}">
                <a16:creationId xmlns:a16="http://schemas.microsoft.com/office/drawing/2014/main" id="{BA589A53-2DD7-164C-B603-261A24E6203A}"/>
              </a:ext>
            </a:extLst>
          </p:cNvPr>
          <p:cNvSpPr>
            <a:spLocks noGrp="1"/>
          </p:cNvSpPr>
          <p:nvPr>
            <p:ph type="title"/>
          </p:nvPr>
        </p:nvSpPr>
        <p:spPr>
          <a:xfrm>
            <a:off x="504826" y="809947"/>
            <a:ext cx="8134349" cy="424732"/>
          </a:xfrm>
        </p:spPr>
        <p:txBody>
          <a:bodyPr/>
          <a:lstStyle/>
          <a:p>
            <a:r>
              <a:rPr lang="en-US" dirty="0"/>
              <a:t>Back end – Database Design​</a:t>
            </a:r>
            <a:endParaRPr lang="en-US" b="1" dirty="0">
              <a:solidFill>
                <a:srgbClr val="0097D9"/>
              </a:solidFill>
            </a:endParaRPr>
          </a:p>
        </p:txBody>
      </p:sp>
      <p:sp>
        <p:nvSpPr>
          <p:cNvPr id="17" name="Slide Number Placeholder 5">
            <a:extLst>
              <a:ext uri="{FF2B5EF4-FFF2-40B4-BE49-F238E27FC236}">
                <a16:creationId xmlns:a16="http://schemas.microsoft.com/office/drawing/2014/main" id="{A4A90959-A04F-464A-8A3B-FE3ACB882A44}"/>
              </a:ext>
            </a:extLst>
          </p:cNvPr>
          <p:cNvSpPr>
            <a:spLocks noGrp="1"/>
          </p:cNvSpPr>
          <p:nvPr>
            <p:ph type="sldNum" sz="quarter" idx="12"/>
          </p:nvPr>
        </p:nvSpPr>
        <p:spPr/>
        <p:txBody>
          <a:bodyPr/>
          <a:lstStyle/>
          <a:p>
            <a:fld id="{535EF33A-04D8-4107-96E5-33B70AE88DFF}" type="slidenum">
              <a:rPr lang="en-US" smtClean="0"/>
              <a:pPr/>
              <a:t>8</a:t>
            </a:fld>
            <a:endParaRPr lang="en-US" dirty="0"/>
          </a:p>
        </p:txBody>
      </p:sp>
      <p:sp>
        <p:nvSpPr>
          <p:cNvPr id="12" name="Text Placeholder 11">
            <a:extLst>
              <a:ext uri="{FF2B5EF4-FFF2-40B4-BE49-F238E27FC236}">
                <a16:creationId xmlns:a16="http://schemas.microsoft.com/office/drawing/2014/main" id="{32F0EFD3-FAD0-B04F-AFFE-BE3E7BB589D5}"/>
              </a:ext>
            </a:extLst>
          </p:cNvPr>
          <p:cNvSpPr>
            <a:spLocks noGrp="1"/>
          </p:cNvSpPr>
          <p:nvPr>
            <p:ph type="body" sz="quarter" idx="16"/>
          </p:nvPr>
        </p:nvSpPr>
        <p:spPr/>
        <p:txBody>
          <a:bodyPr/>
          <a:lstStyle/>
          <a:p>
            <a:r>
              <a:rPr lang="en-US" dirty="0"/>
              <a:t>Tables and Views</a:t>
            </a:r>
          </a:p>
        </p:txBody>
      </p:sp>
      <p:pic>
        <p:nvPicPr>
          <p:cNvPr id="9" name="Content Placeholder 8">
            <a:extLst>
              <a:ext uri="{FF2B5EF4-FFF2-40B4-BE49-F238E27FC236}">
                <a16:creationId xmlns:a16="http://schemas.microsoft.com/office/drawing/2014/main" id="{861680A9-68A5-4132-8FE3-FD3A86512F59}"/>
              </a:ext>
            </a:extLst>
          </p:cNvPr>
          <p:cNvPicPr>
            <a:picLocks noGrp="1" noChangeAspect="1"/>
          </p:cNvPicPr>
          <p:nvPr>
            <p:ph sz="half" idx="14"/>
          </p:nvPr>
        </p:nvPicPr>
        <p:blipFill>
          <a:blip r:embed="rId2"/>
          <a:stretch>
            <a:fillRect/>
          </a:stretch>
        </p:blipFill>
        <p:spPr>
          <a:xfrm>
            <a:off x="3810000" y="1275562"/>
            <a:ext cx="4829175" cy="3359938"/>
          </a:xfrm>
          <a:prstGeom prst="rect">
            <a:avLst/>
          </a:prstGeom>
        </p:spPr>
      </p:pic>
    </p:spTree>
    <p:extLst>
      <p:ext uri="{BB962C8B-B14F-4D97-AF65-F5344CB8AC3E}">
        <p14:creationId xmlns:p14="http://schemas.microsoft.com/office/powerpoint/2010/main" val="104019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E9CE17D-2234-4E46-B9A4-A8F0A364F313}"/>
              </a:ext>
            </a:extLst>
          </p:cNvPr>
          <p:cNvSpPr>
            <a:spLocks noGrp="1"/>
          </p:cNvSpPr>
          <p:nvPr>
            <p:ph type="title"/>
          </p:nvPr>
        </p:nvSpPr>
        <p:spPr>
          <a:xfrm>
            <a:off x="504825" y="643748"/>
            <a:ext cx="8134349" cy="918352"/>
          </a:xfrm>
        </p:spPr>
        <p:txBody>
          <a:bodyPr/>
          <a:lstStyle/>
          <a:p>
            <a:r>
              <a:rPr lang="en-US" dirty="0"/>
              <a:t>Testing the DB connection from </a:t>
            </a:r>
            <a:r>
              <a:rPr lang="en-US" dirty="0" err="1"/>
              <a:t>Jupyter</a:t>
            </a:r>
            <a:r>
              <a:rPr lang="en-US" dirty="0"/>
              <a:t> notebook by returning some query results</a:t>
            </a:r>
          </a:p>
        </p:txBody>
      </p:sp>
      <p:sp>
        <p:nvSpPr>
          <p:cNvPr id="14" name="Slide Number Placeholder 5">
            <a:extLst>
              <a:ext uri="{FF2B5EF4-FFF2-40B4-BE49-F238E27FC236}">
                <a16:creationId xmlns:a16="http://schemas.microsoft.com/office/drawing/2014/main" id="{12E0F59A-57A2-CB4E-B987-DE323577DB29}"/>
              </a:ext>
            </a:extLst>
          </p:cNvPr>
          <p:cNvSpPr>
            <a:spLocks noGrp="1"/>
          </p:cNvSpPr>
          <p:nvPr>
            <p:ph type="sldNum" sz="quarter" idx="12"/>
          </p:nvPr>
        </p:nvSpPr>
        <p:spPr/>
        <p:txBody>
          <a:bodyPr/>
          <a:lstStyle/>
          <a:p>
            <a:fld id="{535EF33A-04D8-4107-96E5-33B70AE88DFF}" type="slidenum">
              <a:rPr lang="en-US" smtClean="0"/>
              <a:pPr/>
              <a:t>9</a:t>
            </a:fld>
            <a:endParaRPr lang="en-US" dirty="0"/>
          </a:p>
        </p:txBody>
      </p:sp>
      <p:sp>
        <p:nvSpPr>
          <p:cNvPr id="15" name="TextBox 14">
            <a:extLst>
              <a:ext uri="{FF2B5EF4-FFF2-40B4-BE49-F238E27FC236}">
                <a16:creationId xmlns:a16="http://schemas.microsoft.com/office/drawing/2014/main" id="{D7838175-8273-EA4C-8971-F6CEB5D6F490}"/>
              </a:ext>
            </a:extLst>
          </p:cNvPr>
          <p:cNvSpPr txBox="1"/>
          <p:nvPr/>
        </p:nvSpPr>
        <p:spPr>
          <a:xfrm>
            <a:off x="2097530" y="2729538"/>
            <a:ext cx="1024640" cy="707886"/>
          </a:xfrm>
          <a:prstGeom prst="rect">
            <a:avLst/>
          </a:prstGeom>
          <a:noFill/>
        </p:spPr>
        <p:txBody>
          <a:bodyPr wrap="none" rtlCol="0">
            <a:spAutoFit/>
          </a:bodyPr>
          <a:lstStyle/>
          <a:p>
            <a:pPr algn="ctr"/>
            <a:r>
              <a:rPr lang="en-US" sz="2000" b="1" dirty="0"/>
              <a:t>This is</a:t>
            </a:r>
          </a:p>
          <a:p>
            <a:pPr algn="ctr"/>
            <a:r>
              <a:rPr lang="en-US" sz="2000" b="1" dirty="0"/>
              <a:t>a chart</a:t>
            </a:r>
          </a:p>
        </p:txBody>
      </p:sp>
      <p:sp>
        <p:nvSpPr>
          <p:cNvPr id="3" name="Chart Placeholder 2">
            <a:extLst>
              <a:ext uri="{FF2B5EF4-FFF2-40B4-BE49-F238E27FC236}">
                <a16:creationId xmlns:a16="http://schemas.microsoft.com/office/drawing/2014/main" id="{058083F4-0F77-42C4-B3CB-72E342B6745B}"/>
              </a:ext>
            </a:extLst>
          </p:cNvPr>
          <p:cNvSpPr>
            <a:spLocks noGrp="1"/>
          </p:cNvSpPr>
          <p:nvPr>
            <p:ph type="chart" sz="quarter" idx="14"/>
          </p:nvPr>
        </p:nvSpPr>
        <p:spPr>
          <a:xfrm>
            <a:off x="504825" y="1748118"/>
            <a:ext cx="4067175" cy="2670726"/>
          </a:xfrm>
        </p:spPr>
      </p:sp>
      <p:pic>
        <p:nvPicPr>
          <p:cNvPr id="19" name="Content Placeholder 18">
            <a:extLst>
              <a:ext uri="{FF2B5EF4-FFF2-40B4-BE49-F238E27FC236}">
                <a16:creationId xmlns:a16="http://schemas.microsoft.com/office/drawing/2014/main" id="{60703BAF-01E6-48D0-86A6-1AB73C016A10}"/>
              </a:ext>
            </a:extLst>
          </p:cNvPr>
          <p:cNvPicPr>
            <a:picLocks noGrp="1" noChangeAspect="1"/>
          </p:cNvPicPr>
          <p:nvPr>
            <p:ph sz="half" idx="2"/>
          </p:nvPr>
        </p:nvPicPr>
        <p:blipFill>
          <a:blip r:embed="rId2"/>
          <a:stretch>
            <a:fillRect/>
          </a:stretch>
        </p:blipFill>
        <p:spPr>
          <a:xfrm>
            <a:off x="4572001" y="1734613"/>
            <a:ext cx="3892550" cy="1586103"/>
          </a:xfrm>
        </p:spPr>
      </p:pic>
      <p:pic>
        <p:nvPicPr>
          <p:cNvPr id="21" name="Picture 20">
            <a:extLst>
              <a:ext uri="{FF2B5EF4-FFF2-40B4-BE49-F238E27FC236}">
                <a16:creationId xmlns:a16="http://schemas.microsoft.com/office/drawing/2014/main" id="{58B401C4-0860-430F-8CDA-3B9D99822542}"/>
              </a:ext>
            </a:extLst>
          </p:cNvPr>
          <p:cNvPicPr>
            <a:picLocks noChangeAspect="1"/>
          </p:cNvPicPr>
          <p:nvPr/>
        </p:nvPicPr>
        <p:blipFill>
          <a:blip r:embed="rId3"/>
          <a:stretch>
            <a:fillRect/>
          </a:stretch>
        </p:blipFill>
        <p:spPr>
          <a:xfrm>
            <a:off x="4558145" y="3334221"/>
            <a:ext cx="3906405" cy="1084623"/>
          </a:xfrm>
          <a:prstGeom prst="rect">
            <a:avLst/>
          </a:prstGeom>
        </p:spPr>
      </p:pic>
      <p:pic>
        <p:nvPicPr>
          <p:cNvPr id="25" name="Picture 24">
            <a:extLst>
              <a:ext uri="{FF2B5EF4-FFF2-40B4-BE49-F238E27FC236}">
                <a16:creationId xmlns:a16="http://schemas.microsoft.com/office/drawing/2014/main" id="{23257519-F63F-4F9F-892A-A43D195EAAD3}"/>
              </a:ext>
            </a:extLst>
          </p:cNvPr>
          <p:cNvPicPr>
            <a:picLocks noChangeAspect="1"/>
          </p:cNvPicPr>
          <p:nvPr/>
        </p:nvPicPr>
        <p:blipFill>
          <a:blip r:embed="rId4"/>
          <a:stretch>
            <a:fillRect/>
          </a:stretch>
        </p:blipFill>
        <p:spPr>
          <a:xfrm>
            <a:off x="504825" y="1734613"/>
            <a:ext cx="4006851" cy="2684231"/>
          </a:xfrm>
          <a:prstGeom prst="rect">
            <a:avLst/>
          </a:prstGeom>
        </p:spPr>
      </p:pic>
    </p:spTree>
    <p:extLst>
      <p:ext uri="{BB962C8B-B14F-4D97-AF65-F5344CB8AC3E}">
        <p14:creationId xmlns:p14="http://schemas.microsoft.com/office/powerpoint/2010/main" val="407164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18_TEK_PPT_Tmplt_Tagline">
  <a:themeElements>
    <a:clrScheme name="TEK">
      <a:dk1>
        <a:srgbClr val="002C56"/>
      </a:dk1>
      <a:lt1>
        <a:srgbClr val="FFFFFF"/>
      </a:lt1>
      <a:dk2>
        <a:srgbClr val="CFD4D7"/>
      </a:dk2>
      <a:lt2>
        <a:srgbClr val="717073"/>
      </a:lt2>
      <a:accent1>
        <a:srgbClr val="002C56"/>
      </a:accent1>
      <a:accent2>
        <a:srgbClr val="F8971D"/>
      </a:accent2>
      <a:accent3>
        <a:srgbClr val="0194D3"/>
      </a:accent3>
      <a:accent4>
        <a:srgbClr val="8DC63F"/>
      </a:accent4>
      <a:accent5>
        <a:srgbClr val="A4D7F4"/>
      </a:accent5>
      <a:accent6>
        <a:srgbClr val="DF7D1C"/>
      </a:accent6>
      <a:hlink>
        <a:srgbClr val="0096D8"/>
      </a:hlink>
      <a:folHlink>
        <a:srgbClr val="EE76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6E7E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8_TEK_PPT_Tmplt_Tagline" id="{E208785D-1F59-F347-AE69-2DA4BCA42B80}" vid="{31ADC2E5-515C-6E4E-8F20-7A59214785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F7458C51E57141848015B90E19E3FF" ma:contentTypeVersion="15" ma:contentTypeDescription="Create a new document." ma:contentTypeScope="" ma:versionID="12fb0db276e8be4984a0823ffe929ad1">
  <xsd:schema xmlns:xsd="http://www.w3.org/2001/XMLSchema" xmlns:xs="http://www.w3.org/2001/XMLSchema" xmlns:p="http://schemas.microsoft.com/office/2006/metadata/properties" xmlns:ns2="d2a9f884-c2eb-4182-8d97-b2c1069a1e77" xmlns:ns3="ad1dcd44-2c79-421e-996d-e07b6b6a06b7" xmlns:ns4="872877ae-a410-445f-835b-653367d2e530" targetNamespace="http://schemas.microsoft.com/office/2006/metadata/properties" ma:root="true" ma:fieldsID="7f400bb4bb80b6365717ab8834d3c4dc" ns2:_="" ns3:_="" ns4:_="">
    <xsd:import namespace="d2a9f884-c2eb-4182-8d97-b2c1069a1e77"/>
    <xsd:import namespace="ad1dcd44-2c79-421e-996d-e07b6b6a06b7"/>
    <xsd:import namespace="872877ae-a410-445f-835b-653367d2e53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a9f884-c2eb-4182-8d97-b2c1069a1e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a81d85d-ab9f-43c9-b467-086d0af365f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d1dcd44-2c79-421e-996d-e07b6b6a06b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72877ae-a410-445f-835b-653367d2e530"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81ca607b-de2f-4ab3-a81f-3465e519a358}" ma:internalName="TaxCatchAll" ma:showField="CatchAllData" ma:web="ad1dcd44-2c79-421e-996d-e07b6b6a06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2a9f884-c2eb-4182-8d97-b2c1069a1e77">
      <Terms xmlns="http://schemas.microsoft.com/office/infopath/2007/PartnerControls"/>
    </lcf76f155ced4ddcb4097134ff3c332f>
    <TaxCatchAll xmlns="872877ae-a410-445f-835b-653367d2e53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6406F6-04EA-49D7-891D-0329DF4DFC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a9f884-c2eb-4182-8d97-b2c1069a1e77"/>
    <ds:schemaRef ds:uri="ad1dcd44-2c79-421e-996d-e07b6b6a06b7"/>
    <ds:schemaRef ds:uri="872877ae-a410-445f-835b-653367d2e5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F0252B-B6E9-4221-B01E-0247E154DC26}">
  <ds:schemaRefs>
    <ds:schemaRef ds:uri="http://purl.org/dc/elements/1.1/"/>
    <ds:schemaRef ds:uri="http://schemas.openxmlformats.org/package/2006/metadata/core-properties"/>
    <ds:schemaRef ds:uri="ad1dcd44-2c79-421e-996d-e07b6b6a06b7"/>
    <ds:schemaRef ds:uri="872877ae-a410-445f-835b-653367d2e530"/>
    <ds:schemaRef ds:uri="http://schemas.microsoft.com/office/infopath/2007/PartnerControls"/>
    <ds:schemaRef ds:uri="http://purl.org/dc/terms/"/>
    <ds:schemaRef ds:uri="http://schemas.microsoft.com/office/2006/metadata/properties"/>
    <ds:schemaRef ds:uri="http://schemas.microsoft.com/office/2006/documentManagement/types"/>
    <ds:schemaRef ds:uri="d2a9f884-c2eb-4182-8d97-b2c1069a1e77"/>
    <ds:schemaRef ds:uri="http://www.w3.org/XML/1998/namespace"/>
    <ds:schemaRef ds:uri="http://purl.org/dc/dcmitype/"/>
  </ds:schemaRefs>
</ds:datastoreItem>
</file>

<file path=customXml/itemProps3.xml><?xml version="1.0" encoding="utf-8"?>
<ds:datastoreItem xmlns:ds="http://schemas.openxmlformats.org/officeDocument/2006/customXml" ds:itemID="{F11117D9-2152-408D-8EA9-A138D84846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38069</TotalTime>
  <Words>684</Words>
  <Application>Microsoft Office PowerPoint</Application>
  <PresentationFormat>On-screen Show (16:9)</PresentationFormat>
  <Paragraphs>101</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.AppleSystemUIFont</vt:lpstr>
      <vt:lpstr>Arial</vt:lpstr>
      <vt:lpstr>Calibri</vt:lpstr>
      <vt:lpstr>System Font Regular</vt:lpstr>
      <vt:lpstr>2018_TEK_PPT_Tmplt_Tagline</vt:lpstr>
      <vt:lpstr>Capstone 1</vt:lpstr>
      <vt:lpstr>Capstone 1 Instructions</vt:lpstr>
      <vt:lpstr>Instructions</vt:lpstr>
      <vt:lpstr>TEKsystems Slide Templates</vt:lpstr>
      <vt:lpstr>Web App UI – Data Entry Functionality</vt:lpstr>
      <vt:lpstr>Sales Dashboard, and Analysis Findings​</vt:lpstr>
      <vt:lpstr>Some charts from the excel</vt:lpstr>
      <vt:lpstr>Back end – Database Design​</vt:lpstr>
      <vt:lpstr>Testing the DB connection from Jupyter notebook by returning some query results</vt:lpstr>
      <vt:lpstr>This Headline is Arial Regular in Dark Blue</vt:lpstr>
      <vt:lpstr>This Headline is Arial Regular in Dark Blue</vt:lpstr>
      <vt:lpstr>This Headline is Arial Regular in Dark Blue</vt:lpstr>
      <vt:lpstr>Divider Slide for Presentation use only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TEKsystems PowerPoint Template 10112019</dc:title>
  <dc:creator>Microsoft Office User</dc:creator>
  <cp:keywords/>
  <cp:lastModifiedBy>Eskinder Abebe</cp:lastModifiedBy>
  <cp:revision>541</cp:revision>
  <cp:lastPrinted>2019-09-27T20:27:38Z</cp:lastPrinted>
  <dcterms:created xsi:type="dcterms:W3CDTF">2018-04-23T16:24:53Z</dcterms:created>
  <dcterms:modified xsi:type="dcterms:W3CDTF">2022-03-09T22:18:05Z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0x010100FEF7458C51E57141848015B90E19E3FF</vt:lpwstr>
  </property>
  <property fmtid="{D5CDD505-2E9C-101B-9397-08002B2CF9AE}" pid="3" name="TaxKeyword">
    <vt:lpwstr/>
  </property>
  <property fmtid="{D5CDD505-2E9C-101B-9397-08002B2CF9AE}" pid="4" name="TEKRole">
    <vt:lpwstr/>
  </property>
  <property fmtid="{D5CDD505-2E9C-101B-9397-08002B2CF9AE}" pid="5" name="TEKRegion">
    <vt:lpwstr/>
  </property>
  <property fmtid="{D5CDD505-2E9C-101B-9397-08002B2CF9AE}" pid="6" name="TEKCustomer">
    <vt:lpwstr/>
  </property>
  <property fmtid="{D5CDD505-2E9C-101B-9397-08002B2CF9AE}" pid="7" name="TEKDivision">
    <vt:lpwstr/>
  </property>
  <property fmtid="{D5CDD505-2E9C-101B-9397-08002B2CF9AE}" pid="8" name="TEKVertical">
    <vt:lpwstr/>
  </property>
  <property fmtid="{D5CDD505-2E9C-101B-9397-08002B2CF9AE}" pid="9" name="j414ba7fb6094238b051f9f45f0f1ee5">
    <vt:lpwstr/>
  </property>
</Properties>
</file>