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1"/>
  </p:notesMasterIdLst>
  <p:handoutMasterIdLst>
    <p:handoutMasterId r:id="rId42"/>
  </p:handoutMasterIdLst>
  <p:sldIdLst>
    <p:sldId id="277" r:id="rId2"/>
    <p:sldId id="275" r:id="rId3"/>
    <p:sldId id="280" r:id="rId4"/>
    <p:sldId id="281" r:id="rId5"/>
    <p:sldId id="299" r:id="rId6"/>
    <p:sldId id="278" r:id="rId7"/>
    <p:sldId id="303" r:id="rId8"/>
    <p:sldId id="257" r:id="rId9"/>
    <p:sldId id="285" r:id="rId10"/>
    <p:sldId id="260" r:id="rId11"/>
    <p:sldId id="261" r:id="rId12"/>
    <p:sldId id="306" r:id="rId13"/>
    <p:sldId id="305" r:id="rId14"/>
    <p:sldId id="282" r:id="rId15"/>
    <p:sldId id="283" r:id="rId16"/>
    <p:sldId id="284" r:id="rId17"/>
    <p:sldId id="262" r:id="rId18"/>
    <p:sldId id="263" r:id="rId19"/>
    <p:sldId id="264" r:id="rId20"/>
    <p:sldId id="265" r:id="rId21"/>
    <p:sldId id="266" r:id="rId22"/>
    <p:sldId id="267" r:id="rId23"/>
    <p:sldId id="292" r:id="rId24"/>
    <p:sldId id="307" r:id="rId25"/>
    <p:sldId id="309" r:id="rId26"/>
    <p:sldId id="268" r:id="rId27"/>
    <p:sldId id="269" r:id="rId28"/>
    <p:sldId id="270" r:id="rId29"/>
    <p:sldId id="271" r:id="rId30"/>
    <p:sldId id="293" r:id="rId31"/>
    <p:sldId id="272" r:id="rId32"/>
    <p:sldId id="273" r:id="rId33"/>
    <p:sldId id="274" r:id="rId34"/>
    <p:sldId id="297" r:id="rId35"/>
    <p:sldId id="294" r:id="rId36"/>
    <p:sldId id="295" r:id="rId37"/>
    <p:sldId id="296" r:id="rId38"/>
    <p:sldId id="304" r:id="rId39"/>
    <p:sldId id="310" r:id="rId40"/>
  </p:sldIdLst>
  <p:sldSz cx="9144000" cy="6858000" type="screen4x3"/>
  <p:notesSz cx="6734175" cy="9867900"/>
  <p:defaultTextStyle>
    <a:defPPr>
      <a:defRPr lang="ja-JP"/>
    </a:defPPr>
    <a:lvl1pPr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9933FF"/>
    <a:srgbClr val="0066FF"/>
    <a:srgbClr val="FF3300"/>
    <a:srgbClr val="009900"/>
    <a:srgbClr val="CCFFFF"/>
    <a:srgbClr val="FF3399"/>
    <a:srgbClr val="FF00FF"/>
    <a:srgbClr val="FFE7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10" autoAdjust="0"/>
    <p:restoredTop sz="94681" autoAdjust="0"/>
  </p:normalViewPr>
  <p:slideViewPr>
    <p:cSldViewPr snapToGrid="0">
      <p:cViewPr>
        <p:scale>
          <a:sx n="75" d="100"/>
          <a:sy n="75" d="100"/>
        </p:scale>
        <p:origin x="-54" y="-72"/>
      </p:cViewPr>
      <p:guideLst>
        <p:guide orient="horz" pos="3288"/>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367088" cy="493713"/>
          </a:xfrm>
          <a:prstGeom prst="rect">
            <a:avLst/>
          </a:prstGeom>
        </p:spPr>
        <p:txBody>
          <a:bodyPr vert="horz" lIns="91440" tIns="45720" rIns="91440" bIns="45720" rtlCol="0"/>
          <a:lstStyle>
            <a:lvl1pPr algn="l">
              <a:defRPr sz="1200" dirty="0" smtClean="0">
                <a:latin typeface="メイリオ" panose="020B0604030504040204" pitchFamily="50" charset="-128"/>
                <a:cs typeface="+mn-cs"/>
              </a:defRPr>
            </a:lvl1pPr>
          </a:lstStyle>
          <a:p>
            <a:pPr>
              <a:defRPr/>
            </a:pPr>
            <a:r>
              <a:rPr lang="en-US" altLang="ja-JP"/>
              <a:t>ET</a:t>
            </a:r>
            <a:r>
              <a:rPr lang="ja-JP" altLang="en-US"/>
              <a:t>ロボコン公式トレーニング モデリング入門</a:t>
            </a:r>
          </a:p>
        </p:txBody>
      </p:sp>
      <p:sp>
        <p:nvSpPr>
          <p:cNvPr id="4" name="フッター プレースホルダー 3"/>
          <p:cNvSpPr>
            <a:spLocks noGrp="1"/>
          </p:cNvSpPr>
          <p:nvPr>
            <p:ph type="ftr" sz="quarter" idx="2"/>
          </p:nvPr>
        </p:nvSpPr>
        <p:spPr>
          <a:xfrm>
            <a:off x="0" y="9372600"/>
            <a:ext cx="4068763" cy="493713"/>
          </a:xfrm>
          <a:prstGeom prst="rect">
            <a:avLst/>
          </a:prstGeom>
        </p:spPr>
        <p:txBody>
          <a:bodyPr vert="horz" lIns="91440" tIns="45720" rIns="91440" bIns="45720" rtlCol="0" anchor="b"/>
          <a:lstStyle>
            <a:lvl1pPr algn="l">
              <a:defRPr sz="1200" dirty="0" smtClean="0">
                <a:latin typeface="メイリオ" panose="020B0604030504040204" pitchFamily="50" charset="-128"/>
                <a:cs typeface="+mn-cs"/>
              </a:defRPr>
            </a:lvl1pPr>
          </a:lstStyle>
          <a:p>
            <a:pPr>
              <a:defRPr/>
            </a:pPr>
            <a:r>
              <a:rPr lang="en-US" altLang="ja-JP"/>
              <a:t>ET</a:t>
            </a:r>
            <a:r>
              <a:rPr lang="ja-JP" altLang="en-US"/>
              <a:t>ロボコン技術教育資料／</a:t>
            </a:r>
            <a:r>
              <a:rPr lang="en-US" altLang="ja-JP"/>
              <a:t>ET</a:t>
            </a:r>
            <a:r>
              <a:rPr lang="ja-JP" altLang="en-US"/>
              <a:t>ロボコン実行委員会</a:t>
            </a:r>
          </a:p>
        </p:txBody>
      </p:sp>
      <p:sp>
        <p:nvSpPr>
          <p:cNvPr id="5" name="スライド番号プレースホルダー 4"/>
          <p:cNvSpPr>
            <a:spLocks noGrp="1"/>
          </p:cNvSpPr>
          <p:nvPr>
            <p:ph type="sldNum" sz="quarter" idx="3"/>
          </p:nvPr>
        </p:nvSpPr>
        <p:spPr>
          <a:xfrm>
            <a:off x="3813175" y="9372600"/>
            <a:ext cx="2919413" cy="493713"/>
          </a:xfrm>
          <a:prstGeom prst="rect">
            <a:avLst/>
          </a:prstGeom>
        </p:spPr>
        <p:txBody>
          <a:bodyPr vert="horz" lIns="91440" tIns="45720" rIns="91440" bIns="45720" rtlCol="0" anchor="b"/>
          <a:lstStyle>
            <a:lvl1pPr algn="r">
              <a:defRPr sz="1200" smtClean="0">
                <a:cs typeface="+mn-cs"/>
              </a:defRPr>
            </a:lvl1pPr>
          </a:lstStyle>
          <a:p>
            <a:pPr>
              <a:defRPr/>
            </a:pPr>
            <a:fld id="{642534A4-5BF9-4BA0-B932-42019EAF19BC}" type="slidenum">
              <a:rPr lang="ja-JP" altLang="en-US"/>
              <a:pPr>
                <a:defRPr/>
              </a:pPr>
              <a:t>‹#›</a:t>
            </a:fld>
            <a:endParaRPr lang="ja-JP" altLang="en-US"/>
          </a:p>
        </p:txBody>
      </p:sp>
    </p:spTree>
    <p:extLst>
      <p:ext uri="{BB962C8B-B14F-4D97-AF65-F5344CB8AC3E}">
        <p14:creationId xmlns:p14="http://schemas.microsoft.com/office/powerpoint/2010/main" val="35953641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4043363" cy="492125"/>
          </a:xfrm>
          <a:prstGeom prst="rect">
            <a:avLst/>
          </a:prstGeom>
          <a:noFill/>
          <a:ln>
            <a:noFill/>
          </a:ln>
          <a:extLst/>
        </p:spPr>
        <p:txBody>
          <a:bodyPr vert="horz" wrap="square" lIns="91433" tIns="45716" rIns="91433" bIns="45716" numCol="1" anchor="t" anchorCtr="0" compatLnSpc="1">
            <a:prstTxWarp prst="textNoShape">
              <a:avLst/>
            </a:prstTxWarp>
          </a:bodyPr>
          <a:lstStyle>
            <a:lvl1pPr defTabSz="876118">
              <a:defRPr sz="1200" dirty="0" smtClean="0">
                <a:latin typeface="メイリオ" panose="020B0604030504040204" pitchFamily="50" charset="-128"/>
                <a:ea typeface="メイリオ" panose="020B0604030504040204" pitchFamily="50" charset="-128"/>
                <a:cs typeface="+mn-cs"/>
              </a:defRPr>
            </a:lvl1pPr>
          </a:lstStyle>
          <a:p>
            <a:pPr>
              <a:defRPr/>
            </a:pPr>
            <a:r>
              <a:rPr lang="en-US" altLang="ja-JP"/>
              <a:t>ET</a:t>
            </a:r>
            <a:r>
              <a:rPr lang="ja-JP" altLang="en-US"/>
              <a:t>ロボコン公式トレーニング モデリング入門</a:t>
            </a:r>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635" tIns="45817" rIns="91635" bIns="45817" rtlCol="0" anchor="ctr"/>
          <a:lstStyle/>
          <a:p>
            <a:pPr lvl="0"/>
            <a:endParaRPr lang="ja-JP" altLang="en-US" noProof="0"/>
          </a:p>
        </p:txBody>
      </p:sp>
      <p:sp>
        <p:nvSpPr>
          <p:cNvPr id="5" name="ノート プレースホルダ 4"/>
          <p:cNvSpPr>
            <a:spLocks noGrp="1"/>
          </p:cNvSpPr>
          <p:nvPr>
            <p:ph type="body" sz="quarter" idx="3"/>
          </p:nvPr>
        </p:nvSpPr>
        <p:spPr bwMode="auto">
          <a:xfrm>
            <a:off x="673100" y="4686300"/>
            <a:ext cx="5387975" cy="4441825"/>
          </a:xfrm>
          <a:prstGeom prst="rect">
            <a:avLst/>
          </a:prstGeom>
          <a:noFill/>
          <a:ln>
            <a:noFill/>
          </a:ln>
          <a:extLst/>
        </p:spPr>
        <p:txBody>
          <a:bodyPr vert="horz" wrap="square" lIns="91433" tIns="45716" rIns="91433" bIns="45716" numCol="1" anchor="t" anchorCtr="0" compatLnSpc="1">
            <a:prstTxWarp prst="textNoShape">
              <a:avLst/>
            </a:prstTxWarp>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6" name="フッター プレースホルダ 5"/>
          <p:cNvSpPr>
            <a:spLocks noGrp="1"/>
          </p:cNvSpPr>
          <p:nvPr>
            <p:ph type="ftr" sz="quarter" idx="4"/>
          </p:nvPr>
        </p:nvSpPr>
        <p:spPr bwMode="auto">
          <a:xfrm>
            <a:off x="0" y="9374188"/>
            <a:ext cx="4043363" cy="492125"/>
          </a:xfrm>
          <a:prstGeom prst="rect">
            <a:avLst/>
          </a:prstGeom>
          <a:noFill/>
          <a:ln>
            <a:noFill/>
          </a:ln>
          <a:extLst/>
        </p:spPr>
        <p:txBody>
          <a:bodyPr vert="horz" wrap="square" lIns="91433" tIns="45716" rIns="91433" bIns="45716" numCol="1" anchor="b" anchorCtr="0" compatLnSpc="1">
            <a:prstTxWarp prst="textNoShape">
              <a:avLst/>
            </a:prstTxWarp>
          </a:bodyPr>
          <a:lstStyle>
            <a:lvl1pPr defTabSz="876118">
              <a:defRPr sz="1200" smtClean="0">
                <a:latin typeface="メイリオ" panose="020B0604030504040204" pitchFamily="50" charset="-128"/>
                <a:ea typeface="メイリオ" panose="020B0604030504040204" pitchFamily="50" charset="-128"/>
                <a:cs typeface="+mn-cs"/>
              </a:defRPr>
            </a:lvl1pPr>
          </a:lstStyle>
          <a:p>
            <a:pPr>
              <a:defRPr/>
            </a:pPr>
            <a:r>
              <a:rPr lang="en-US" altLang="ja-JP"/>
              <a:t>ET</a:t>
            </a:r>
            <a:r>
              <a:rPr lang="ja-JP" altLang="en-US"/>
              <a:t>ロボコン技術教育資料／</a:t>
            </a:r>
            <a:r>
              <a:rPr lang="en-US" altLang="ja-JP"/>
              <a:t>ET</a:t>
            </a:r>
            <a:r>
              <a:rPr lang="ja-JP" altLang="en-US"/>
              <a:t>ロボコン実行委員会</a:t>
            </a:r>
          </a:p>
        </p:txBody>
      </p:sp>
      <p:sp>
        <p:nvSpPr>
          <p:cNvPr id="7" name="スライド番号プレースホルダ 6"/>
          <p:cNvSpPr>
            <a:spLocks noGrp="1"/>
          </p:cNvSpPr>
          <p:nvPr>
            <p:ph type="sldNum" sz="quarter" idx="5"/>
          </p:nvPr>
        </p:nvSpPr>
        <p:spPr bwMode="auto">
          <a:xfrm>
            <a:off x="3813175" y="9374188"/>
            <a:ext cx="2919413" cy="492125"/>
          </a:xfrm>
          <a:prstGeom prst="rect">
            <a:avLst/>
          </a:prstGeom>
          <a:noFill/>
          <a:ln>
            <a:noFill/>
          </a:ln>
          <a:extLst/>
        </p:spPr>
        <p:txBody>
          <a:bodyPr vert="horz" wrap="square" lIns="91433" tIns="45716" rIns="91433" bIns="45716" numCol="1" anchor="b" anchorCtr="0" compatLnSpc="1">
            <a:prstTxWarp prst="textNoShape">
              <a:avLst/>
            </a:prstTxWarp>
          </a:bodyPr>
          <a:lstStyle>
            <a:lvl1pPr algn="r" defTabSz="876118">
              <a:defRPr sz="1200" smtClean="0">
                <a:latin typeface="メイリオ" panose="020B0604030504040204" pitchFamily="50" charset="-128"/>
                <a:ea typeface="メイリオ" panose="020B0604030504040204" pitchFamily="50" charset="-128"/>
                <a:cs typeface="+mn-cs"/>
              </a:defRPr>
            </a:lvl1pPr>
          </a:lstStyle>
          <a:p>
            <a:pPr>
              <a:defRPr/>
            </a:pPr>
            <a:fld id="{991ADAC9-7450-4415-8495-CB81BC5A0482}" type="slidenum">
              <a:rPr lang="ja-JP" altLang="en-US"/>
              <a:pPr>
                <a:defRPr/>
              </a:pPr>
              <a:t>‹#›</a:t>
            </a:fld>
            <a:endParaRPr lang="en-US" altLang="ja-JP"/>
          </a:p>
        </p:txBody>
      </p:sp>
    </p:spTree>
    <p:extLst>
      <p:ext uri="{BB962C8B-B14F-4D97-AF65-F5344CB8AC3E}">
        <p14:creationId xmlns:p14="http://schemas.microsoft.com/office/powerpoint/2010/main" val="552106584"/>
      </p:ext>
    </p:extLst>
  </p:cSld>
  <p:clrMap bg1="lt1" tx1="dk1" bg2="lt2" tx2="dk2" accent1="accent1" accent2="accent2" accent3="accent3" accent4="accent4" accent5="accent5" accent6="accent6" hlink="hlink" folHlink="folHlink"/>
  <p:hf dt="0"/>
  <p:notesStyle>
    <a:lvl1pPr marL="171450"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1pPr>
    <a:lvl2pPr marL="357188"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2pPr>
    <a:lvl3pPr marL="546100"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3pPr>
    <a:lvl4pPr marL="719138"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4pPr>
    <a:lvl5pPr marL="904875"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番号あり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514350" marR="0" indent="-51435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lphaL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roman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C1E74259-1184-4C35-BCB7-C5F8C7E2BAC6}"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558882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Z:\kuboaki\Projects\etrobo-new-教材\モデリング教育資料-2015\テキスト\ETロボコン2015ロゴ\ETロボコン2015ロゴ.png"/>
          <p:cNvPicPr>
            <a:picLocks noChangeAspect="1" noChangeArrowheads="1"/>
          </p:cNvPicPr>
          <p:nvPr/>
        </p:nvPicPr>
        <p:blipFill>
          <a:blip r:embed="rId2"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2292350"/>
            <a:ext cx="7705725"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Rectangle 2"/>
          <p:cNvSpPr>
            <a:spLocks noGrp="1" noChangeArrowheads="1"/>
          </p:cNvSpPr>
          <p:nvPr>
            <p:ph type="ctrTitle"/>
          </p:nvPr>
        </p:nvSpPr>
        <p:spPr>
          <a:xfrm>
            <a:off x="777875" y="768657"/>
            <a:ext cx="7716838" cy="1470025"/>
          </a:xfrm>
        </p:spPr>
        <p:txBody>
          <a:bodyPr/>
          <a:lstStyle>
            <a:lvl1pPr algn="r">
              <a:defRPr sz="4000" baseline="0" smtClean="0">
                <a:solidFill>
                  <a:schemeClr val="accent6">
                    <a:lumMod val="50000"/>
                  </a:schemeClr>
                </a:solidFill>
                <a:latin typeface="+mj-lt"/>
              </a:defRPr>
            </a:lvl1pPr>
          </a:lstStyle>
          <a:p>
            <a:pPr lvl="0"/>
            <a:r>
              <a:rPr lang="ja-JP" altLang="en-US" noProof="0" smtClean="0"/>
              <a:t>マスター タイトルの書式設定</a:t>
            </a:r>
            <a:endParaRPr lang="ja-JP" altLang="en-US" noProof="0" dirty="0" smtClean="0"/>
          </a:p>
        </p:txBody>
      </p:sp>
      <p:sp>
        <p:nvSpPr>
          <p:cNvPr id="14339" name="Rectangle 3"/>
          <p:cNvSpPr>
            <a:spLocks noGrp="1" noChangeArrowheads="1"/>
          </p:cNvSpPr>
          <p:nvPr>
            <p:ph type="subTitle" idx="1"/>
          </p:nvPr>
        </p:nvSpPr>
        <p:spPr>
          <a:xfrm>
            <a:off x="777874" y="2552700"/>
            <a:ext cx="7705725" cy="1752600"/>
          </a:xfrm>
        </p:spPr>
        <p:txBody>
          <a:bodyPr/>
          <a:lstStyle>
            <a:lvl1pPr marL="0" indent="0" algn="r">
              <a:buFont typeface="Wingdings" pitchFamily="2" charset="2"/>
              <a:buNone/>
              <a:defRPr sz="3200" kern="1200" spc="-100" baseline="0" smtClean="0">
                <a:solidFill>
                  <a:schemeClr val="tx1">
                    <a:lumMod val="65000"/>
                    <a:lumOff val="35000"/>
                  </a:schemeClr>
                </a:solidFill>
                <a:latin typeface="+mn-lt"/>
              </a:defRPr>
            </a:lvl1pPr>
          </a:lstStyle>
          <a:p>
            <a:pPr lvl="0"/>
            <a:r>
              <a:rPr lang="ja-JP" altLang="en-US" noProof="0" smtClean="0"/>
              <a:t>マスター サブタイトルの書式設定</a:t>
            </a:r>
            <a:endParaRPr lang="ja-JP" altLang="en-US" noProof="0" dirty="0" smtClean="0"/>
          </a:p>
        </p:txBody>
      </p:sp>
      <p:sp>
        <p:nvSpPr>
          <p:cNvPr id="8" name="Rectangle 15"/>
          <p:cNvSpPr>
            <a:spLocks noGrp="1" noChangeArrowheads="1"/>
          </p:cNvSpPr>
          <p:nvPr>
            <p:ph type="sldNum" sz="quarter" idx="10"/>
          </p:nvPr>
        </p:nvSpPr>
        <p:spPr/>
        <p:txBody>
          <a:bodyPr/>
          <a:lstStyle>
            <a:lvl1pPr algn="r">
              <a:defRPr sz="1600" smtClean="0">
                <a:solidFill>
                  <a:schemeClr val="bg1">
                    <a:lumMod val="50000"/>
                  </a:schemeClr>
                </a:solidFill>
                <a:latin typeface="+mn-lt"/>
                <a:ea typeface="ＭＳ Ｐゴシック" charset="-128"/>
                <a:cs typeface="+mn-cs"/>
              </a:defRPr>
            </a:lvl1pPr>
          </a:lstStyle>
          <a:p>
            <a:pPr>
              <a:defRPr/>
            </a:pPr>
            <a:fld id="{DF12C81C-3C9A-484E-A481-0FD267156323}" type="slidenum">
              <a:rPr lang="ja-JP" altLang="en-US"/>
              <a:pPr>
                <a:defRPr/>
              </a:pPr>
              <a:t>‹#›</a:t>
            </a:fld>
            <a:endParaRPr lang="en-US" altLang="ja-JP" dirty="0"/>
          </a:p>
        </p:txBody>
      </p:sp>
      <p:sp>
        <p:nvSpPr>
          <p:cNvPr id="9" name="フッター プレースホルダー 1"/>
          <p:cNvSpPr>
            <a:spLocks noGrp="1"/>
          </p:cNvSpPr>
          <p:nvPr>
            <p:ph type="ftr" sz="quarter" idx="11"/>
          </p:nvPr>
        </p:nvSpPr>
        <p:spPr/>
        <p:txBody>
          <a:bodyPr/>
          <a:lstStyle>
            <a:lvl1pPr algn="l">
              <a:defRPr sz="1200" dirty="0" smtClean="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265877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見出し スライド">
    <p:spTree>
      <p:nvGrpSpPr>
        <p:cNvPr id="1" name=""/>
        <p:cNvGrpSpPr/>
        <p:nvPr/>
      </p:nvGrpSpPr>
      <p:grpSpPr>
        <a:xfrm>
          <a:off x="0" y="0"/>
          <a:ext cx="0" cy="0"/>
          <a:chOff x="0" y="0"/>
          <a:chExt cx="0" cy="0"/>
        </a:xfrm>
      </p:grpSpPr>
      <p:pic>
        <p:nvPicPr>
          <p:cNvPr id="4" name="Picture 2" descr="Z:\kuboaki\Projects\etrobo-new-教材\モデリング教育資料-2015\テキスト\ETロボコン2015ロゴ\ETロボコン2015ロゴ.png"/>
          <p:cNvPicPr>
            <a:picLocks noChangeAspect="1" noChangeArrowheads="1"/>
          </p:cNvPicPr>
          <p:nvPr/>
        </p:nvPicPr>
        <p:blipFill>
          <a:blip r:embed="rId2"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sp>
        <p:nvSpPr>
          <p:cNvPr id="8" name="Rectangle 15"/>
          <p:cNvSpPr>
            <a:spLocks noGrp="1" noChangeArrowheads="1"/>
          </p:cNvSpPr>
          <p:nvPr>
            <p:ph type="sldNum" sz="quarter" idx="10"/>
          </p:nvPr>
        </p:nvSpPr>
        <p:spPr/>
        <p:txBody>
          <a:bodyPr/>
          <a:lstStyle>
            <a:lvl1pPr algn="r">
              <a:defRPr sz="1600" smtClean="0">
                <a:solidFill>
                  <a:schemeClr val="bg1">
                    <a:lumMod val="50000"/>
                  </a:schemeClr>
                </a:solidFill>
                <a:latin typeface="+mn-lt"/>
                <a:ea typeface="ＭＳ Ｐゴシック" charset="-128"/>
                <a:cs typeface="+mn-cs"/>
              </a:defRPr>
            </a:lvl1pPr>
          </a:lstStyle>
          <a:p>
            <a:pPr>
              <a:defRPr/>
            </a:pPr>
            <a:fld id="{DF12C81C-3C9A-484E-A481-0FD267156323}" type="slidenum">
              <a:rPr lang="ja-JP" altLang="en-US"/>
              <a:pPr>
                <a:defRPr/>
              </a:pPr>
              <a:t>‹#›</a:t>
            </a:fld>
            <a:endParaRPr lang="en-US" altLang="ja-JP" dirty="0"/>
          </a:p>
        </p:txBody>
      </p:sp>
      <p:sp>
        <p:nvSpPr>
          <p:cNvPr id="9" name="フッター プレースホルダー 1"/>
          <p:cNvSpPr>
            <a:spLocks noGrp="1"/>
          </p:cNvSpPr>
          <p:nvPr>
            <p:ph type="ftr" sz="quarter" idx="11"/>
          </p:nvPr>
        </p:nvSpPr>
        <p:spPr/>
        <p:txBody>
          <a:bodyPr/>
          <a:lstStyle>
            <a:lvl1pPr algn="l">
              <a:defRPr sz="1200" dirty="0" smtClean="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
        <p:nvSpPr>
          <p:cNvPr id="10" name="タイトル 1"/>
          <p:cNvSpPr>
            <a:spLocks noGrp="1"/>
          </p:cNvSpPr>
          <p:nvPr>
            <p:ph type="title"/>
          </p:nvPr>
        </p:nvSpPr>
        <p:spPr>
          <a:xfrm>
            <a:off x="790575" y="3194065"/>
            <a:ext cx="7704138" cy="1362075"/>
          </a:xfrm>
        </p:spPr>
        <p:txBody>
          <a:bodyPr anchor="t"/>
          <a:lstStyle>
            <a:lvl1pPr marL="534988" indent="-534988" algn="l">
              <a:buFont typeface="+mj-lt"/>
              <a:buNone/>
              <a:defRPr sz="3600" b="0" cap="all" baseline="0">
                <a:solidFill>
                  <a:schemeClr val="accent6">
                    <a:lumMod val="50000"/>
                  </a:schemeClr>
                </a:solidFill>
              </a:defRPr>
            </a:lvl1pPr>
          </a:lstStyle>
          <a:p>
            <a:r>
              <a:rPr lang="ja-JP" altLang="en-US" dirty="0" smtClean="0"/>
              <a:t>マスタ タイトルの書式設定</a:t>
            </a:r>
            <a:endParaRPr lang="ja-JP" altLang="en-US" dirty="0"/>
          </a:p>
        </p:txBody>
      </p:sp>
      <p:sp>
        <p:nvSpPr>
          <p:cNvPr id="11" name="テキスト プレースホルダ 2"/>
          <p:cNvSpPr>
            <a:spLocks noGrp="1"/>
          </p:cNvSpPr>
          <p:nvPr>
            <p:ph type="body" idx="1"/>
          </p:nvPr>
        </p:nvSpPr>
        <p:spPr>
          <a:xfrm>
            <a:off x="2774023" y="955498"/>
            <a:ext cx="5720690" cy="1814574"/>
          </a:xfrm>
        </p:spPr>
        <p:txBody>
          <a:bodyPr anchor="b">
            <a:noAutofit/>
          </a:bodyPr>
          <a:lstStyle>
            <a:lvl1pPr marL="342900" indent="-342900">
              <a:spcBef>
                <a:spcPts val="300"/>
              </a:spcBef>
              <a:spcAft>
                <a:spcPts val="300"/>
              </a:spcAft>
              <a:buFont typeface="Arial" panose="020B0604020202020204" pitchFamily="34" charset="0"/>
              <a:buChar char="•"/>
              <a:defRPr sz="2000" baseline="0">
                <a:solidFill>
                  <a:schemeClr val="tx1">
                    <a:lumMod val="65000"/>
                    <a:lumOff val="35000"/>
                  </a:schemeClr>
                </a:solidFill>
                <a:latin typeface="+mn-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 テキストの書式設定</a:t>
            </a:r>
          </a:p>
        </p:txBody>
      </p:sp>
      <p:sp>
        <p:nvSpPr>
          <p:cNvPr id="12" name="角丸四角形 11"/>
          <p:cNvSpPr/>
          <p:nvPr userDrawn="1"/>
        </p:nvSpPr>
        <p:spPr>
          <a:xfrm>
            <a:off x="790575" y="2965809"/>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3" name="Picture 3" descr="C:\Documents and Settings\hiroyuki.watanabe\My Documents\UMLロボコン\2010\ロゴ\100528ETRC2010新ロゴ1.0\ETRC2010-logo\ETrobot_logo-4C-S.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288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4" name="角丸四角形 3"/>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206375" y="1060450"/>
            <a:ext cx="8794750" cy="5378450"/>
          </a:xfrm>
        </p:spPr>
        <p:txBody>
          <a:bodyPr/>
          <a:lstStyle>
            <a:lvl1pPr>
              <a:defRPr sz="2400"/>
            </a:lvl1pPr>
            <a:lvl2pPr>
              <a:defRPr sz="2000"/>
            </a:lvl2pPr>
            <a:lvl3pPr>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15"/>
          <p:cNvSpPr>
            <a:spLocks noGrp="1" noChangeArrowheads="1"/>
          </p:cNvSpPr>
          <p:nvPr>
            <p:ph type="sldNum" sz="quarter" idx="10"/>
          </p:nvPr>
        </p:nvSpPr>
        <p:spPr/>
        <p:txBody>
          <a:bodyPr/>
          <a:lstStyle>
            <a:lvl1pPr algn="r">
              <a:defRPr sz="1400">
                <a:solidFill>
                  <a:srgbClr val="7F7F7F"/>
                </a:solidFill>
                <a:latin typeface="ＭＳ Ｐゴシック" charset="-128"/>
              </a:defRPr>
            </a:lvl1pPr>
          </a:lstStyle>
          <a:p>
            <a:pPr>
              <a:defRPr/>
            </a:pPr>
            <a:fld id="{816F9C8C-1D4E-4728-97F1-634628CD0282}" type="slidenum">
              <a:rPr lang="ja-JP" altLang="en-US"/>
              <a:pPr>
                <a:defRPr/>
              </a:pPr>
              <a:t>‹#›</a:t>
            </a:fld>
            <a:endParaRPr lang="en-US" altLang="ja-JP"/>
          </a:p>
        </p:txBody>
      </p:sp>
      <p:sp>
        <p:nvSpPr>
          <p:cNvPr id="6" name="フッター プレースホルダー 1"/>
          <p:cNvSpPr>
            <a:spLocks noGrp="1"/>
          </p:cNvSpPr>
          <p:nvPr>
            <p:ph type="ftr" sz="quarter" idx="11"/>
          </p:nvPr>
        </p:nvSpPr>
        <p:spPr/>
        <p:txBody>
          <a:bodyPr/>
          <a:lstStyle>
            <a:lvl1pPr algn="l">
              <a:defRPr sz="1200" dirty="0" smtClean="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13730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番号ありコンテンツ2">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457200" marR="0" indent="-457200" algn="l" defTabSz="914400" rtl="0" eaLnBrk="1" fontAlgn="base" latinLnBrk="0" hangingPunct="0">
              <a:lnSpc>
                <a:spcPct val="100000"/>
              </a:lnSpc>
              <a:spcBef>
                <a:spcPts val="600"/>
              </a:spcBef>
              <a:spcAft>
                <a:spcPts val="600"/>
              </a:spcAft>
              <a:buClr>
                <a:srgbClr val="9F2936"/>
              </a:buClr>
              <a:buSzPct val="80000"/>
              <a:buFont typeface="Wingdings" panose="05000000000000000000" pitchFamily="2" charset="2"/>
              <a:buChar char="n"/>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alpha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668BBF0A-4940-4D25-9E2C-209A334CCE38}"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5143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_番号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l"/>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C376D262-574D-45E6-9066-D50841C71664}"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455808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番号なしコンテンツ3">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683200" cy="5378400"/>
          </a:xfrm>
        </p:spPr>
        <p:txBody>
          <a:bodyPr/>
          <a:lstStyle>
            <a:lvl1pPr>
              <a:spcBef>
                <a:spcPts val="400"/>
              </a:spcBef>
              <a:spcAft>
                <a:spcPts val="400"/>
              </a:spcAft>
              <a:defRPr sz="2400"/>
            </a:lvl1pPr>
            <a:lvl2pPr>
              <a:spcBef>
                <a:spcPts val="300"/>
              </a:spcBef>
              <a:spcAft>
                <a:spcPts val="300"/>
              </a:spcAft>
              <a:defRPr sz="1800"/>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5C5E1CD2-BEE1-44B2-B9DC-7EBA9135C578}"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95031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番号なしコンテンツ4">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683200" cy="5378400"/>
          </a:xfrm>
        </p:spPr>
        <p:txBody>
          <a:bodyPr/>
          <a:lstStyle>
            <a:lvl1pPr>
              <a:spcBef>
                <a:spcPts val="400"/>
              </a:spcBef>
              <a:spcAft>
                <a:spcPts val="400"/>
              </a:spcAft>
              <a:defRPr sz="2000"/>
            </a:lvl1pPr>
            <a:lvl2pPr>
              <a:spcBef>
                <a:spcPts val="300"/>
              </a:spcBef>
              <a:spcAft>
                <a:spcPts val="300"/>
              </a:spcAft>
              <a:defRPr sz="1600"/>
            </a:lvl2pPr>
            <a:lvl3pPr>
              <a:defRPr sz="1400"/>
            </a:lvl3pPr>
            <a:lvl4pPr>
              <a:defRPr sz="1200"/>
            </a:lvl4pPr>
            <a:lvl5pPr>
              <a:defRPr sz="12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EDFA622F-421A-4D5B-8FDD-2B24B039C988}"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4036753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番号なしコンテンツ2">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4536" y="1062000"/>
            <a:ext cx="4536000" cy="5378400"/>
          </a:xfrm>
        </p:spPr>
        <p:txBody>
          <a:bodyPr/>
          <a:lstStyle>
            <a:lvl1pPr>
              <a:spcBef>
                <a:spcPts val="400"/>
              </a:spcBef>
              <a:spcAft>
                <a:spcPts val="400"/>
              </a:spcAft>
              <a:defRPr sz="2400"/>
            </a:lvl1pPr>
            <a:lvl2pPr>
              <a:spcBef>
                <a:spcPts val="300"/>
              </a:spcBef>
              <a:spcAft>
                <a:spcPts val="300"/>
              </a:spcAft>
              <a:defRPr sz="1800"/>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C6FA536D-0C4F-4D6F-8C6A-24590456C442}"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022734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番号ありと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sz="1800" baseline="0">
                <a:solidFill>
                  <a:schemeClr val="accent3">
                    <a:lumMod val="50000"/>
                  </a:schemeClr>
                </a:solidFill>
                <a:latin typeface="+mn-lt"/>
              </a:defRPr>
            </a:lvl3pPr>
            <a:lvl4pPr marL="990900" marR="0" indent="-342900" algn="l" defTabSz="914400" rtl="0" eaLnBrk="1" fontAlgn="base" latinLnBrk="0" hangingPunct="0">
              <a:lnSpc>
                <a:spcPct val="100000"/>
              </a:lnSpc>
              <a:spcBef>
                <a:spcPts val="300"/>
              </a:spcBef>
              <a:spcAft>
                <a:spcPts val="600"/>
              </a:spcAft>
              <a:buClr>
                <a:srgbClr val="9F2936"/>
              </a:buClr>
              <a:buSzPct val="90000"/>
              <a:buFont typeface="+mj-lt"/>
              <a:buAutoNum type="alphaLcPeriod"/>
              <a:tabLst/>
              <a:defRPr sz="1800"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sz="180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F4548D1B-B213-4624-9CE9-1BCFF9521F2F}"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1967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番号ありコンテンツ3">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indent="-360363">
              <a:buFont typeface="+mj-lt"/>
              <a:buAutoNum type="arabicPeriod"/>
              <a:defRPr baseline="0">
                <a:solidFill>
                  <a:srgbClr val="5C4522"/>
                </a:solidFill>
                <a:latin typeface="+mn-lt"/>
              </a:defRPr>
            </a:lvl2pPr>
            <a:lvl3pPr marL="720000" indent="-360000">
              <a:buSzPct val="90000"/>
              <a:buFont typeface="+mj-lt"/>
              <a:buAutoNum type="alphaLcPeriod"/>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93F91FB0-1B04-478C-84B5-1C1F037BC715}"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9443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3" name="Rectangle 15"/>
          <p:cNvSpPr>
            <a:spLocks noGrp="1" noChangeArrowheads="1"/>
          </p:cNvSpPr>
          <p:nvPr>
            <p:ph type="sldNum" sz="quarter" idx="10"/>
          </p:nvPr>
        </p:nvSpPr>
        <p:spPr>
          <a:ln/>
        </p:spPr>
        <p:txBody>
          <a:bodyPr/>
          <a:lstStyle>
            <a:lvl1pPr>
              <a:defRPr/>
            </a:lvl1pPr>
          </a:lstStyle>
          <a:p>
            <a:pPr>
              <a:defRPr/>
            </a:pPr>
            <a:fld id="{1744EA5A-8186-4CEF-9245-D4D1F7099BFC}" type="slidenum">
              <a:rPr lang="ja-JP" altLang="en-US"/>
              <a:pPr>
                <a:defRPr/>
              </a:pPr>
              <a:t>‹#›</a:t>
            </a:fld>
            <a:endParaRPr lang="en-US" altLang="ja-JP" dirty="0"/>
          </a:p>
        </p:txBody>
      </p:sp>
      <p:sp>
        <p:nvSpPr>
          <p:cNvPr id="4"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4088779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Z:\kuboaki\Projects\etrobo-new-教材\モデリング教育資料-2015\テキスト\ETロボコン2015ロゴ\ETロボコン2015ロゴ.png"/>
          <p:cNvPicPr>
            <a:picLocks noChangeAspect="1" noChangeArrowheads="1"/>
          </p:cNvPicPr>
          <p:nvPr/>
        </p:nvPicPr>
        <p:blipFill>
          <a:blip r:embed="rId14"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bwMode="auto">
          <a:xfrm>
            <a:off x="206375" y="185738"/>
            <a:ext cx="83010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en-US" altLang="ja-JP" dirty="0" smtClean="0"/>
              <a:t>1-1.	</a:t>
            </a:r>
            <a:r>
              <a:rPr lang="ja-JP" altLang="en-US" dirty="0" smtClean="0"/>
              <a:t>マスタ タイトルの書式設定</a:t>
            </a:r>
          </a:p>
        </p:txBody>
      </p:sp>
      <p:sp>
        <p:nvSpPr>
          <p:cNvPr id="1027" name="Rectangle 3"/>
          <p:cNvSpPr>
            <a:spLocks noGrp="1" noChangeArrowheads="1"/>
          </p:cNvSpPr>
          <p:nvPr>
            <p:ph type="body" idx="1"/>
          </p:nvPr>
        </p:nvSpPr>
        <p:spPr bwMode="auto">
          <a:xfrm>
            <a:off x="206375" y="1060450"/>
            <a:ext cx="8682038"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9" name="Rectangle 15"/>
          <p:cNvSpPr>
            <a:spLocks noGrp="1" noChangeArrowheads="1"/>
          </p:cNvSpPr>
          <p:nvPr>
            <p:ph type="sldNum" sz="quarter" idx="4"/>
          </p:nvPr>
        </p:nvSpPr>
        <p:spPr bwMode="auto">
          <a:xfrm>
            <a:off x="8507413" y="6510338"/>
            <a:ext cx="541337"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smtClean="0">
                <a:solidFill>
                  <a:schemeClr val="bg1">
                    <a:lumMod val="50000"/>
                  </a:schemeClr>
                </a:solidFill>
                <a:latin typeface="+mn-lt"/>
                <a:ea typeface="ＭＳ Ｐゴシック" charset="-128"/>
                <a:cs typeface="+mn-cs"/>
              </a:defRPr>
            </a:lvl1pPr>
          </a:lstStyle>
          <a:p>
            <a:pPr>
              <a:defRPr/>
            </a:pPr>
            <a:fld id="{78E6EA54-6B52-4E1F-B76D-C866BD8D74BC}" type="slidenum">
              <a:rPr lang="ja-JP" altLang="en-US"/>
              <a:pPr>
                <a:defRPr/>
              </a:pPr>
              <a:t>‹#›</a:t>
            </a:fld>
            <a:endParaRPr lang="en-US" altLang="ja-JP" dirty="0"/>
          </a:p>
        </p:txBody>
      </p:sp>
      <p:sp>
        <p:nvSpPr>
          <p:cNvPr id="11" name="角丸四角形 10"/>
          <p:cNvSpPr/>
          <p:nvPr/>
        </p:nvSpPr>
        <p:spPr>
          <a:xfrm>
            <a:off x="206375" y="768350"/>
            <a:ext cx="7704138" cy="71438"/>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1" name="Picture 3" descr="C:\Documents and Settings\hiroyuki.watanabe\My Documents\UMLロボコン\2010\ロゴ\100528ETRC2010新ロゴ1.0\ETRC2010-logo\ETrobot_logo-4C-S.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2" name="フッター プレースホルダー 1"/>
          <p:cNvSpPr>
            <a:spLocks noGrp="1"/>
          </p:cNvSpPr>
          <p:nvPr>
            <p:ph type="ftr" sz="quarter" idx="3"/>
          </p:nvPr>
        </p:nvSpPr>
        <p:spPr>
          <a:xfrm>
            <a:off x="206375" y="6481763"/>
            <a:ext cx="4365625" cy="365125"/>
          </a:xfrm>
          <a:prstGeom prst="rect">
            <a:avLst/>
          </a:prstGeom>
        </p:spPr>
        <p:txBody>
          <a:bodyPr vert="horz" lIns="91440" tIns="45720" rIns="91440" bIns="45720" rtlCol="0" anchor="b" anchorCtr="0"/>
          <a:lstStyle>
            <a:lvl1pPr algn="l">
              <a:defRPr sz="1200" dirty="0" smtClean="0">
                <a:solidFill>
                  <a:schemeClr val="bg1">
                    <a:lumMod val="50000"/>
                  </a:schemeClr>
                </a:solidFill>
                <a:latin typeface="+mn-lt"/>
                <a:cs typeface="+mn-cs"/>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2" r:id="rId11"/>
    <p:sldLayoutId id="2147483711"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txStyles>
    <p:titleStyle>
      <a:lvl1pPr marL="985838" indent="-985838" algn="l" rtl="0" eaLnBrk="1" fontAlgn="base" hangingPunct="1">
        <a:spcBef>
          <a:spcPct val="0"/>
        </a:spcBef>
        <a:spcAft>
          <a:spcPct val="0"/>
        </a:spcAft>
        <a:buFont typeface="+mj-lt"/>
        <a:defRPr kumimoji="1" sz="3200" kern="1200" spc="-100">
          <a:solidFill>
            <a:srgbClr val="674D26"/>
          </a:solidFill>
          <a:latin typeface="+mj-lt"/>
          <a:ea typeface="+mj-ea"/>
          <a:cs typeface="+mj-cs"/>
        </a:defRPr>
      </a:lvl1pPr>
      <a:lvl2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2pPr>
      <a:lvl3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3pPr>
      <a:lvl4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4pPr>
      <a:lvl5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58775" indent="-358775" algn="l" rtl="0" eaLnBrk="1" fontAlgn="base" hangingPunct="1">
        <a:spcBef>
          <a:spcPts val="600"/>
        </a:spcBef>
        <a:spcAft>
          <a:spcPts val="600"/>
        </a:spcAft>
        <a:buClr>
          <a:schemeClr val="accent2"/>
        </a:buClr>
        <a:buSzPct val="80000"/>
        <a:buFont typeface="Wingdings" pitchFamily="2" charset="2"/>
        <a:buChar char="n"/>
        <a:defRPr kumimoji="1" sz="2800" spc="-100">
          <a:solidFill>
            <a:srgbClr val="0E2C3E"/>
          </a:solidFill>
          <a:latin typeface="+mn-lt"/>
          <a:ea typeface="+mn-ea"/>
          <a:cs typeface="+mn-cs"/>
        </a:defRPr>
      </a:lvl1pPr>
      <a:lvl2pPr marL="539750" indent="-358775" algn="l" rtl="0" eaLnBrk="1" fontAlgn="base" hangingPunct="1">
        <a:spcBef>
          <a:spcPts val="600"/>
        </a:spcBef>
        <a:spcAft>
          <a:spcPts val="600"/>
        </a:spcAft>
        <a:buClr>
          <a:schemeClr val="accent2"/>
        </a:buClr>
        <a:buSzPct val="80000"/>
        <a:buFont typeface="Wingdings" pitchFamily="2" charset="2"/>
        <a:buChar char="l"/>
        <a:defRPr kumimoji="1" sz="2400">
          <a:solidFill>
            <a:srgbClr val="674D26"/>
          </a:solidFill>
          <a:latin typeface="+mn-lt"/>
          <a:ea typeface="+mn-ea"/>
          <a:cs typeface="+mn-cs"/>
        </a:defRPr>
      </a:lvl2pPr>
      <a:lvl3pPr marL="719138" indent="-287338" algn="l" rtl="0" eaLnBrk="1" fontAlgn="base" hangingPunct="1">
        <a:spcBef>
          <a:spcPts val="300"/>
        </a:spcBef>
        <a:spcAft>
          <a:spcPts val="600"/>
        </a:spcAft>
        <a:buClr>
          <a:schemeClr val="accent2"/>
        </a:buClr>
        <a:buSzPct val="60000"/>
        <a:buFont typeface="Wingdings" pitchFamily="2" charset="2"/>
        <a:buChar char="u"/>
        <a:defRPr kumimoji="1" sz="1600">
          <a:solidFill>
            <a:srgbClr val="0E2C3E"/>
          </a:solidFill>
          <a:latin typeface="+mn-lt"/>
          <a:ea typeface="+mn-ea"/>
          <a:cs typeface="+mn-cs"/>
        </a:defRPr>
      </a:lvl3pPr>
      <a:lvl4pPr marL="898525" indent="-250825" algn="l" rtl="0" eaLnBrk="1" fontAlgn="base" hangingPunct="1">
        <a:spcBef>
          <a:spcPts val="300"/>
        </a:spcBef>
        <a:spcAft>
          <a:spcPts val="600"/>
        </a:spcAft>
        <a:buClr>
          <a:schemeClr val="accent2"/>
        </a:buClr>
        <a:buSzPct val="60000"/>
        <a:buFont typeface="Wingdings" pitchFamily="2" charset="2"/>
        <a:buChar char="l"/>
        <a:defRPr kumimoji="1" sz="1400">
          <a:solidFill>
            <a:srgbClr val="274221"/>
          </a:solidFill>
          <a:latin typeface="+mn-lt"/>
          <a:ea typeface="+mn-ea"/>
          <a:cs typeface="+mn-cs"/>
        </a:defRPr>
      </a:lvl4pPr>
      <a:lvl5pPr marL="898525" indent="-250825" algn="l" rtl="0" eaLnBrk="1" fontAlgn="base" hangingPunct="1">
        <a:spcBef>
          <a:spcPts val="300"/>
        </a:spcBef>
        <a:spcAft>
          <a:spcPts val="600"/>
        </a:spcAft>
        <a:buClr>
          <a:schemeClr val="accent2"/>
        </a:buClr>
        <a:buSzPct val="60000"/>
        <a:buFont typeface="Wingdings" pitchFamily="2" charset="2"/>
        <a:buChar char="u"/>
        <a:defRPr kumimoji="1" sz="1400">
          <a:solidFill>
            <a:srgbClr val="30243C"/>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smtClean="0"/>
              <a:t>C</a:t>
            </a:r>
            <a:r>
              <a:rPr kumimoji="1" lang="ja-JP" altLang="en-US" dirty="0" smtClean="0"/>
              <a:t>言語でのモデルの実装方法</a:t>
            </a:r>
            <a:endParaRPr kumimoji="1" lang="ja-JP" altLang="en-US" dirty="0"/>
          </a:p>
        </p:txBody>
      </p:sp>
      <p:sp>
        <p:nvSpPr>
          <p:cNvPr id="7" name="サブタイトル 6"/>
          <p:cNvSpPr>
            <a:spLocks noGrp="1"/>
          </p:cNvSpPr>
          <p:nvPr>
            <p:ph type="subTitle" idx="1"/>
          </p:nvPr>
        </p:nvSpPr>
        <p:spPr/>
        <p:txBody>
          <a:bodyPr>
            <a:normAutofit/>
          </a:bodyPr>
          <a:lstStyle/>
          <a:p>
            <a:r>
              <a:rPr lang="ja-JP" altLang="en-US" dirty="0" smtClean="0"/>
              <a:t>モデルを</a:t>
            </a:r>
            <a:r>
              <a:rPr lang="ja-JP" altLang="en-US" dirty="0"/>
              <a:t>Ｃ</a:t>
            </a:r>
            <a:r>
              <a:rPr lang="ja-JP" altLang="en-US" dirty="0" smtClean="0"/>
              <a:t>言語で実装してみよう！</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C1E74259-1184-4C35-BCB7-C5F8C7E2BAC6}" type="slidenum">
              <a:rPr lang="ja-JP" altLang="en-US" smtClean="0"/>
              <a:pPr>
                <a:defRPr/>
              </a:pPr>
              <a:t>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324381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p:cNvSpPr>
            <a:spLocks noGrp="1"/>
          </p:cNvSpPr>
          <p:nvPr>
            <p:ph idx="1"/>
          </p:nvPr>
        </p:nvSpPr>
        <p:spPr>
          <a:xfrm>
            <a:off x="206374" y="980440"/>
            <a:ext cx="8682132" cy="5378450"/>
          </a:xfrm>
        </p:spPr>
        <p:txBody>
          <a:bodyPr>
            <a:noAutofit/>
          </a:bodyPr>
          <a:lstStyle/>
          <a:p>
            <a:pPr>
              <a:spcBef>
                <a:spcPts val="0"/>
              </a:spcBef>
            </a:pPr>
            <a:r>
              <a:rPr lang="ja-JP" altLang="en-US" sz="2000" b="1" dirty="0" smtClean="0">
                <a:latin typeface="+mn-ea"/>
              </a:rPr>
              <a:t>クラス名</a:t>
            </a:r>
            <a:endParaRPr lang="en-US" altLang="ja-JP" sz="2000" b="1" dirty="0">
              <a:latin typeface="+mn-ea"/>
            </a:endParaRPr>
          </a:p>
          <a:p>
            <a:pPr lvl="1" indent="-342900">
              <a:spcBef>
                <a:spcPts val="0"/>
              </a:spcBef>
              <a:buFont typeface="Wingdings" pitchFamily="2" charset="2"/>
              <a:buChar char="l"/>
            </a:pPr>
            <a:r>
              <a:rPr lang="ja-JP" altLang="en-US" sz="1800" dirty="0" smtClean="0">
                <a:latin typeface="+mn-ea"/>
              </a:rPr>
              <a:t>単語の頭のみ大文字にして単語</a:t>
            </a:r>
            <a:r>
              <a:rPr lang="ja-JP" altLang="en-US" sz="1800" dirty="0">
                <a:latin typeface="+mn-ea"/>
              </a:rPr>
              <a:t>をつなげる（最初</a:t>
            </a:r>
            <a:r>
              <a:rPr lang="ja-JP" altLang="en-US" sz="1800" dirty="0" smtClean="0">
                <a:latin typeface="+mn-ea"/>
              </a:rPr>
              <a:t>の単語</a:t>
            </a:r>
            <a:r>
              <a:rPr lang="ja-JP" altLang="en-US" sz="1800" dirty="0">
                <a:latin typeface="+mn-ea"/>
              </a:rPr>
              <a:t>も</a:t>
            </a:r>
            <a:r>
              <a:rPr lang="ja-JP" altLang="en-US" sz="1800" dirty="0" smtClean="0">
                <a:latin typeface="+mn-ea"/>
              </a:rPr>
              <a:t>大文字で始まる）</a:t>
            </a:r>
            <a:endParaRPr lang="en-US" altLang="ja-JP" sz="1800" dirty="0">
              <a:latin typeface="+mn-ea"/>
            </a:endParaRPr>
          </a:p>
          <a:p>
            <a:pPr marL="400050" lvl="1" indent="0">
              <a:spcBef>
                <a:spcPts val="0"/>
              </a:spcBef>
              <a:spcAft>
                <a:spcPts val="0"/>
              </a:spcAft>
              <a:buNone/>
            </a:pPr>
            <a:r>
              <a:rPr lang="ja-JP" altLang="en-US" sz="1800" dirty="0">
                <a:latin typeface="+mn-ea"/>
              </a:rPr>
              <a:t>　　　 例）ライントレーサー　　</a:t>
            </a:r>
            <a:r>
              <a:rPr lang="en-US" altLang="ja-JP" sz="1800" dirty="0" err="1">
                <a:solidFill>
                  <a:srgbClr val="FF0000"/>
                </a:solidFill>
                <a:latin typeface="+mn-ea"/>
              </a:rPr>
              <a:t>L</a:t>
            </a:r>
            <a:r>
              <a:rPr lang="en-US" altLang="ja-JP" sz="1800" dirty="0" err="1">
                <a:latin typeface="+mn-ea"/>
              </a:rPr>
              <a:t>ine</a:t>
            </a:r>
            <a:r>
              <a:rPr lang="en-US" altLang="ja-JP" sz="1800" dirty="0" err="1">
                <a:solidFill>
                  <a:srgbClr val="FF0000"/>
                </a:solidFill>
                <a:latin typeface="+mn-ea"/>
              </a:rPr>
              <a:t>T</a:t>
            </a:r>
            <a:r>
              <a:rPr lang="en-US" altLang="ja-JP" sz="1800" dirty="0" err="1">
                <a:latin typeface="+mn-ea"/>
              </a:rPr>
              <a:t>racer</a:t>
            </a:r>
            <a:r>
              <a:rPr lang="ja-JP" altLang="en-US" sz="1800" dirty="0">
                <a:latin typeface="+mn-ea"/>
              </a:rPr>
              <a:t>　</a:t>
            </a:r>
            <a:endParaRPr lang="en-US" altLang="ja-JP" sz="1800" dirty="0">
              <a:latin typeface="+mn-ea"/>
            </a:endParaRPr>
          </a:p>
          <a:p>
            <a:r>
              <a:rPr lang="ja-JP" altLang="en-US" sz="2000" b="1" dirty="0">
                <a:latin typeface="+mn-ea"/>
              </a:rPr>
              <a:t>クラスの属性名</a:t>
            </a:r>
            <a:endParaRPr lang="en-US" altLang="ja-JP" sz="2000" b="1" dirty="0">
              <a:latin typeface="+mn-ea"/>
            </a:endParaRPr>
          </a:p>
          <a:p>
            <a:pPr lvl="1">
              <a:spcBef>
                <a:spcPts val="0"/>
              </a:spcBef>
              <a:buFont typeface="Wingdings" pitchFamily="2" charset="2"/>
              <a:buChar char="l"/>
            </a:pPr>
            <a:r>
              <a:rPr lang="ja-JP" altLang="en-US" sz="1800" dirty="0" smtClean="0">
                <a:latin typeface="+mn-ea"/>
              </a:rPr>
              <a:t>最初</a:t>
            </a:r>
            <a:r>
              <a:rPr lang="ja-JP" altLang="en-US" sz="1800" dirty="0">
                <a:latin typeface="+mn-ea"/>
              </a:rPr>
              <a:t>に</a:t>
            </a:r>
            <a:r>
              <a:rPr lang="ja-JP" altLang="en-US" sz="1800" dirty="0" smtClean="0">
                <a:latin typeface="+mn-ea"/>
              </a:rPr>
              <a:t>小文字</a:t>
            </a:r>
            <a:r>
              <a:rPr lang="ja-JP" altLang="en-US" sz="1800" dirty="0">
                <a:latin typeface="+mn-ea"/>
              </a:rPr>
              <a:t>の</a:t>
            </a:r>
            <a:r>
              <a:rPr lang="en-US" altLang="ja-JP" sz="1800" dirty="0" smtClean="0">
                <a:latin typeface="+mn-ea"/>
              </a:rPr>
              <a:t>m</a:t>
            </a:r>
            <a:r>
              <a:rPr lang="ja-JP" altLang="en-US" sz="1800" dirty="0" smtClean="0">
                <a:latin typeface="+mn-ea"/>
              </a:rPr>
              <a:t>を付けて、その後に単語の頭のみ大文字にして単語をつなげる</a:t>
            </a:r>
            <a:endParaRPr lang="en-US" altLang="ja-JP" sz="1800" dirty="0">
              <a:latin typeface="+mn-ea"/>
            </a:endParaRPr>
          </a:p>
          <a:p>
            <a:pPr marL="457200" lvl="1" indent="0">
              <a:spcBef>
                <a:spcPts val="0"/>
              </a:spcBef>
              <a:spcAft>
                <a:spcPts val="0"/>
              </a:spcAft>
              <a:buNone/>
            </a:pPr>
            <a:r>
              <a:rPr lang="ja-JP" altLang="en-US" sz="1800" dirty="0">
                <a:latin typeface="+mn-ea"/>
              </a:rPr>
              <a:t>　　　例）走行状態　　</a:t>
            </a:r>
            <a:r>
              <a:rPr lang="en-US" altLang="ja-JP" sz="1800" dirty="0" err="1">
                <a:solidFill>
                  <a:srgbClr val="0000FF"/>
                </a:solidFill>
                <a:latin typeface="+mn-ea"/>
              </a:rPr>
              <a:t>m</a:t>
            </a:r>
            <a:r>
              <a:rPr lang="en-US" altLang="ja-JP" sz="1800" dirty="0" err="1">
                <a:solidFill>
                  <a:srgbClr val="FF0000"/>
                </a:solidFill>
                <a:latin typeface="+mn-ea"/>
              </a:rPr>
              <a:t>R</a:t>
            </a:r>
            <a:r>
              <a:rPr lang="en-US" altLang="ja-JP" sz="1800" dirty="0" err="1">
                <a:latin typeface="+mn-ea"/>
              </a:rPr>
              <a:t>un</a:t>
            </a:r>
            <a:r>
              <a:rPr lang="en-US" altLang="ja-JP" sz="1800" dirty="0" err="1">
                <a:solidFill>
                  <a:srgbClr val="FF0000"/>
                </a:solidFill>
                <a:latin typeface="+mn-ea"/>
              </a:rPr>
              <a:t>S</a:t>
            </a:r>
            <a:r>
              <a:rPr lang="en-US" altLang="ja-JP" sz="1800" dirty="0" err="1">
                <a:latin typeface="+mn-ea"/>
              </a:rPr>
              <a:t>tate</a:t>
            </a:r>
            <a:endParaRPr lang="en-US" altLang="ja-JP" sz="1800" dirty="0">
              <a:latin typeface="+mn-ea"/>
            </a:endParaRPr>
          </a:p>
          <a:p>
            <a:pPr>
              <a:buFont typeface="Wingdings" pitchFamily="2" charset="2"/>
              <a:buChar char="l"/>
            </a:pPr>
            <a:r>
              <a:rPr lang="ja-JP" altLang="en-US" sz="2000" b="1" dirty="0">
                <a:latin typeface="+mn-ea"/>
              </a:rPr>
              <a:t>クラスの操作名</a:t>
            </a:r>
            <a:endParaRPr lang="en-US" altLang="ja-JP" sz="2000" b="1" dirty="0">
              <a:latin typeface="+mn-ea"/>
            </a:endParaRPr>
          </a:p>
          <a:p>
            <a:pPr lvl="1">
              <a:spcBef>
                <a:spcPts val="0"/>
              </a:spcBef>
              <a:buFont typeface="Wingdings" pitchFamily="2" charset="2"/>
              <a:buChar char="l"/>
            </a:pPr>
            <a:r>
              <a:rPr lang="ja-JP" altLang="en-US" sz="1800" dirty="0" smtClean="0">
                <a:latin typeface="+mn-ea"/>
              </a:rPr>
              <a:t>クラス名</a:t>
            </a:r>
            <a:r>
              <a:rPr lang="ja-JP" altLang="en-US" sz="1800" dirty="0">
                <a:latin typeface="+mn-ea"/>
              </a:rPr>
              <a:t>の後に“</a:t>
            </a:r>
            <a:r>
              <a:rPr lang="en-US" altLang="ja-JP" sz="1800" dirty="0">
                <a:latin typeface="+mn-ea"/>
              </a:rPr>
              <a:t>_</a:t>
            </a:r>
            <a:r>
              <a:rPr lang="ja-JP" altLang="en-US" sz="1800" dirty="0">
                <a:latin typeface="+mn-ea"/>
              </a:rPr>
              <a:t>”</a:t>
            </a:r>
            <a:r>
              <a:rPr lang="en-US" altLang="ja-JP" sz="1800" dirty="0">
                <a:latin typeface="+mn-ea"/>
              </a:rPr>
              <a:t>(</a:t>
            </a:r>
            <a:r>
              <a:rPr lang="ja-JP" altLang="en-US" sz="1800" dirty="0">
                <a:latin typeface="+mn-ea"/>
              </a:rPr>
              <a:t>アンダースコア</a:t>
            </a:r>
            <a:r>
              <a:rPr lang="en-US" altLang="ja-JP" sz="1800" dirty="0">
                <a:latin typeface="+mn-ea"/>
              </a:rPr>
              <a:t>)</a:t>
            </a:r>
            <a:r>
              <a:rPr lang="ja-JP" altLang="en-US" sz="1800" dirty="0">
                <a:latin typeface="+mn-ea"/>
              </a:rPr>
              <a:t>を付けて操作名と</a:t>
            </a:r>
            <a:r>
              <a:rPr lang="ja-JP" altLang="en-US" sz="1800" dirty="0" smtClean="0">
                <a:latin typeface="+mn-ea"/>
              </a:rPr>
              <a:t>する</a:t>
            </a:r>
            <a:endParaRPr lang="en-US" altLang="ja-JP" sz="1800" dirty="0" smtClean="0">
              <a:latin typeface="+mn-ea"/>
            </a:endParaRPr>
          </a:p>
          <a:p>
            <a:pPr lvl="1">
              <a:spcBef>
                <a:spcPts val="0"/>
              </a:spcBef>
              <a:buFont typeface="Wingdings" pitchFamily="2" charset="2"/>
              <a:buChar char="l"/>
            </a:pPr>
            <a:r>
              <a:rPr lang="ja-JP" altLang="en-US" sz="1800" dirty="0">
                <a:latin typeface="+mn-ea"/>
              </a:rPr>
              <a:t>操作名は、小文字で始まり</a:t>
            </a:r>
            <a:r>
              <a:rPr lang="ja-JP" altLang="en-US" sz="1800" dirty="0" smtClean="0">
                <a:latin typeface="+mn-ea"/>
              </a:rPr>
              <a:t>、２語目以降は</a:t>
            </a:r>
            <a:r>
              <a:rPr lang="ja-JP" altLang="en-US" sz="1800" dirty="0">
                <a:latin typeface="+mn-ea"/>
              </a:rPr>
              <a:t>単語の頭のみ大文字にして単語をつなげる</a:t>
            </a:r>
            <a:endParaRPr lang="en-US" altLang="ja-JP" sz="1800" dirty="0">
              <a:latin typeface="+mn-ea"/>
            </a:endParaRPr>
          </a:p>
          <a:p>
            <a:pPr marL="457200" lvl="1" indent="0">
              <a:spcAft>
                <a:spcPts val="0"/>
              </a:spcAft>
              <a:buNone/>
            </a:pPr>
            <a:r>
              <a:rPr lang="ja-JP" altLang="en-US" sz="1800" dirty="0">
                <a:latin typeface="+mn-ea"/>
              </a:rPr>
              <a:t>　　　例）ライントレーサークラスが持つ操作 </a:t>
            </a:r>
            <a:r>
              <a:rPr lang="en-US" altLang="ja-JP" sz="1800" dirty="0">
                <a:latin typeface="+mn-ea"/>
              </a:rPr>
              <a:t>run</a:t>
            </a:r>
            <a:r>
              <a:rPr lang="ja-JP" altLang="en-US" sz="1800" dirty="0">
                <a:latin typeface="+mn-ea"/>
              </a:rPr>
              <a:t>の場合</a:t>
            </a:r>
            <a:endParaRPr lang="en-US" altLang="ja-JP" sz="1800" dirty="0">
              <a:latin typeface="+mn-ea"/>
            </a:endParaRPr>
          </a:p>
          <a:p>
            <a:pPr marL="457200" lvl="1" indent="0">
              <a:spcBef>
                <a:spcPts val="0"/>
              </a:spcBef>
              <a:spcAft>
                <a:spcPts val="0"/>
              </a:spcAft>
              <a:buNone/>
            </a:pPr>
            <a:r>
              <a:rPr lang="ja-JP" altLang="en-US" sz="1800" dirty="0">
                <a:latin typeface="+mn-ea"/>
              </a:rPr>
              <a:t>　　　　　　</a:t>
            </a:r>
            <a:r>
              <a:rPr lang="en-US" altLang="ja-JP" sz="1800" dirty="0" err="1">
                <a:latin typeface="+mn-ea"/>
              </a:rPr>
              <a:t>LineTracer</a:t>
            </a:r>
            <a:r>
              <a:rPr lang="en-US" altLang="ja-JP" sz="1800" dirty="0" err="1">
                <a:solidFill>
                  <a:srgbClr val="FF0000"/>
                </a:solidFill>
                <a:latin typeface="+mn-ea"/>
              </a:rPr>
              <a:t>_run</a:t>
            </a:r>
            <a:r>
              <a:rPr lang="en-US" altLang="ja-JP" sz="1800" dirty="0">
                <a:latin typeface="+mn-ea"/>
              </a:rPr>
              <a:t>()</a:t>
            </a:r>
          </a:p>
          <a:p>
            <a:endParaRPr kumimoji="1" lang="ja-JP" altLang="en-US" sz="3200" dirty="0">
              <a:latin typeface="+mn-ea"/>
            </a:endParaRPr>
          </a:p>
        </p:txBody>
      </p:sp>
      <p:sp>
        <p:nvSpPr>
          <p:cNvPr id="2" name="スライド番号プレースホルダー 1"/>
          <p:cNvSpPr>
            <a:spLocks noGrp="1"/>
          </p:cNvSpPr>
          <p:nvPr>
            <p:ph type="sldNum" sz="quarter" idx="10"/>
          </p:nvPr>
        </p:nvSpPr>
        <p:spPr/>
        <p:txBody>
          <a:bodyPr/>
          <a:lstStyle/>
          <a:p>
            <a:pPr>
              <a:defRPr/>
            </a:pPr>
            <a:fld id="{DF12C81C-3C9A-484E-A481-0FD267156323}" type="slidenum">
              <a:rPr lang="ja-JP" altLang="en-US" smtClean="0"/>
              <a:pPr>
                <a:defRPr/>
              </a:pPr>
              <a:t>10</a:t>
            </a:fld>
            <a:endParaRPr lang="en-US" altLang="ja-JP" dirty="0"/>
          </a:p>
        </p:txBody>
      </p:sp>
      <p:sp>
        <p:nvSpPr>
          <p:cNvPr id="3" name="フッター プレースホルダー 2"/>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10" name="タイトル 1"/>
          <p:cNvSpPr>
            <a:spLocks noGrp="1"/>
          </p:cNvSpPr>
          <p:nvPr>
            <p:ph type="title"/>
          </p:nvPr>
        </p:nvSpPr>
        <p:spPr>
          <a:xfrm>
            <a:off x="206375" y="185738"/>
            <a:ext cx="7683500" cy="657225"/>
          </a:xfrm>
        </p:spPr>
        <p:txBody>
          <a:bodyPr/>
          <a:lstStyle/>
          <a:p>
            <a:r>
              <a:rPr lang="en-US" altLang="ja-JP" dirty="0" smtClean="0">
                <a:solidFill>
                  <a:schemeClr val="tx1"/>
                </a:solidFill>
              </a:rPr>
              <a:t>2-2</a:t>
            </a:r>
            <a:r>
              <a:rPr lang="ja-JP" altLang="en-US" dirty="0" err="1" smtClean="0">
                <a:solidFill>
                  <a:schemeClr val="tx1"/>
                </a:solidFill>
              </a:rPr>
              <a:t>．</a:t>
            </a:r>
            <a:r>
              <a:rPr lang="ja-JP" altLang="en-US" dirty="0">
                <a:solidFill>
                  <a:schemeClr val="tx1"/>
                </a:solidFill>
              </a:rPr>
              <a:t>英語名</a:t>
            </a:r>
            <a:r>
              <a:rPr kumimoji="1" lang="ja-JP" altLang="en-US" dirty="0" smtClean="0">
                <a:solidFill>
                  <a:schemeClr val="tx1"/>
                </a:solidFill>
              </a:rPr>
              <a:t>の命名ルール（１）</a:t>
            </a:r>
            <a:endParaRPr kumimoji="1" lang="ja-JP" altLang="en-US" dirty="0">
              <a:solidFill>
                <a:schemeClr val="tx1"/>
              </a:solidFill>
            </a:endParaRPr>
          </a:p>
        </p:txBody>
      </p:sp>
    </p:spTree>
    <p:extLst>
      <p:ext uri="{BB962C8B-B14F-4D97-AF65-F5344CB8AC3E}">
        <p14:creationId xmlns:p14="http://schemas.microsoft.com/office/powerpoint/2010/main" val="38173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668BBF0A-4940-4D25-9E2C-209A334CCE38}" type="slidenum">
              <a:rPr lang="ja-JP" altLang="en-US" smtClean="0"/>
              <a:pPr>
                <a:defRPr/>
              </a:pPr>
              <a:t>11</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10" name="コンテンツ プレースホルダー 2"/>
          <p:cNvSpPr>
            <a:spLocks noGrp="1"/>
          </p:cNvSpPr>
          <p:nvPr>
            <p:ph idx="4294967295"/>
          </p:nvPr>
        </p:nvSpPr>
        <p:spPr>
          <a:xfrm>
            <a:off x="206375" y="1060450"/>
            <a:ext cx="8794750" cy="5378450"/>
          </a:xfrm>
          <a:prstGeom prst="rect">
            <a:avLst/>
          </a:prstGeom>
        </p:spPr>
        <p:txBody>
          <a:bodyPr/>
          <a:lstStyle/>
          <a:p>
            <a:r>
              <a:rPr kumimoji="1" lang="ja-JP" altLang="en-US" sz="2000" b="1" dirty="0" smtClean="0"/>
              <a:t>定数名</a:t>
            </a:r>
            <a:endParaRPr kumimoji="1" lang="en-US" altLang="ja-JP" sz="2000" b="1" dirty="0" smtClean="0"/>
          </a:p>
          <a:p>
            <a:pPr lvl="2">
              <a:spcAft>
                <a:spcPts val="0"/>
              </a:spcAft>
            </a:pPr>
            <a:r>
              <a:rPr lang="ja-JP" altLang="en-US" sz="1800" dirty="0" smtClean="0"/>
              <a:t>全て大文字で、単語</a:t>
            </a:r>
            <a:r>
              <a:rPr lang="ja-JP" altLang="en-US" sz="1800" dirty="0"/>
              <a:t>をつなげる時</a:t>
            </a:r>
            <a:r>
              <a:rPr lang="ja-JP" altLang="en-US" sz="1800" dirty="0" smtClean="0"/>
              <a:t>は“</a:t>
            </a:r>
            <a:r>
              <a:rPr lang="en-US" altLang="ja-JP" sz="1800" dirty="0"/>
              <a:t>_</a:t>
            </a:r>
            <a:r>
              <a:rPr lang="ja-JP" altLang="en-US" sz="1800" dirty="0"/>
              <a:t>”</a:t>
            </a:r>
            <a:r>
              <a:rPr lang="en-US" altLang="ja-JP" sz="1800" dirty="0"/>
              <a:t>(</a:t>
            </a:r>
            <a:r>
              <a:rPr lang="ja-JP" altLang="en-US" sz="1800" dirty="0"/>
              <a:t>アンダースコア</a:t>
            </a:r>
            <a:r>
              <a:rPr lang="en-US" altLang="ja-JP" sz="1800" dirty="0" smtClean="0"/>
              <a:t>)</a:t>
            </a:r>
            <a:r>
              <a:rPr lang="ja-JP" altLang="en-US" sz="1800" dirty="0" smtClean="0"/>
              <a:t>でつなげる</a:t>
            </a:r>
            <a:endParaRPr lang="en-US" altLang="ja-JP" sz="1800" dirty="0" smtClean="0"/>
          </a:p>
          <a:p>
            <a:pPr marL="457200" lvl="1" indent="0">
              <a:buNone/>
            </a:pPr>
            <a:r>
              <a:rPr lang="ja-JP" altLang="en-US" sz="1800" dirty="0"/>
              <a:t>　　　例</a:t>
            </a:r>
            <a:r>
              <a:rPr lang="ja-JP" altLang="en-US" sz="1800" dirty="0" smtClean="0"/>
              <a:t>）</a:t>
            </a:r>
            <a:r>
              <a:rPr lang="en-US" altLang="ja-JP" sz="1800" dirty="0" smtClean="0"/>
              <a:t>PWM</a:t>
            </a:r>
            <a:r>
              <a:rPr lang="ja-JP" altLang="en-US" sz="1800" dirty="0" smtClean="0"/>
              <a:t>の</a:t>
            </a:r>
            <a:r>
              <a:rPr lang="en-US" altLang="ja-JP" sz="1800" dirty="0" smtClean="0"/>
              <a:t>MAX</a:t>
            </a:r>
            <a:r>
              <a:rPr lang="ja-JP" altLang="en-US" sz="1800" dirty="0" smtClean="0"/>
              <a:t>値　　</a:t>
            </a:r>
            <a:r>
              <a:rPr lang="en-US" altLang="ja-JP" sz="1800" dirty="0" smtClean="0"/>
              <a:t>PWM</a:t>
            </a:r>
            <a:r>
              <a:rPr lang="en-US" altLang="ja-JP" sz="1800" dirty="0" smtClean="0">
                <a:solidFill>
                  <a:srgbClr val="FF0000"/>
                </a:solidFill>
              </a:rPr>
              <a:t>_</a:t>
            </a:r>
            <a:r>
              <a:rPr lang="en-US" altLang="ja-JP" sz="1800" dirty="0" smtClean="0"/>
              <a:t>MAX</a:t>
            </a:r>
            <a:r>
              <a:rPr lang="ja-JP" altLang="en-US" sz="1800" dirty="0"/>
              <a:t>　</a:t>
            </a:r>
            <a:endParaRPr lang="en-US" altLang="ja-JP" sz="1800" dirty="0"/>
          </a:p>
          <a:p>
            <a:pPr>
              <a:spcAft>
                <a:spcPts val="0"/>
              </a:spcAft>
            </a:pPr>
            <a:r>
              <a:rPr lang="ja-JP" altLang="en-US" sz="2000" b="1" dirty="0" smtClean="0"/>
              <a:t>変数名・インスタンス名</a:t>
            </a:r>
            <a:endParaRPr lang="en-US" altLang="ja-JP" sz="2000" b="1" dirty="0" smtClean="0"/>
          </a:p>
          <a:p>
            <a:pPr lvl="1">
              <a:spcAft>
                <a:spcPts val="0"/>
              </a:spcAft>
            </a:pPr>
            <a:r>
              <a:rPr lang="ja-JP" altLang="en-US" sz="1800" dirty="0" smtClean="0"/>
              <a:t>小文字</a:t>
            </a:r>
            <a:r>
              <a:rPr lang="ja-JP" altLang="en-US" sz="1800" dirty="0"/>
              <a:t>で始まり</a:t>
            </a:r>
            <a:r>
              <a:rPr lang="ja-JP" altLang="en-US" sz="1800" dirty="0" smtClean="0"/>
              <a:t>、</a:t>
            </a:r>
            <a:r>
              <a:rPr lang="ja-JP" altLang="en-US" sz="1800" dirty="0">
                <a:latin typeface="+mn-ea"/>
              </a:rPr>
              <a:t>２語目以降は単語の頭のみ大文字にして単語を</a:t>
            </a:r>
            <a:r>
              <a:rPr lang="ja-JP" altLang="en-US" sz="1800" dirty="0" smtClean="0">
                <a:latin typeface="+mn-ea"/>
              </a:rPr>
              <a:t>つなげる</a:t>
            </a:r>
            <a:endParaRPr lang="en-US" altLang="ja-JP" sz="1800" dirty="0"/>
          </a:p>
          <a:p>
            <a:pPr lvl="1"/>
            <a:r>
              <a:rPr kumimoji="1" lang="ja-JP" altLang="en-US" sz="1800" dirty="0" smtClean="0"/>
              <a:t>グローバル変数は、最初に</a:t>
            </a:r>
            <a:r>
              <a:rPr lang="ja-JP" altLang="en-US" sz="1800" dirty="0" smtClean="0"/>
              <a:t>小文字の</a:t>
            </a:r>
            <a:r>
              <a:rPr lang="ja-JP" altLang="en-US" sz="1800" dirty="0" err="1" smtClean="0"/>
              <a:t>ｇ</a:t>
            </a:r>
            <a:r>
              <a:rPr lang="ja-JP" altLang="en-US" sz="1800" dirty="0" smtClean="0"/>
              <a:t>を付けて、その後に</a:t>
            </a:r>
            <a:r>
              <a:rPr lang="ja-JP" altLang="en-US" sz="1800" dirty="0">
                <a:latin typeface="+mn-ea"/>
              </a:rPr>
              <a:t>単語の頭のみ大文字にして単語をつなげる</a:t>
            </a:r>
            <a:endParaRPr lang="en-US" altLang="ja-JP" sz="1800" dirty="0" smtClean="0"/>
          </a:p>
          <a:p>
            <a:pPr marL="457200" lvl="1" indent="0">
              <a:buNone/>
            </a:pPr>
            <a:r>
              <a:rPr lang="ja-JP" altLang="en-US" sz="1800" dirty="0" smtClean="0"/>
              <a:t>　　　</a:t>
            </a:r>
            <a:r>
              <a:rPr lang="ja-JP" altLang="en-US" sz="1800" dirty="0" smtClean="0">
                <a:solidFill>
                  <a:schemeClr val="tx1"/>
                </a:solidFill>
              </a:rPr>
              <a:t>例１）関数名の</a:t>
            </a:r>
            <a:r>
              <a:rPr lang="en-US" altLang="ja-JP" sz="1800" dirty="0" smtClean="0">
                <a:solidFill>
                  <a:schemeClr val="tx1"/>
                </a:solidFill>
              </a:rPr>
              <a:t>auto</a:t>
            </a:r>
            <a:r>
              <a:rPr lang="ja-JP" altLang="en-US" sz="1800" dirty="0" smtClean="0">
                <a:solidFill>
                  <a:schemeClr val="tx1"/>
                </a:solidFill>
              </a:rPr>
              <a:t>変数や関数の引数名</a:t>
            </a:r>
            <a:endParaRPr lang="en-US" altLang="ja-JP" sz="1800" dirty="0" smtClean="0">
              <a:solidFill>
                <a:schemeClr val="tx1"/>
              </a:solidFill>
            </a:endParaRPr>
          </a:p>
          <a:p>
            <a:pPr marL="457200" lvl="1" indent="0">
              <a:spcBef>
                <a:spcPts val="0"/>
              </a:spcBef>
              <a:spcAft>
                <a:spcPts val="1200"/>
              </a:spcAft>
              <a:buNone/>
            </a:pPr>
            <a:r>
              <a:rPr lang="ja-JP" altLang="en-US" sz="1800" dirty="0"/>
              <a:t>　</a:t>
            </a:r>
            <a:r>
              <a:rPr lang="ja-JP" altLang="en-US" sz="1800" dirty="0" smtClean="0"/>
              <a:t>　　　　　　　右輪</a:t>
            </a:r>
            <a:r>
              <a:rPr lang="en-US" altLang="ja-JP" sz="1800" dirty="0" smtClean="0"/>
              <a:t>PWM</a:t>
            </a:r>
            <a:r>
              <a:rPr lang="ja-JP" altLang="en-US" sz="1800" dirty="0" smtClean="0"/>
              <a:t>値　　　　</a:t>
            </a:r>
            <a:r>
              <a:rPr lang="en-US" altLang="ja-JP" sz="1800" dirty="0" err="1" smtClean="0">
                <a:solidFill>
                  <a:srgbClr val="FF0000"/>
                </a:solidFill>
              </a:rPr>
              <a:t>r</a:t>
            </a:r>
            <a:r>
              <a:rPr lang="en-US" altLang="ja-JP" sz="1800" dirty="0" err="1" smtClean="0"/>
              <a:t>ight</a:t>
            </a:r>
            <a:r>
              <a:rPr lang="en-US" altLang="ja-JP" sz="1800" dirty="0" err="1" smtClean="0">
                <a:solidFill>
                  <a:srgbClr val="FF0000"/>
                </a:solidFill>
              </a:rPr>
              <a:t>W</a:t>
            </a:r>
            <a:r>
              <a:rPr lang="en-US" altLang="ja-JP" sz="1800" dirty="0" err="1" smtClean="0"/>
              <a:t>heel</a:t>
            </a:r>
            <a:r>
              <a:rPr lang="en-US" altLang="ja-JP" sz="1800" dirty="0" err="1" smtClean="0">
                <a:solidFill>
                  <a:srgbClr val="FF0000"/>
                </a:solidFill>
              </a:rPr>
              <a:t>P</a:t>
            </a:r>
            <a:r>
              <a:rPr lang="en-US" altLang="ja-JP" sz="1800" dirty="0" err="1" smtClean="0"/>
              <a:t>wm</a:t>
            </a:r>
            <a:endParaRPr lang="en-US" altLang="ja-JP" sz="1800" dirty="0" smtClean="0"/>
          </a:p>
          <a:p>
            <a:pPr marL="457200" lvl="1" indent="0">
              <a:spcBef>
                <a:spcPts val="0"/>
              </a:spcBef>
              <a:buNone/>
            </a:pPr>
            <a:r>
              <a:rPr lang="ja-JP" altLang="en-US" sz="1800" dirty="0" smtClean="0"/>
              <a:t>　　　</a:t>
            </a:r>
            <a:r>
              <a:rPr lang="ja-JP" altLang="en-US" sz="1800" dirty="0" smtClean="0">
                <a:solidFill>
                  <a:schemeClr val="tx1"/>
                </a:solidFill>
              </a:rPr>
              <a:t>例２）インスタンス名（グローバル定義ではない場合）</a:t>
            </a:r>
            <a:endParaRPr lang="en-US" altLang="ja-JP" sz="1800" dirty="0" smtClean="0">
              <a:solidFill>
                <a:schemeClr val="tx1"/>
              </a:solidFill>
            </a:endParaRPr>
          </a:p>
          <a:p>
            <a:pPr marL="457200" lvl="1" indent="0">
              <a:spcBef>
                <a:spcPts val="0"/>
              </a:spcBef>
              <a:spcAft>
                <a:spcPts val="1200"/>
              </a:spcAft>
              <a:buNone/>
            </a:pPr>
            <a:r>
              <a:rPr lang="ja-JP" altLang="en-US" sz="1800" dirty="0"/>
              <a:t>　</a:t>
            </a:r>
            <a:r>
              <a:rPr lang="ja-JP" altLang="en-US" sz="1800" dirty="0" smtClean="0"/>
              <a:t>　　　　　　　ラインモニター　　</a:t>
            </a:r>
            <a:r>
              <a:rPr lang="ja-JP" altLang="en-US" sz="1800" dirty="0" smtClean="0">
                <a:solidFill>
                  <a:srgbClr val="FF0000"/>
                </a:solidFill>
              </a:rPr>
              <a:t> </a:t>
            </a:r>
            <a:r>
              <a:rPr lang="en-US" altLang="ja-JP" sz="1800" dirty="0" err="1">
                <a:solidFill>
                  <a:srgbClr val="FF0000"/>
                </a:solidFill>
              </a:rPr>
              <a:t>l</a:t>
            </a:r>
            <a:r>
              <a:rPr lang="en-US" altLang="ja-JP" sz="1800" dirty="0" err="1" smtClean="0"/>
              <a:t>ine</a:t>
            </a:r>
            <a:r>
              <a:rPr lang="en-US" altLang="ja-JP" sz="1800" dirty="0" err="1" smtClean="0">
                <a:solidFill>
                  <a:srgbClr val="FF0000"/>
                </a:solidFill>
              </a:rPr>
              <a:t>M</a:t>
            </a:r>
            <a:r>
              <a:rPr lang="en-US" altLang="ja-JP" sz="1800" dirty="0" err="1" smtClean="0"/>
              <a:t>onitor</a:t>
            </a:r>
            <a:endParaRPr lang="en-US" altLang="ja-JP" sz="1800" dirty="0" smtClean="0"/>
          </a:p>
          <a:p>
            <a:pPr marL="457200" lvl="1" indent="0">
              <a:spcBef>
                <a:spcPts val="0"/>
              </a:spcBef>
              <a:buNone/>
            </a:pPr>
            <a:r>
              <a:rPr lang="ja-JP" altLang="en-US" sz="1800" dirty="0" smtClean="0"/>
              <a:t>　　　</a:t>
            </a:r>
            <a:r>
              <a:rPr lang="ja-JP" altLang="en-US" sz="1800" dirty="0" smtClean="0">
                <a:solidFill>
                  <a:schemeClr val="tx1"/>
                </a:solidFill>
              </a:rPr>
              <a:t>例３）</a:t>
            </a:r>
            <a:r>
              <a:rPr lang="ja-JP" altLang="en-US" sz="1800" dirty="0">
                <a:solidFill>
                  <a:schemeClr val="tx1"/>
                </a:solidFill>
              </a:rPr>
              <a:t>インスタンス名（グローバル</a:t>
            </a:r>
            <a:r>
              <a:rPr lang="ja-JP" altLang="en-US" sz="1800" dirty="0" smtClean="0">
                <a:solidFill>
                  <a:schemeClr val="tx1"/>
                </a:solidFill>
              </a:rPr>
              <a:t>定義の場合</a:t>
            </a:r>
            <a:r>
              <a:rPr lang="ja-JP" altLang="en-US" sz="1800" dirty="0">
                <a:solidFill>
                  <a:schemeClr val="tx1"/>
                </a:solidFill>
              </a:rPr>
              <a:t>）</a:t>
            </a:r>
            <a:endParaRPr lang="en-US" altLang="ja-JP" sz="1800" dirty="0">
              <a:solidFill>
                <a:schemeClr val="tx1"/>
              </a:solidFill>
            </a:endParaRPr>
          </a:p>
          <a:p>
            <a:pPr marL="457200" lvl="1" indent="0">
              <a:spcBef>
                <a:spcPts val="0"/>
              </a:spcBef>
              <a:buNone/>
            </a:pPr>
            <a:r>
              <a:rPr lang="ja-JP" altLang="en-US" sz="1800" dirty="0"/>
              <a:t>　　　　　　　　ラインモニター　　 </a:t>
            </a:r>
            <a:r>
              <a:rPr lang="en-US" altLang="ja-JP" sz="1800" dirty="0" err="1">
                <a:solidFill>
                  <a:srgbClr val="0000FF"/>
                </a:solidFill>
              </a:rPr>
              <a:t>g</a:t>
            </a:r>
            <a:r>
              <a:rPr lang="en-US" altLang="ja-JP" sz="1800" dirty="0" err="1">
                <a:solidFill>
                  <a:srgbClr val="FF0000"/>
                </a:solidFill>
              </a:rPr>
              <a:t>L</a:t>
            </a:r>
            <a:r>
              <a:rPr lang="en-US" altLang="ja-JP" sz="1800" dirty="0" err="1"/>
              <a:t>ine</a:t>
            </a:r>
            <a:r>
              <a:rPr lang="en-US" altLang="ja-JP" sz="1800" dirty="0" err="1">
                <a:solidFill>
                  <a:srgbClr val="FF0000"/>
                </a:solidFill>
              </a:rPr>
              <a:t>M</a:t>
            </a:r>
            <a:r>
              <a:rPr lang="en-US" altLang="ja-JP" sz="1800" dirty="0" err="1"/>
              <a:t>onitor</a:t>
            </a:r>
            <a:endParaRPr lang="en-US" altLang="ja-JP" sz="1800" b="1" dirty="0"/>
          </a:p>
          <a:p>
            <a:endParaRPr kumimoji="1" lang="en-US" altLang="ja-JP" sz="2000" dirty="0" smtClean="0"/>
          </a:p>
          <a:p>
            <a:endParaRPr lang="en-US" altLang="ja-JP" sz="2000" dirty="0"/>
          </a:p>
          <a:p>
            <a:endParaRPr kumimoji="1" lang="ja-JP" altLang="en-US" sz="2000" dirty="0"/>
          </a:p>
        </p:txBody>
      </p:sp>
      <p:sp>
        <p:nvSpPr>
          <p:cNvPr id="11" name="タイトル 1"/>
          <p:cNvSpPr>
            <a:spLocks noGrp="1"/>
          </p:cNvSpPr>
          <p:nvPr>
            <p:ph type="title"/>
          </p:nvPr>
        </p:nvSpPr>
        <p:spPr>
          <a:xfrm>
            <a:off x="206375" y="185738"/>
            <a:ext cx="7683500" cy="657225"/>
          </a:xfrm>
        </p:spPr>
        <p:txBody>
          <a:bodyPr/>
          <a:lstStyle/>
          <a:p>
            <a:r>
              <a:rPr lang="en-US" altLang="ja-JP" dirty="0" smtClean="0">
                <a:solidFill>
                  <a:schemeClr val="tx1"/>
                </a:solidFill>
              </a:rPr>
              <a:t>2-3</a:t>
            </a:r>
            <a:r>
              <a:rPr lang="ja-JP" altLang="en-US" dirty="0" err="1" smtClean="0">
                <a:solidFill>
                  <a:schemeClr val="tx1"/>
                </a:solidFill>
              </a:rPr>
              <a:t>．</a:t>
            </a:r>
            <a:r>
              <a:rPr lang="ja-JP" altLang="en-US" dirty="0">
                <a:solidFill>
                  <a:schemeClr val="tx1"/>
                </a:solidFill>
              </a:rPr>
              <a:t>英語名</a:t>
            </a:r>
            <a:r>
              <a:rPr kumimoji="1" lang="ja-JP" altLang="en-US" dirty="0" smtClean="0">
                <a:solidFill>
                  <a:schemeClr val="tx1"/>
                </a:solidFill>
              </a:rPr>
              <a:t>の命名ルール（２）</a:t>
            </a:r>
            <a:endParaRPr kumimoji="1" lang="ja-JP" altLang="en-US" dirty="0">
              <a:solidFill>
                <a:schemeClr val="tx1"/>
              </a:solidFill>
            </a:endParaRPr>
          </a:p>
        </p:txBody>
      </p:sp>
    </p:spTree>
    <p:extLst>
      <p:ext uri="{BB962C8B-B14F-4D97-AF65-F5344CB8AC3E}">
        <p14:creationId xmlns:p14="http://schemas.microsoft.com/office/powerpoint/2010/main" val="85063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5C5E1CD2-BEE1-44B2-B9DC-7EBA9135C578}" type="slidenum">
              <a:rPr lang="ja-JP" altLang="en-US" smtClean="0"/>
              <a:pPr>
                <a:defRPr/>
              </a:pPr>
              <a:t>12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10" name="タイトル 9"/>
          <p:cNvSpPr>
            <a:spLocks noGrp="1"/>
          </p:cNvSpPr>
          <p:nvPr>
            <p:ph type="title"/>
          </p:nvPr>
        </p:nvSpPr>
        <p:spPr/>
        <p:txBody>
          <a:bodyPr/>
          <a:lstStyle/>
          <a:p>
            <a:r>
              <a:rPr kumimoji="1" lang="ja-JP" altLang="en-US" dirty="0" smtClean="0"/>
              <a:t>実装前のモデルの変更</a:t>
            </a:r>
            <a:endParaRPr kumimoji="1" lang="ja-JP" altLang="en-US" dirty="0"/>
          </a:p>
        </p:txBody>
      </p:sp>
      <p:sp>
        <p:nvSpPr>
          <p:cNvPr id="11" name="テキスト プレースホルダー 10"/>
          <p:cNvSpPr>
            <a:spLocks noGrp="1"/>
          </p:cNvSpPr>
          <p:nvPr>
            <p:ph type="body" idx="1"/>
          </p:nvPr>
        </p:nvSpPr>
        <p:spPr/>
        <p:txBody>
          <a:bodyPr/>
          <a:lstStyle/>
          <a:p>
            <a:r>
              <a:rPr lang="ja-JP" altLang="en-US" dirty="0" smtClean="0"/>
              <a:t>実装方法に従って実装したときの構造を実装モデルに反映させる場合の作業となる</a:t>
            </a:r>
            <a:endParaRPr lang="en-US" altLang="ja-JP" dirty="0" smtClean="0"/>
          </a:p>
          <a:p>
            <a:r>
              <a:rPr lang="ja-JP" altLang="en-US" dirty="0" smtClean="0"/>
              <a:t>「</a:t>
            </a:r>
            <a:r>
              <a:rPr lang="ja-JP" altLang="en-US" dirty="0"/>
              <a:t>本資料</a:t>
            </a:r>
            <a:r>
              <a:rPr lang="ja-JP" altLang="en-US" dirty="0" smtClean="0"/>
              <a:t>での対応方針」に従ってモデルを変更する場合の例を示す</a:t>
            </a:r>
            <a:endParaRPr kumimoji="1" lang="ja-JP" altLang="en-US" dirty="0"/>
          </a:p>
        </p:txBody>
      </p:sp>
    </p:spTree>
    <p:extLst>
      <p:ext uri="{BB962C8B-B14F-4D97-AF65-F5344CB8AC3E}">
        <p14:creationId xmlns:p14="http://schemas.microsoft.com/office/powerpoint/2010/main" val="4052618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r>
              <a:rPr lang="ja-JP" altLang="en-US" dirty="0" smtClean="0"/>
              <a:t>今回の</a:t>
            </a:r>
            <a:r>
              <a:rPr lang="en-US" altLang="ja-JP" dirty="0" smtClean="0"/>
              <a:t>C</a:t>
            </a:r>
            <a:r>
              <a:rPr lang="ja-JP" altLang="en-US" dirty="0" smtClean="0"/>
              <a:t>言語での実装ルールによって変わる部分を示すために、技術教育</a:t>
            </a:r>
            <a:r>
              <a:rPr kumimoji="1" lang="ja-JP" altLang="en-US" dirty="0" smtClean="0"/>
              <a:t>の実装モデルから変わる</a:t>
            </a:r>
            <a:r>
              <a:rPr lang="ja-JP" altLang="en-US" dirty="0" smtClean="0"/>
              <a:t>部分を示します</a:t>
            </a:r>
            <a:endParaRPr lang="en-US" altLang="ja-JP" dirty="0" smtClean="0"/>
          </a:p>
          <a:p>
            <a:pPr lvl="1">
              <a:lnSpc>
                <a:spcPts val="1300"/>
              </a:lnSpc>
            </a:pPr>
            <a:endParaRPr lang="en-US" altLang="ja-JP" dirty="0" smtClean="0"/>
          </a:p>
          <a:p>
            <a:r>
              <a:rPr kumimoji="1" lang="ja-JP" altLang="en-US" dirty="0" smtClean="0"/>
              <a:t>変更点</a:t>
            </a:r>
            <a:endParaRPr kumimoji="1" lang="en-US" altLang="ja-JP" dirty="0" smtClean="0"/>
          </a:p>
          <a:p>
            <a:pPr lvl="1">
              <a:buSzPct val="100000"/>
              <a:buFont typeface="+mj-lt"/>
              <a:buAutoNum type="arabicPeriod"/>
            </a:pPr>
            <a:r>
              <a:rPr lang="ja-JP" altLang="en-US" dirty="0" smtClean="0"/>
              <a:t>コンストラクタ・デストラクタを削除し、初期設定の操作を追加</a:t>
            </a:r>
            <a:endParaRPr lang="en-US" altLang="ja-JP" dirty="0" smtClean="0"/>
          </a:p>
          <a:p>
            <a:pPr lvl="2"/>
            <a:r>
              <a:rPr lang="ja-JP" altLang="en-US" dirty="0" smtClean="0"/>
              <a:t>全てのクラスのコンストラクタ・デストラクタを削除</a:t>
            </a:r>
            <a:endParaRPr lang="en-US" altLang="ja-JP" dirty="0" smtClean="0"/>
          </a:p>
          <a:p>
            <a:pPr lvl="2"/>
            <a:r>
              <a:rPr lang="en-US" altLang="ja-JP" dirty="0" err="1" smtClean="0"/>
              <a:t>init</a:t>
            </a:r>
            <a:r>
              <a:rPr lang="en-US" altLang="ja-JP" dirty="0" smtClean="0"/>
              <a:t>()</a:t>
            </a:r>
            <a:r>
              <a:rPr lang="ja-JP" altLang="en-US" dirty="0" smtClean="0"/>
              <a:t>を操作に追加し、初期設定とは別に初期化の操作</a:t>
            </a:r>
            <a:r>
              <a:rPr lang="en-US" altLang="ja-JP" dirty="0" smtClean="0"/>
              <a:t>(</a:t>
            </a:r>
            <a:r>
              <a:rPr lang="en-US" altLang="ja-JP" dirty="0" err="1" smtClean="0"/>
              <a:t>init</a:t>
            </a:r>
            <a:r>
              <a:rPr lang="en-US" altLang="ja-JP" dirty="0" smtClean="0"/>
              <a:t>)</a:t>
            </a:r>
            <a:r>
              <a:rPr lang="ja-JP" altLang="en-US" dirty="0" smtClean="0"/>
              <a:t>が定義されている場合は、操作名を</a:t>
            </a:r>
            <a:r>
              <a:rPr lang="en-US" altLang="ja-JP" dirty="0" smtClean="0"/>
              <a:t>reset()</a:t>
            </a:r>
            <a:r>
              <a:rPr lang="ja-JP" altLang="en-US" dirty="0" smtClean="0"/>
              <a:t>に変更</a:t>
            </a:r>
            <a:endParaRPr lang="en-US" altLang="ja-JP" dirty="0" smtClean="0"/>
          </a:p>
          <a:p>
            <a:pPr lvl="1">
              <a:buSzPct val="100000"/>
              <a:buFont typeface="+mj-lt"/>
              <a:buAutoNum type="arabicPeriod"/>
            </a:pPr>
            <a:r>
              <a:rPr lang="en-US" altLang="ja-JP" dirty="0" smtClean="0"/>
              <a:t>Sensor</a:t>
            </a:r>
            <a:r>
              <a:rPr lang="ja-JP" altLang="en-US" dirty="0" smtClean="0"/>
              <a:t>クラスのセンサ入力で共通する</a:t>
            </a:r>
            <a:r>
              <a:rPr lang="en-US" altLang="ja-JP" dirty="0" smtClean="0"/>
              <a:t>API</a:t>
            </a:r>
            <a:r>
              <a:rPr lang="ja-JP" altLang="en-US" dirty="0" smtClean="0"/>
              <a:t>処理を各センサの操作に追加する</a:t>
            </a:r>
            <a:endParaRPr lang="en-US" altLang="ja-JP" dirty="0" smtClean="0"/>
          </a:p>
          <a:p>
            <a:pPr lvl="2"/>
            <a:r>
              <a:rPr kumimoji="1" lang="en-US" altLang="ja-JP" dirty="0" smtClean="0"/>
              <a:t>Sensor</a:t>
            </a:r>
            <a:r>
              <a:rPr kumimoji="1" lang="ja-JP" altLang="en-US" dirty="0" smtClean="0"/>
              <a:t>クラスの属性を各センサのクラスに追加</a:t>
            </a:r>
            <a:endParaRPr kumimoji="1" lang="en-US" altLang="ja-JP" dirty="0" smtClean="0"/>
          </a:p>
          <a:p>
            <a:pPr lvl="2"/>
            <a:r>
              <a:rPr lang="en-US" altLang="ja-JP" dirty="0" smtClean="0"/>
              <a:t>Sensor</a:t>
            </a:r>
            <a:r>
              <a:rPr lang="ja-JP" altLang="en-US" dirty="0" smtClean="0"/>
              <a:t>クラスの操作を各センサのクラスに追加</a:t>
            </a:r>
            <a:endParaRPr lang="en-US" altLang="ja-JP" dirty="0" smtClean="0"/>
          </a:p>
          <a:p>
            <a:pPr lvl="2"/>
            <a:r>
              <a:rPr lang="ja-JP" altLang="en-US" dirty="0" smtClean="0"/>
              <a:t>操作の可視性が</a:t>
            </a:r>
            <a:r>
              <a:rPr lang="en-US" altLang="ja-JP" dirty="0" smtClean="0"/>
              <a:t>#</a:t>
            </a:r>
            <a:r>
              <a:rPr lang="ja-JP" altLang="en-US" dirty="0"/>
              <a:t>になって</a:t>
            </a:r>
            <a:r>
              <a:rPr lang="ja-JP" altLang="en-US" dirty="0" smtClean="0"/>
              <a:t>いる</a:t>
            </a:r>
            <a:r>
              <a:rPr lang="en-US" altLang="ja-JP" dirty="0" smtClean="0"/>
              <a:t>Sensor</a:t>
            </a:r>
            <a:r>
              <a:rPr lang="ja-JP" altLang="en-US" dirty="0" smtClean="0"/>
              <a:t>クラスのコンストラクタで行っている初期設定は、各センサクラスの初期設定の操作</a:t>
            </a:r>
            <a:r>
              <a:rPr lang="en-US" altLang="ja-JP" dirty="0" smtClean="0"/>
              <a:t>(</a:t>
            </a:r>
            <a:r>
              <a:rPr lang="en-US" altLang="ja-JP" dirty="0" err="1" smtClean="0"/>
              <a:t>init</a:t>
            </a:r>
            <a:r>
              <a:rPr lang="en-US" altLang="ja-JP" dirty="0" smtClean="0"/>
              <a:t>)</a:t>
            </a:r>
            <a:r>
              <a:rPr lang="ja-JP" altLang="en-US" dirty="0" smtClean="0"/>
              <a:t>内で実施し統合する</a:t>
            </a:r>
            <a:endParaRPr kumimoji="1" lang="ja-JP" altLang="en-US" dirty="0"/>
          </a:p>
        </p:txBody>
      </p:sp>
      <p:sp>
        <p:nvSpPr>
          <p:cNvPr id="3" name="タイトル 2"/>
          <p:cNvSpPr>
            <a:spLocks noGrp="1"/>
          </p:cNvSpPr>
          <p:nvPr>
            <p:ph type="title"/>
          </p:nvPr>
        </p:nvSpPr>
        <p:spPr/>
        <p:txBody>
          <a:bodyPr/>
          <a:lstStyle/>
          <a:p>
            <a:r>
              <a:rPr lang="en-US" altLang="ja-JP" dirty="0" smtClean="0">
                <a:solidFill>
                  <a:schemeClr val="tx1"/>
                </a:solidFill>
              </a:rPr>
              <a:t>3-1</a:t>
            </a:r>
            <a:r>
              <a:rPr lang="ja-JP" altLang="en-US" dirty="0" err="1" smtClean="0">
                <a:solidFill>
                  <a:schemeClr val="tx1"/>
                </a:solidFill>
              </a:rPr>
              <a:t>．</a:t>
            </a:r>
            <a:r>
              <a:rPr lang="ja-JP" altLang="en-US" dirty="0" smtClean="0">
                <a:solidFill>
                  <a:schemeClr val="tx1"/>
                </a:solidFill>
              </a:rPr>
              <a:t>実装に向けたモデルの変更</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13</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3536008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r>
              <a:rPr kumimoji="1" lang="ja-JP" altLang="en-US" dirty="0" smtClean="0"/>
              <a:t>コンストラクタ・デストラクタを削除し、</a:t>
            </a:r>
            <a:r>
              <a:rPr kumimoji="1" lang="en-US" altLang="ja-JP" dirty="0" err="1" smtClean="0"/>
              <a:t>init</a:t>
            </a:r>
            <a:r>
              <a:rPr kumimoji="1" lang="ja-JP" altLang="en-US" dirty="0" smtClean="0"/>
              <a:t>の操作を追加</a:t>
            </a:r>
            <a:endParaRPr kumimoji="1" lang="ja-JP" altLang="en-US" dirty="0"/>
          </a:p>
        </p:txBody>
      </p:sp>
      <p:sp>
        <p:nvSpPr>
          <p:cNvPr id="10" name="角丸四角形 9"/>
          <p:cNvSpPr/>
          <p:nvPr/>
        </p:nvSpPr>
        <p:spPr>
          <a:xfrm>
            <a:off x="2606673" y="4514849"/>
            <a:ext cx="6192000" cy="1728000"/>
          </a:xfrm>
          <a:prstGeom prst="roundRect">
            <a:avLst>
              <a:gd name="adj" fmla="val 7365"/>
            </a:avLst>
          </a:prstGeom>
          <a:ln>
            <a:solidFill>
              <a:schemeClr val="bg2">
                <a:lumMod val="50000"/>
              </a:schemeClr>
            </a:solidFill>
          </a:ln>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kumimoji="1" lang="ja-JP" altLang="en-US" dirty="0">
              <a:solidFill>
                <a:schemeClr val="tx1"/>
              </a:solidFill>
            </a:endParaRPr>
          </a:p>
        </p:txBody>
      </p:sp>
      <p:sp>
        <p:nvSpPr>
          <p:cNvPr id="6" name="角丸四角形 5"/>
          <p:cNvSpPr/>
          <p:nvPr/>
        </p:nvSpPr>
        <p:spPr>
          <a:xfrm>
            <a:off x="358776" y="2000249"/>
            <a:ext cx="4070099" cy="1809751"/>
          </a:xfrm>
          <a:prstGeom prst="roundRect">
            <a:avLst>
              <a:gd name="adj" fmla="val 7365"/>
            </a:avLst>
          </a:prstGeom>
          <a:ln>
            <a:solidFill>
              <a:schemeClr val="bg2">
                <a:lumMod val="50000"/>
              </a:schemeClr>
            </a:solidFill>
          </a:ln>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kumimoji="1" lang="ja-JP" altLang="en-US" dirty="0">
              <a:solidFill>
                <a:schemeClr val="tx1"/>
              </a:solidFill>
            </a:endParaRPr>
          </a:p>
        </p:txBody>
      </p:sp>
      <p:sp>
        <p:nvSpPr>
          <p:cNvPr id="3" name="タイトル 2"/>
          <p:cNvSpPr>
            <a:spLocks noGrp="1"/>
          </p:cNvSpPr>
          <p:nvPr>
            <p:ph type="title"/>
          </p:nvPr>
        </p:nvSpPr>
        <p:spPr/>
        <p:txBody>
          <a:bodyPr/>
          <a:lstStyle/>
          <a:p>
            <a:r>
              <a:rPr lang="en-US" altLang="ja-JP" dirty="0" smtClean="0">
                <a:solidFill>
                  <a:schemeClr val="tx1"/>
                </a:solidFill>
              </a:rPr>
              <a:t>3-2</a:t>
            </a:r>
            <a:r>
              <a:rPr lang="ja-JP" altLang="en-US" dirty="0" err="1" smtClean="0">
                <a:solidFill>
                  <a:schemeClr val="tx1"/>
                </a:solidFill>
              </a:rPr>
              <a:t>．</a:t>
            </a:r>
            <a:r>
              <a:rPr lang="ja-JP" altLang="en-US" dirty="0" smtClean="0">
                <a:solidFill>
                  <a:schemeClr val="tx1"/>
                </a:solidFill>
              </a:rPr>
              <a:t>モデル</a:t>
            </a:r>
            <a:r>
              <a:rPr lang="ja-JP" altLang="en-US" dirty="0">
                <a:solidFill>
                  <a:schemeClr val="tx1"/>
                </a:solidFill>
              </a:rPr>
              <a:t>の</a:t>
            </a:r>
            <a:r>
              <a:rPr lang="ja-JP" altLang="en-US" dirty="0" smtClean="0">
                <a:solidFill>
                  <a:schemeClr val="tx1"/>
                </a:solidFill>
              </a:rPr>
              <a:t>変更点１</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14</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1517" name="屈折矢印 1516"/>
          <p:cNvSpPr/>
          <p:nvPr/>
        </p:nvSpPr>
        <p:spPr>
          <a:xfrm flipV="1">
            <a:off x="4558050" y="3182129"/>
            <a:ext cx="1130560" cy="1154113"/>
          </a:xfrm>
          <a:prstGeom prst="bentUpArrow">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grpSp>
        <p:nvGrpSpPr>
          <p:cNvPr id="8" name="グループ化 7"/>
          <p:cNvGrpSpPr/>
          <p:nvPr/>
        </p:nvGrpSpPr>
        <p:grpSpPr>
          <a:xfrm>
            <a:off x="2527300" y="4473575"/>
            <a:ext cx="6300000" cy="2143125"/>
            <a:chOff x="2527300" y="4473575"/>
            <a:chExt cx="6300000" cy="2143125"/>
          </a:xfrm>
        </p:grpSpPr>
        <p:sp>
          <p:nvSpPr>
            <p:cNvPr id="1633" name="AutoShape 639"/>
            <p:cNvSpPr>
              <a:spLocks noChangeAspect="1" noChangeArrowheads="1" noTextEdit="1"/>
            </p:cNvSpPr>
            <p:nvPr/>
          </p:nvSpPr>
          <p:spPr bwMode="auto">
            <a:xfrm>
              <a:off x="2527300" y="4473575"/>
              <a:ext cx="6300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34" name="Freeform 641"/>
            <p:cNvSpPr>
              <a:spLocks/>
            </p:cNvSpPr>
            <p:nvPr/>
          </p:nvSpPr>
          <p:spPr bwMode="auto">
            <a:xfrm>
              <a:off x="2810663" y="4752975"/>
              <a:ext cx="5812165" cy="1258888"/>
            </a:xfrm>
            <a:custGeom>
              <a:avLst/>
              <a:gdLst>
                <a:gd name="T0" fmla="*/ 5864 w 5904"/>
                <a:gd name="T1" fmla="*/ 0 h 1296"/>
                <a:gd name="T2" fmla="*/ 5904 w 5904"/>
                <a:gd name="T3" fmla="*/ 40 h 1296"/>
                <a:gd name="T4" fmla="*/ 5904 w 5904"/>
                <a:gd name="T5" fmla="*/ 40 h 1296"/>
                <a:gd name="T6" fmla="*/ 5904 w 5904"/>
                <a:gd name="T7" fmla="*/ 1256 h 1296"/>
                <a:gd name="T8" fmla="*/ 5904 w 5904"/>
                <a:gd name="T9" fmla="*/ 1256 h 1296"/>
                <a:gd name="T10" fmla="*/ 5864 w 5904"/>
                <a:gd name="T11" fmla="*/ 1296 h 1296"/>
                <a:gd name="T12" fmla="*/ 5864 w 5904"/>
                <a:gd name="T13" fmla="*/ 1296 h 1296"/>
                <a:gd name="T14" fmla="*/ 5864 w 5904"/>
                <a:gd name="T15" fmla="*/ 1296 h 1296"/>
                <a:gd name="T16" fmla="*/ 40 w 5904"/>
                <a:gd name="T17" fmla="*/ 1296 h 1296"/>
                <a:gd name="T18" fmla="*/ 40 w 5904"/>
                <a:gd name="T19" fmla="*/ 1296 h 1296"/>
                <a:gd name="T20" fmla="*/ 0 w 5904"/>
                <a:gd name="T21" fmla="*/ 1256 h 1296"/>
                <a:gd name="T22" fmla="*/ 0 w 5904"/>
                <a:gd name="T23" fmla="*/ 1256 h 1296"/>
                <a:gd name="T24" fmla="*/ 0 w 5904"/>
                <a:gd name="T25" fmla="*/ 40 h 1296"/>
                <a:gd name="T26" fmla="*/ 40 w 5904"/>
                <a:gd name="T27" fmla="*/ 0 h 1296"/>
                <a:gd name="T28" fmla="*/ 40 w 5904"/>
                <a:gd name="T29" fmla="*/ 0 h 1296"/>
                <a:gd name="T30" fmla="*/ 5864 w 5904"/>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04" h="1296">
                  <a:moveTo>
                    <a:pt x="5864" y="0"/>
                  </a:moveTo>
                  <a:cubicBezTo>
                    <a:pt x="5887" y="0"/>
                    <a:pt x="5904" y="18"/>
                    <a:pt x="5904" y="40"/>
                  </a:cubicBezTo>
                  <a:lnTo>
                    <a:pt x="5904" y="40"/>
                  </a:lnTo>
                  <a:lnTo>
                    <a:pt x="5904" y="1256"/>
                  </a:lnTo>
                  <a:lnTo>
                    <a:pt x="5904" y="1256"/>
                  </a:lnTo>
                  <a:cubicBezTo>
                    <a:pt x="5904" y="1279"/>
                    <a:pt x="5887" y="1296"/>
                    <a:pt x="5864" y="1296"/>
                  </a:cubicBezTo>
                  <a:cubicBezTo>
                    <a:pt x="5864" y="1296"/>
                    <a:pt x="5864" y="1296"/>
                    <a:pt x="5864" y="1296"/>
                  </a:cubicBezTo>
                  <a:lnTo>
                    <a:pt x="5864" y="1296"/>
                  </a:lnTo>
                  <a:lnTo>
                    <a:pt x="40" y="1296"/>
                  </a:lnTo>
                  <a:lnTo>
                    <a:pt x="40" y="1296"/>
                  </a:lnTo>
                  <a:cubicBezTo>
                    <a:pt x="18" y="1296"/>
                    <a:pt x="0" y="1279"/>
                    <a:pt x="0" y="1256"/>
                  </a:cubicBezTo>
                  <a:lnTo>
                    <a:pt x="0" y="1256"/>
                  </a:lnTo>
                  <a:lnTo>
                    <a:pt x="0" y="40"/>
                  </a:lnTo>
                  <a:cubicBezTo>
                    <a:pt x="0" y="18"/>
                    <a:pt x="18" y="0"/>
                    <a:pt x="40" y="0"/>
                  </a:cubicBezTo>
                  <a:lnTo>
                    <a:pt x="40" y="0"/>
                  </a:lnTo>
                  <a:lnTo>
                    <a:pt x="5864"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35" name="Rectangle 642"/>
            <p:cNvSpPr>
              <a:spLocks noChangeArrowheads="1"/>
            </p:cNvSpPr>
            <p:nvPr/>
          </p:nvSpPr>
          <p:spPr bwMode="auto">
            <a:xfrm>
              <a:off x="2763973" y="47069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36" name="Rectangle 643"/>
            <p:cNvSpPr>
              <a:spLocks noChangeArrowheads="1"/>
            </p:cNvSpPr>
            <p:nvPr/>
          </p:nvSpPr>
          <p:spPr bwMode="auto">
            <a:xfrm>
              <a:off x="2763973" y="4722813"/>
              <a:ext cx="5826655" cy="26352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37" name="Rectangle 644"/>
            <p:cNvSpPr>
              <a:spLocks noChangeArrowheads="1"/>
            </p:cNvSpPr>
            <p:nvPr/>
          </p:nvSpPr>
          <p:spPr bwMode="auto">
            <a:xfrm>
              <a:off x="2763973" y="49863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38" name="Rectangle 645"/>
            <p:cNvSpPr>
              <a:spLocks noChangeArrowheads="1"/>
            </p:cNvSpPr>
            <p:nvPr/>
          </p:nvSpPr>
          <p:spPr bwMode="auto">
            <a:xfrm>
              <a:off x="2763973" y="5002213"/>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39" name="Rectangle 646"/>
            <p:cNvSpPr>
              <a:spLocks noChangeArrowheads="1"/>
            </p:cNvSpPr>
            <p:nvPr/>
          </p:nvSpPr>
          <p:spPr bwMode="auto">
            <a:xfrm>
              <a:off x="2763973" y="5016500"/>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0" name="Rectangle 647"/>
            <p:cNvSpPr>
              <a:spLocks noChangeArrowheads="1"/>
            </p:cNvSpPr>
            <p:nvPr/>
          </p:nvSpPr>
          <p:spPr bwMode="auto">
            <a:xfrm>
              <a:off x="2763973" y="504825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1" name="Rectangle 648"/>
            <p:cNvSpPr>
              <a:spLocks noChangeArrowheads="1"/>
            </p:cNvSpPr>
            <p:nvPr/>
          </p:nvSpPr>
          <p:spPr bwMode="auto">
            <a:xfrm>
              <a:off x="2763973" y="5064125"/>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2" name="Rectangle 649"/>
            <p:cNvSpPr>
              <a:spLocks noChangeArrowheads="1"/>
            </p:cNvSpPr>
            <p:nvPr/>
          </p:nvSpPr>
          <p:spPr bwMode="auto">
            <a:xfrm>
              <a:off x="2763973" y="5080000"/>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3" name="Rectangle 650"/>
            <p:cNvSpPr>
              <a:spLocks noChangeArrowheads="1"/>
            </p:cNvSpPr>
            <p:nvPr/>
          </p:nvSpPr>
          <p:spPr bwMode="auto">
            <a:xfrm>
              <a:off x="2763973" y="5094288"/>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4" name="Rectangle 651"/>
            <p:cNvSpPr>
              <a:spLocks noChangeArrowheads="1"/>
            </p:cNvSpPr>
            <p:nvPr/>
          </p:nvSpPr>
          <p:spPr bwMode="auto">
            <a:xfrm>
              <a:off x="2763973" y="51260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5" name="Rectangle 652"/>
            <p:cNvSpPr>
              <a:spLocks noChangeArrowheads="1"/>
            </p:cNvSpPr>
            <p:nvPr/>
          </p:nvSpPr>
          <p:spPr bwMode="auto">
            <a:xfrm>
              <a:off x="2763973" y="5141913"/>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6" name="Rectangle 653"/>
            <p:cNvSpPr>
              <a:spLocks noChangeArrowheads="1"/>
            </p:cNvSpPr>
            <p:nvPr/>
          </p:nvSpPr>
          <p:spPr bwMode="auto">
            <a:xfrm>
              <a:off x="2763973" y="5156200"/>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7" name="Rectangle 654"/>
            <p:cNvSpPr>
              <a:spLocks noChangeArrowheads="1"/>
            </p:cNvSpPr>
            <p:nvPr/>
          </p:nvSpPr>
          <p:spPr bwMode="auto">
            <a:xfrm>
              <a:off x="2763973" y="518795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8" name="Rectangle 655"/>
            <p:cNvSpPr>
              <a:spLocks noChangeArrowheads="1"/>
            </p:cNvSpPr>
            <p:nvPr/>
          </p:nvSpPr>
          <p:spPr bwMode="auto">
            <a:xfrm>
              <a:off x="2763973" y="5203825"/>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49" name="Rectangle 656"/>
            <p:cNvSpPr>
              <a:spLocks noChangeArrowheads="1"/>
            </p:cNvSpPr>
            <p:nvPr/>
          </p:nvSpPr>
          <p:spPr bwMode="auto">
            <a:xfrm>
              <a:off x="2763973" y="5219700"/>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0" name="Rectangle 657"/>
            <p:cNvSpPr>
              <a:spLocks noChangeArrowheads="1"/>
            </p:cNvSpPr>
            <p:nvPr/>
          </p:nvSpPr>
          <p:spPr bwMode="auto">
            <a:xfrm>
              <a:off x="2763973" y="5233988"/>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1" name="Rectangle 658"/>
            <p:cNvSpPr>
              <a:spLocks noChangeArrowheads="1"/>
            </p:cNvSpPr>
            <p:nvPr/>
          </p:nvSpPr>
          <p:spPr bwMode="auto">
            <a:xfrm>
              <a:off x="2763973" y="52657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2" name="Rectangle 659"/>
            <p:cNvSpPr>
              <a:spLocks noChangeArrowheads="1"/>
            </p:cNvSpPr>
            <p:nvPr/>
          </p:nvSpPr>
          <p:spPr bwMode="auto">
            <a:xfrm>
              <a:off x="2763973" y="5281613"/>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3" name="Rectangle 660"/>
            <p:cNvSpPr>
              <a:spLocks noChangeArrowheads="1"/>
            </p:cNvSpPr>
            <p:nvPr/>
          </p:nvSpPr>
          <p:spPr bwMode="auto">
            <a:xfrm>
              <a:off x="2763973" y="5297488"/>
              <a:ext cx="5826655" cy="30163"/>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4" name="Rectangle 661"/>
            <p:cNvSpPr>
              <a:spLocks noChangeArrowheads="1"/>
            </p:cNvSpPr>
            <p:nvPr/>
          </p:nvSpPr>
          <p:spPr bwMode="auto">
            <a:xfrm>
              <a:off x="2763973" y="532765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5" name="Rectangle 662"/>
            <p:cNvSpPr>
              <a:spLocks noChangeArrowheads="1"/>
            </p:cNvSpPr>
            <p:nvPr/>
          </p:nvSpPr>
          <p:spPr bwMode="auto">
            <a:xfrm>
              <a:off x="2763973" y="5343525"/>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6" name="Rectangle 663"/>
            <p:cNvSpPr>
              <a:spLocks noChangeArrowheads="1"/>
            </p:cNvSpPr>
            <p:nvPr/>
          </p:nvSpPr>
          <p:spPr bwMode="auto">
            <a:xfrm>
              <a:off x="2763973" y="5359400"/>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7" name="Rectangle 664"/>
            <p:cNvSpPr>
              <a:spLocks noChangeArrowheads="1"/>
            </p:cNvSpPr>
            <p:nvPr/>
          </p:nvSpPr>
          <p:spPr bwMode="auto">
            <a:xfrm>
              <a:off x="2763973" y="5373688"/>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8" name="Rectangle 665"/>
            <p:cNvSpPr>
              <a:spLocks noChangeArrowheads="1"/>
            </p:cNvSpPr>
            <p:nvPr/>
          </p:nvSpPr>
          <p:spPr bwMode="auto">
            <a:xfrm>
              <a:off x="2763973" y="54054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59" name="Rectangle 666"/>
            <p:cNvSpPr>
              <a:spLocks noChangeArrowheads="1"/>
            </p:cNvSpPr>
            <p:nvPr/>
          </p:nvSpPr>
          <p:spPr bwMode="auto">
            <a:xfrm>
              <a:off x="2763973" y="5421313"/>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0" name="Rectangle 667"/>
            <p:cNvSpPr>
              <a:spLocks noChangeArrowheads="1"/>
            </p:cNvSpPr>
            <p:nvPr/>
          </p:nvSpPr>
          <p:spPr bwMode="auto">
            <a:xfrm>
              <a:off x="2763973" y="5437188"/>
              <a:ext cx="5826655" cy="30163"/>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1" name="Rectangle 668"/>
            <p:cNvSpPr>
              <a:spLocks noChangeArrowheads="1"/>
            </p:cNvSpPr>
            <p:nvPr/>
          </p:nvSpPr>
          <p:spPr bwMode="auto">
            <a:xfrm>
              <a:off x="2763973" y="546735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2" name="Rectangle 669"/>
            <p:cNvSpPr>
              <a:spLocks noChangeArrowheads="1"/>
            </p:cNvSpPr>
            <p:nvPr/>
          </p:nvSpPr>
          <p:spPr bwMode="auto">
            <a:xfrm>
              <a:off x="2763973" y="5483225"/>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3" name="Rectangle 670"/>
            <p:cNvSpPr>
              <a:spLocks noChangeArrowheads="1"/>
            </p:cNvSpPr>
            <p:nvPr/>
          </p:nvSpPr>
          <p:spPr bwMode="auto">
            <a:xfrm>
              <a:off x="2763973" y="5499100"/>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4" name="Rectangle 671"/>
            <p:cNvSpPr>
              <a:spLocks noChangeArrowheads="1"/>
            </p:cNvSpPr>
            <p:nvPr/>
          </p:nvSpPr>
          <p:spPr bwMode="auto">
            <a:xfrm>
              <a:off x="2763973" y="5513388"/>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5" name="Rectangle 672"/>
            <p:cNvSpPr>
              <a:spLocks noChangeArrowheads="1"/>
            </p:cNvSpPr>
            <p:nvPr/>
          </p:nvSpPr>
          <p:spPr bwMode="auto">
            <a:xfrm>
              <a:off x="2763973" y="55451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6" name="Rectangle 673"/>
            <p:cNvSpPr>
              <a:spLocks noChangeArrowheads="1"/>
            </p:cNvSpPr>
            <p:nvPr/>
          </p:nvSpPr>
          <p:spPr bwMode="auto">
            <a:xfrm>
              <a:off x="2763973" y="5561013"/>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7" name="Rectangle 674"/>
            <p:cNvSpPr>
              <a:spLocks noChangeArrowheads="1"/>
            </p:cNvSpPr>
            <p:nvPr/>
          </p:nvSpPr>
          <p:spPr bwMode="auto">
            <a:xfrm>
              <a:off x="2763973" y="5576888"/>
              <a:ext cx="5826655" cy="30163"/>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8" name="Rectangle 675"/>
            <p:cNvSpPr>
              <a:spLocks noChangeArrowheads="1"/>
            </p:cNvSpPr>
            <p:nvPr/>
          </p:nvSpPr>
          <p:spPr bwMode="auto">
            <a:xfrm>
              <a:off x="2763973" y="560705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69" name="Rectangle 676"/>
            <p:cNvSpPr>
              <a:spLocks noChangeArrowheads="1"/>
            </p:cNvSpPr>
            <p:nvPr/>
          </p:nvSpPr>
          <p:spPr bwMode="auto">
            <a:xfrm>
              <a:off x="2763973" y="5622925"/>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0" name="Rectangle 677"/>
            <p:cNvSpPr>
              <a:spLocks noChangeArrowheads="1"/>
            </p:cNvSpPr>
            <p:nvPr/>
          </p:nvSpPr>
          <p:spPr bwMode="auto">
            <a:xfrm>
              <a:off x="2763973" y="563880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1" name="Rectangle 678"/>
            <p:cNvSpPr>
              <a:spLocks noChangeArrowheads="1"/>
            </p:cNvSpPr>
            <p:nvPr/>
          </p:nvSpPr>
          <p:spPr bwMode="auto">
            <a:xfrm>
              <a:off x="2763973" y="5654675"/>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2" name="Rectangle 679"/>
            <p:cNvSpPr>
              <a:spLocks noChangeArrowheads="1"/>
            </p:cNvSpPr>
            <p:nvPr/>
          </p:nvSpPr>
          <p:spPr bwMode="auto">
            <a:xfrm>
              <a:off x="2763973" y="5668963"/>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3" name="Rectangle 680"/>
            <p:cNvSpPr>
              <a:spLocks noChangeArrowheads="1"/>
            </p:cNvSpPr>
            <p:nvPr/>
          </p:nvSpPr>
          <p:spPr bwMode="auto">
            <a:xfrm>
              <a:off x="2763973" y="56848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4" name="Rectangle 681"/>
            <p:cNvSpPr>
              <a:spLocks noChangeArrowheads="1"/>
            </p:cNvSpPr>
            <p:nvPr/>
          </p:nvSpPr>
          <p:spPr bwMode="auto">
            <a:xfrm>
              <a:off x="2763973" y="5700713"/>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5" name="Rectangle 682"/>
            <p:cNvSpPr>
              <a:spLocks noChangeArrowheads="1"/>
            </p:cNvSpPr>
            <p:nvPr/>
          </p:nvSpPr>
          <p:spPr bwMode="auto">
            <a:xfrm>
              <a:off x="2763973" y="5716588"/>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6" name="Rectangle 683"/>
            <p:cNvSpPr>
              <a:spLocks noChangeArrowheads="1"/>
            </p:cNvSpPr>
            <p:nvPr/>
          </p:nvSpPr>
          <p:spPr bwMode="auto">
            <a:xfrm>
              <a:off x="2763973" y="5730875"/>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7" name="Rectangle 684"/>
            <p:cNvSpPr>
              <a:spLocks noChangeArrowheads="1"/>
            </p:cNvSpPr>
            <p:nvPr/>
          </p:nvSpPr>
          <p:spPr bwMode="auto">
            <a:xfrm>
              <a:off x="2763973" y="5762625"/>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8" name="Rectangle 685"/>
            <p:cNvSpPr>
              <a:spLocks noChangeArrowheads="1"/>
            </p:cNvSpPr>
            <p:nvPr/>
          </p:nvSpPr>
          <p:spPr bwMode="auto">
            <a:xfrm>
              <a:off x="2763973" y="577850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79" name="Rectangle 686"/>
            <p:cNvSpPr>
              <a:spLocks noChangeArrowheads="1"/>
            </p:cNvSpPr>
            <p:nvPr/>
          </p:nvSpPr>
          <p:spPr bwMode="auto">
            <a:xfrm>
              <a:off x="2763973" y="5794375"/>
              <a:ext cx="5826655" cy="30163"/>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0" name="Rectangle 687"/>
            <p:cNvSpPr>
              <a:spLocks noChangeArrowheads="1"/>
            </p:cNvSpPr>
            <p:nvPr/>
          </p:nvSpPr>
          <p:spPr bwMode="auto">
            <a:xfrm>
              <a:off x="2763973" y="58245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1" name="Rectangle 688"/>
            <p:cNvSpPr>
              <a:spLocks noChangeArrowheads="1"/>
            </p:cNvSpPr>
            <p:nvPr/>
          </p:nvSpPr>
          <p:spPr bwMode="auto">
            <a:xfrm>
              <a:off x="2763973" y="5840413"/>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2" name="Rectangle 689"/>
            <p:cNvSpPr>
              <a:spLocks noChangeArrowheads="1"/>
            </p:cNvSpPr>
            <p:nvPr/>
          </p:nvSpPr>
          <p:spPr bwMode="auto">
            <a:xfrm>
              <a:off x="2763973" y="5856288"/>
              <a:ext cx="5826655" cy="14288"/>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3" name="Rectangle 690"/>
            <p:cNvSpPr>
              <a:spLocks noChangeArrowheads="1"/>
            </p:cNvSpPr>
            <p:nvPr/>
          </p:nvSpPr>
          <p:spPr bwMode="auto">
            <a:xfrm>
              <a:off x="2763973" y="5870575"/>
              <a:ext cx="5826655" cy="3175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4" name="Rectangle 691"/>
            <p:cNvSpPr>
              <a:spLocks noChangeArrowheads="1"/>
            </p:cNvSpPr>
            <p:nvPr/>
          </p:nvSpPr>
          <p:spPr bwMode="auto">
            <a:xfrm>
              <a:off x="2763973" y="5902325"/>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5" name="Rectangle 692"/>
            <p:cNvSpPr>
              <a:spLocks noChangeArrowheads="1"/>
            </p:cNvSpPr>
            <p:nvPr/>
          </p:nvSpPr>
          <p:spPr bwMode="auto">
            <a:xfrm>
              <a:off x="2763973" y="5918200"/>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6" name="Rectangle 693"/>
            <p:cNvSpPr>
              <a:spLocks noChangeArrowheads="1"/>
            </p:cNvSpPr>
            <p:nvPr/>
          </p:nvSpPr>
          <p:spPr bwMode="auto">
            <a:xfrm>
              <a:off x="2763973" y="5934075"/>
              <a:ext cx="5826655" cy="30163"/>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7" name="Rectangle 694"/>
            <p:cNvSpPr>
              <a:spLocks noChangeArrowheads="1"/>
            </p:cNvSpPr>
            <p:nvPr/>
          </p:nvSpPr>
          <p:spPr bwMode="auto">
            <a:xfrm>
              <a:off x="2763973" y="5964238"/>
              <a:ext cx="5826655" cy="15875"/>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8" name="Freeform 695"/>
            <p:cNvSpPr>
              <a:spLocks/>
            </p:cNvSpPr>
            <p:nvPr/>
          </p:nvSpPr>
          <p:spPr bwMode="auto">
            <a:xfrm>
              <a:off x="2763973" y="4706938"/>
              <a:ext cx="5812165" cy="1257300"/>
            </a:xfrm>
            <a:custGeom>
              <a:avLst/>
              <a:gdLst>
                <a:gd name="T0" fmla="*/ 5864 w 5904"/>
                <a:gd name="T1" fmla="*/ 0 h 1296"/>
                <a:gd name="T2" fmla="*/ 5904 w 5904"/>
                <a:gd name="T3" fmla="*/ 40 h 1296"/>
                <a:gd name="T4" fmla="*/ 5904 w 5904"/>
                <a:gd name="T5" fmla="*/ 40 h 1296"/>
                <a:gd name="T6" fmla="*/ 5904 w 5904"/>
                <a:gd name="T7" fmla="*/ 1256 h 1296"/>
                <a:gd name="T8" fmla="*/ 5904 w 5904"/>
                <a:gd name="T9" fmla="*/ 1256 h 1296"/>
                <a:gd name="T10" fmla="*/ 5864 w 5904"/>
                <a:gd name="T11" fmla="*/ 1296 h 1296"/>
                <a:gd name="T12" fmla="*/ 5864 w 5904"/>
                <a:gd name="T13" fmla="*/ 1296 h 1296"/>
                <a:gd name="T14" fmla="*/ 5864 w 5904"/>
                <a:gd name="T15" fmla="*/ 1296 h 1296"/>
                <a:gd name="T16" fmla="*/ 40 w 5904"/>
                <a:gd name="T17" fmla="*/ 1296 h 1296"/>
                <a:gd name="T18" fmla="*/ 40 w 5904"/>
                <a:gd name="T19" fmla="*/ 1296 h 1296"/>
                <a:gd name="T20" fmla="*/ 0 w 5904"/>
                <a:gd name="T21" fmla="*/ 1256 h 1296"/>
                <a:gd name="T22" fmla="*/ 0 w 5904"/>
                <a:gd name="T23" fmla="*/ 1256 h 1296"/>
                <a:gd name="T24" fmla="*/ 0 w 5904"/>
                <a:gd name="T25" fmla="*/ 40 h 1296"/>
                <a:gd name="T26" fmla="*/ 40 w 5904"/>
                <a:gd name="T27" fmla="*/ 0 h 1296"/>
                <a:gd name="T28" fmla="*/ 40 w 5904"/>
                <a:gd name="T29" fmla="*/ 0 h 1296"/>
                <a:gd name="T30" fmla="*/ 5864 w 5904"/>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04" h="1296">
                  <a:moveTo>
                    <a:pt x="5864" y="0"/>
                  </a:moveTo>
                  <a:cubicBezTo>
                    <a:pt x="5887" y="0"/>
                    <a:pt x="5904" y="18"/>
                    <a:pt x="5904" y="40"/>
                  </a:cubicBezTo>
                  <a:lnTo>
                    <a:pt x="5904" y="40"/>
                  </a:lnTo>
                  <a:lnTo>
                    <a:pt x="5904" y="1256"/>
                  </a:lnTo>
                  <a:lnTo>
                    <a:pt x="5904" y="1256"/>
                  </a:lnTo>
                  <a:cubicBezTo>
                    <a:pt x="5904" y="1279"/>
                    <a:pt x="5887" y="1296"/>
                    <a:pt x="5864" y="1296"/>
                  </a:cubicBezTo>
                  <a:cubicBezTo>
                    <a:pt x="5864" y="1296"/>
                    <a:pt x="5864" y="1296"/>
                    <a:pt x="5864" y="1296"/>
                  </a:cubicBezTo>
                  <a:lnTo>
                    <a:pt x="5864" y="1296"/>
                  </a:lnTo>
                  <a:lnTo>
                    <a:pt x="40" y="1296"/>
                  </a:lnTo>
                  <a:lnTo>
                    <a:pt x="40" y="1296"/>
                  </a:lnTo>
                  <a:cubicBezTo>
                    <a:pt x="18" y="1296"/>
                    <a:pt x="0" y="1279"/>
                    <a:pt x="0" y="1256"/>
                  </a:cubicBezTo>
                  <a:lnTo>
                    <a:pt x="0" y="1256"/>
                  </a:lnTo>
                  <a:lnTo>
                    <a:pt x="0" y="40"/>
                  </a:lnTo>
                  <a:cubicBezTo>
                    <a:pt x="0" y="18"/>
                    <a:pt x="18" y="0"/>
                    <a:pt x="40" y="0"/>
                  </a:cubicBezTo>
                  <a:lnTo>
                    <a:pt x="40" y="0"/>
                  </a:lnTo>
                  <a:lnTo>
                    <a:pt x="5864" y="0"/>
                  </a:lnTo>
                  <a:close/>
                </a:path>
              </a:pathLst>
            </a:custGeom>
            <a:solidFill>
              <a:schemeClr val="bg1">
                <a:lumMod val="95000"/>
              </a:schemeClr>
            </a:solid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89" name="Rectangle 696"/>
            <p:cNvSpPr>
              <a:spLocks noChangeArrowheads="1"/>
            </p:cNvSpPr>
            <p:nvPr/>
          </p:nvSpPr>
          <p:spPr bwMode="auto">
            <a:xfrm>
              <a:off x="5063078" y="4846638"/>
              <a:ext cx="1278354" cy="18415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app::LineTracer</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690" name="Line 697"/>
            <p:cNvSpPr>
              <a:spLocks noChangeShapeType="1"/>
            </p:cNvSpPr>
            <p:nvPr/>
          </p:nvSpPr>
          <p:spPr bwMode="auto">
            <a:xfrm>
              <a:off x="2763973" y="5080000"/>
              <a:ext cx="5812165" cy="0"/>
            </a:xfrm>
            <a:prstGeom prst="line">
              <a:avLst/>
            </a:prstGeom>
            <a:noFill/>
            <a:ln w="1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91" name="Rectangle 698"/>
            <p:cNvSpPr>
              <a:spLocks noChangeArrowheads="1"/>
            </p:cNvSpPr>
            <p:nvPr/>
          </p:nvSpPr>
          <p:spPr bwMode="auto">
            <a:xfrm>
              <a:off x="2842864" y="5141913"/>
              <a:ext cx="122361" cy="18415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692" name="Rectangle 699"/>
            <p:cNvSpPr>
              <a:spLocks noChangeArrowheads="1"/>
            </p:cNvSpPr>
            <p:nvPr/>
          </p:nvSpPr>
          <p:spPr bwMode="auto">
            <a:xfrm>
              <a:off x="3126227" y="5141913"/>
              <a:ext cx="1455456" cy="18415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mIsInitialized: bool</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693" name="Line 700"/>
            <p:cNvSpPr>
              <a:spLocks noChangeShapeType="1"/>
            </p:cNvSpPr>
            <p:nvPr/>
          </p:nvSpPr>
          <p:spPr bwMode="auto">
            <a:xfrm>
              <a:off x="2763973" y="5359400"/>
              <a:ext cx="5812165" cy="0"/>
            </a:xfrm>
            <a:prstGeom prst="line">
              <a:avLst/>
            </a:prstGeom>
            <a:noFill/>
            <a:ln w="1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94" name="Rectangle 701"/>
            <p:cNvSpPr>
              <a:spLocks noChangeArrowheads="1"/>
            </p:cNvSpPr>
            <p:nvPr/>
          </p:nvSpPr>
          <p:spPr bwMode="auto">
            <a:xfrm>
              <a:off x="2842864" y="5421313"/>
              <a:ext cx="178712" cy="18415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695" name="Rectangle 702"/>
            <p:cNvSpPr>
              <a:spLocks noChangeArrowheads="1"/>
            </p:cNvSpPr>
            <p:nvPr/>
          </p:nvSpPr>
          <p:spPr bwMode="auto">
            <a:xfrm>
              <a:off x="3126227" y="5421313"/>
              <a:ext cx="5533631" cy="184150"/>
            </a:xfrm>
            <a:prstGeom prst="rect">
              <a:avLst/>
            </a:prstGeom>
            <a:no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0000"/>
                  </a:solidFill>
                  <a:effectLst/>
                  <a:latin typeface="+mn-ea"/>
                  <a:ea typeface="+mn-ea"/>
                  <a:cs typeface="ＭＳ Ｐゴシック" pitchFamily="50" charset="-128"/>
                </a:rPr>
                <a:t>init(balancingWalker: BalancingWalker</a:t>
              </a:r>
              <a:r>
                <a:rPr kumimoji="1" lang="en-US" altLang="ja-JP" sz="1200" b="0" i="0" u="none" strike="noStrike" cap="none" normalizeH="0" baseline="0" dirty="0" smtClean="0">
                  <a:ln>
                    <a:noFill/>
                  </a:ln>
                  <a:solidFill>
                    <a:srgbClr val="FF0000"/>
                  </a:solidFill>
                  <a:effectLst/>
                  <a:latin typeface="+mn-ea"/>
                  <a:ea typeface="+mn-ea"/>
                  <a:cs typeface="ＭＳ Ｐゴシック" pitchFamily="50" charset="-128"/>
                </a:rPr>
                <a:t>*</a:t>
              </a:r>
              <a:r>
                <a:rPr kumimoji="1" lang="ja-JP" altLang="ja-JP" sz="1200" b="0" i="0" u="none" strike="noStrike" cap="none" normalizeH="0" baseline="0" dirty="0" err="1" smtClean="0">
                  <a:ln>
                    <a:noFill/>
                  </a:ln>
                  <a:solidFill>
                    <a:srgbClr val="FF0000"/>
                  </a:solidFill>
                  <a:effectLst/>
                  <a:latin typeface="+mn-ea"/>
                  <a:ea typeface="+mn-ea"/>
                  <a:cs typeface="ＭＳ Ｐゴシック" pitchFamily="50" charset="-128"/>
                </a:rPr>
                <a:t>,</a:t>
              </a:r>
              <a:r>
                <a:rPr kumimoji="1" lang="ja-JP" altLang="ja-JP" sz="1200" b="0" i="0" u="none" strike="noStrike" cap="none" normalizeH="0" baseline="0" dirty="0" smtClean="0">
                  <a:ln>
                    <a:noFill/>
                  </a:ln>
                  <a:solidFill>
                    <a:srgbClr val="FF0000"/>
                  </a:solidFill>
                  <a:effectLst/>
                  <a:latin typeface="+mn-ea"/>
                  <a:ea typeface="+mn-ea"/>
                  <a:cs typeface="ＭＳ Ｐゴシック" pitchFamily="50" charset="-128"/>
                </a:rPr>
                <a:t> lineMonitor: LineMonitor</a:t>
              </a:r>
              <a:r>
                <a:rPr kumimoji="1" lang="en-US" altLang="ja-JP" sz="1200" b="0" i="0" u="none" strike="noStrike" cap="none" normalizeH="0" baseline="0" dirty="0" smtClean="0">
                  <a:ln>
                    <a:noFill/>
                  </a:ln>
                  <a:solidFill>
                    <a:srgbClr val="FF0000"/>
                  </a:solidFill>
                  <a:effectLst/>
                  <a:latin typeface="+mn-ea"/>
                  <a:ea typeface="+mn-ea"/>
                  <a:cs typeface="ＭＳ Ｐゴシック" pitchFamily="50" charset="-128"/>
                </a:rPr>
                <a:t>*</a:t>
              </a:r>
              <a:r>
                <a:rPr kumimoji="1" lang="ja-JP" altLang="ja-JP" sz="1200" b="0" i="0" u="none" strike="noStrike" cap="none" normalizeH="0" baseline="0" dirty="0" smtClean="0">
                  <a:ln>
                    <a:noFill/>
                  </a:ln>
                  <a:solidFill>
                    <a:srgbClr val="FF0000"/>
                  </a:solidFill>
                  <a:effectLst/>
                  <a:latin typeface="+mn-ea"/>
                  <a:ea typeface="+mn-ea"/>
                  <a:cs typeface="ＭＳ Ｐゴシック" pitchFamily="50" charset="-128"/>
                </a:rPr>
                <a:t>): void</a:t>
              </a:r>
              <a:endParaRPr kumimoji="1" lang="ja-JP" altLang="ja-JP" sz="1800" b="0"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1696" name="Rectangle 703"/>
            <p:cNvSpPr>
              <a:spLocks noChangeArrowheads="1"/>
            </p:cNvSpPr>
            <p:nvPr/>
          </p:nvSpPr>
          <p:spPr bwMode="auto">
            <a:xfrm>
              <a:off x="2842864" y="5576888"/>
              <a:ext cx="178712" cy="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1697" name="Rectangle 704"/>
            <p:cNvSpPr>
              <a:spLocks noChangeArrowheads="1"/>
            </p:cNvSpPr>
            <p:nvPr/>
          </p:nvSpPr>
          <p:spPr bwMode="auto">
            <a:xfrm>
              <a:off x="3126227" y="5576888"/>
              <a:ext cx="825939" cy="18415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run(): void</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698" name="Rectangle 705"/>
            <p:cNvSpPr>
              <a:spLocks noChangeArrowheads="1"/>
            </p:cNvSpPr>
            <p:nvPr/>
          </p:nvSpPr>
          <p:spPr bwMode="auto">
            <a:xfrm>
              <a:off x="2842864" y="5730875"/>
              <a:ext cx="122361" cy="18415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699" name="Rectangle 706"/>
            <p:cNvSpPr>
              <a:spLocks noChangeArrowheads="1"/>
            </p:cNvSpPr>
            <p:nvPr/>
          </p:nvSpPr>
          <p:spPr bwMode="auto">
            <a:xfrm>
              <a:off x="3126227" y="5730875"/>
              <a:ext cx="2497138" cy="184150"/>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calcDirection(isOnLine: bool): int</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grpSp>
      <p:sp>
        <p:nvSpPr>
          <p:cNvPr id="708" name="角丸四角形 707"/>
          <p:cNvSpPr/>
          <p:nvPr/>
        </p:nvSpPr>
        <p:spPr>
          <a:xfrm>
            <a:off x="5990673" y="3341069"/>
            <a:ext cx="2808000" cy="887066"/>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r>
              <a:rPr lang="ja-JP" altLang="en-US" sz="1200" dirty="0" smtClean="0">
                <a:solidFill>
                  <a:schemeClr val="tx1"/>
                </a:solidFill>
              </a:rPr>
              <a:t>コンストラクタ</a:t>
            </a:r>
            <a:r>
              <a:rPr lang="en-US" altLang="ja-JP" sz="1200" dirty="0" smtClean="0">
                <a:solidFill>
                  <a:schemeClr val="tx1"/>
                </a:solidFill>
              </a:rPr>
              <a:t>『</a:t>
            </a:r>
            <a:r>
              <a:rPr lang="en-US" altLang="ja-JP" sz="1200" dirty="0" err="1" smtClean="0">
                <a:solidFill>
                  <a:schemeClr val="tx1"/>
                </a:solidFill>
              </a:rPr>
              <a:t>LineTracer</a:t>
            </a:r>
            <a:r>
              <a:rPr lang="en-US" altLang="ja-JP" sz="1200" dirty="0" smtClean="0">
                <a:solidFill>
                  <a:schemeClr val="tx1"/>
                </a:solidFill>
              </a:rPr>
              <a:t>()』</a:t>
            </a:r>
            <a:r>
              <a:rPr lang="ja-JP" altLang="en-US" sz="1200" dirty="0" smtClean="0">
                <a:solidFill>
                  <a:schemeClr val="tx1"/>
                </a:solidFill>
              </a:rPr>
              <a:t>と</a:t>
            </a:r>
            <a:endParaRPr lang="en-US" altLang="ja-JP" sz="1200" dirty="0" smtClean="0">
              <a:solidFill>
                <a:schemeClr val="tx1"/>
              </a:solidFill>
            </a:endParaRPr>
          </a:p>
          <a:p>
            <a:r>
              <a:rPr lang="ja-JP" altLang="en-US" sz="1200" dirty="0" smtClean="0">
                <a:solidFill>
                  <a:schemeClr val="tx1"/>
                </a:solidFill>
              </a:rPr>
              <a:t>デストラクタ</a:t>
            </a:r>
            <a:r>
              <a:rPr lang="en-US" altLang="ja-JP" sz="1200" dirty="0" smtClean="0">
                <a:solidFill>
                  <a:schemeClr val="tx1"/>
                </a:solidFill>
              </a:rPr>
              <a:t>『~</a:t>
            </a:r>
            <a:r>
              <a:rPr lang="en-US" altLang="ja-JP" sz="1200" dirty="0" err="1" smtClean="0">
                <a:solidFill>
                  <a:schemeClr val="tx1"/>
                </a:solidFill>
              </a:rPr>
              <a:t>LineTracer</a:t>
            </a:r>
            <a:r>
              <a:rPr lang="en-US" altLang="ja-JP" sz="1200" dirty="0" smtClean="0">
                <a:solidFill>
                  <a:schemeClr val="tx1"/>
                </a:solidFill>
              </a:rPr>
              <a:t>()』</a:t>
            </a:r>
            <a:r>
              <a:rPr lang="ja-JP" altLang="en-US" sz="1200" dirty="0" smtClean="0">
                <a:solidFill>
                  <a:schemeClr val="tx1"/>
                </a:solidFill>
              </a:rPr>
              <a:t>を</a:t>
            </a:r>
            <a:endParaRPr lang="en-US" altLang="ja-JP" sz="1200" dirty="0" smtClean="0">
              <a:solidFill>
                <a:schemeClr val="tx1"/>
              </a:solidFill>
            </a:endParaRPr>
          </a:p>
          <a:p>
            <a:r>
              <a:rPr lang="ja-JP" altLang="en-US" sz="1200" dirty="0" smtClean="0">
                <a:solidFill>
                  <a:schemeClr val="tx1"/>
                </a:solidFill>
              </a:rPr>
              <a:t>削除して、初期設定の操作</a:t>
            </a:r>
            <a:r>
              <a:rPr lang="en-US" altLang="ja-JP" sz="1200" dirty="0" smtClean="0">
                <a:solidFill>
                  <a:schemeClr val="tx1"/>
                </a:solidFill>
              </a:rPr>
              <a:t>『</a:t>
            </a:r>
            <a:r>
              <a:rPr lang="en-US" altLang="ja-JP" sz="1200" dirty="0" err="1" smtClean="0">
                <a:solidFill>
                  <a:schemeClr val="tx1"/>
                </a:solidFill>
              </a:rPr>
              <a:t>init</a:t>
            </a:r>
            <a:r>
              <a:rPr lang="en-US" altLang="ja-JP" sz="1200" dirty="0" smtClean="0">
                <a:solidFill>
                  <a:schemeClr val="tx1"/>
                </a:solidFill>
              </a:rPr>
              <a:t>()』</a:t>
            </a:r>
          </a:p>
          <a:p>
            <a:r>
              <a:rPr lang="ja-JP" altLang="en-US" sz="1200" dirty="0" smtClean="0">
                <a:solidFill>
                  <a:schemeClr val="tx1"/>
                </a:solidFill>
              </a:rPr>
              <a:t>を追加</a:t>
            </a:r>
            <a:endParaRPr lang="ja-JP" altLang="en-US" sz="1200" dirty="0">
              <a:solidFill>
                <a:schemeClr val="tx1"/>
              </a:solidFill>
            </a:endParaRPr>
          </a:p>
        </p:txBody>
      </p:sp>
      <p:grpSp>
        <p:nvGrpSpPr>
          <p:cNvPr id="7" name="グループ化 6"/>
          <p:cNvGrpSpPr/>
          <p:nvPr/>
        </p:nvGrpSpPr>
        <p:grpSpPr>
          <a:xfrm>
            <a:off x="358775" y="2025649"/>
            <a:ext cx="4032000" cy="2124000"/>
            <a:chOff x="358775" y="2025649"/>
            <a:chExt cx="4032000" cy="2124000"/>
          </a:xfrm>
        </p:grpSpPr>
        <p:sp>
          <p:nvSpPr>
            <p:cNvPr id="1701" name="AutoShape 709"/>
            <p:cNvSpPr>
              <a:spLocks noChangeAspect="1" noChangeArrowheads="1" noTextEdit="1"/>
            </p:cNvSpPr>
            <p:nvPr/>
          </p:nvSpPr>
          <p:spPr bwMode="auto">
            <a:xfrm>
              <a:off x="358775" y="2025649"/>
              <a:ext cx="4032000" cy="21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2" name="Freeform 711"/>
            <p:cNvSpPr>
              <a:spLocks/>
            </p:cNvSpPr>
            <p:nvPr/>
          </p:nvSpPr>
          <p:spPr bwMode="auto">
            <a:xfrm>
              <a:off x="640160" y="2285798"/>
              <a:ext cx="3547590" cy="1300744"/>
            </a:xfrm>
            <a:custGeom>
              <a:avLst/>
              <a:gdLst>
                <a:gd name="T0" fmla="*/ 3592 w 3632"/>
                <a:gd name="T1" fmla="*/ 0 h 1440"/>
                <a:gd name="T2" fmla="*/ 3632 w 3632"/>
                <a:gd name="T3" fmla="*/ 40 h 1440"/>
                <a:gd name="T4" fmla="*/ 3632 w 3632"/>
                <a:gd name="T5" fmla="*/ 40 h 1440"/>
                <a:gd name="T6" fmla="*/ 3632 w 3632"/>
                <a:gd name="T7" fmla="*/ 1400 h 1440"/>
                <a:gd name="T8" fmla="*/ 3632 w 3632"/>
                <a:gd name="T9" fmla="*/ 1400 h 1440"/>
                <a:gd name="T10" fmla="*/ 3592 w 3632"/>
                <a:gd name="T11" fmla="*/ 1440 h 1440"/>
                <a:gd name="T12" fmla="*/ 3592 w 3632"/>
                <a:gd name="T13" fmla="*/ 1440 h 1440"/>
                <a:gd name="T14" fmla="*/ 3592 w 3632"/>
                <a:gd name="T15" fmla="*/ 1440 h 1440"/>
                <a:gd name="T16" fmla="*/ 40 w 3632"/>
                <a:gd name="T17" fmla="*/ 1440 h 1440"/>
                <a:gd name="T18" fmla="*/ 40 w 3632"/>
                <a:gd name="T19" fmla="*/ 1440 h 1440"/>
                <a:gd name="T20" fmla="*/ 0 w 3632"/>
                <a:gd name="T21" fmla="*/ 1400 h 1440"/>
                <a:gd name="T22" fmla="*/ 0 w 3632"/>
                <a:gd name="T23" fmla="*/ 1400 h 1440"/>
                <a:gd name="T24" fmla="*/ 0 w 3632"/>
                <a:gd name="T25" fmla="*/ 40 h 1440"/>
                <a:gd name="T26" fmla="*/ 40 w 3632"/>
                <a:gd name="T27" fmla="*/ 0 h 1440"/>
                <a:gd name="T28" fmla="*/ 40 w 3632"/>
                <a:gd name="T29" fmla="*/ 0 h 1440"/>
                <a:gd name="T30" fmla="*/ 3592 w 3632"/>
                <a:gd name="T31"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2" h="1440">
                  <a:moveTo>
                    <a:pt x="3592" y="0"/>
                  </a:moveTo>
                  <a:cubicBezTo>
                    <a:pt x="3615" y="0"/>
                    <a:pt x="3632" y="18"/>
                    <a:pt x="3632" y="40"/>
                  </a:cubicBezTo>
                  <a:lnTo>
                    <a:pt x="3632" y="40"/>
                  </a:lnTo>
                  <a:lnTo>
                    <a:pt x="3632" y="1400"/>
                  </a:lnTo>
                  <a:lnTo>
                    <a:pt x="3632" y="1400"/>
                  </a:lnTo>
                  <a:cubicBezTo>
                    <a:pt x="3632" y="1423"/>
                    <a:pt x="3615" y="1440"/>
                    <a:pt x="3592" y="1440"/>
                  </a:cubicBezTo>
                  <a:cubicBezTo>
                    <a:pt x="3592" y="1440"/>
                    <a:pt x="3592" y="1440"/>
                    <a:pt x="3592" y="1440"/>
                  </a:cubicBezTo>
                  <a:lnTo>
                    <a:pt x="3592" y="1440"/>
                  </a:lnTo>
                  <a:lnTo>
                    <a:pt x="40" y="1440"/>
                  </a:lnTo>
                  <a:lnTo>
                    <a:pt x="40" y="1440"/>
                  </a:lnTo>
                  <a:cubicBezTo>
                    <a:pt x="18" y="1440"/>
                    <a:pt x="0" y="1423"/>
                    <a:pt x="0" y="1400"/>
                  </a:cubicBezTo>
                  <a:lnTo>
                    <a:pt x="0" y="1400"/>
                  </a:lnTo>
                  <a:lnTo>
                    <a:pt x="0" y="40"/>
                  </a:lnTo>
                  <a:cubicBezTo>
                    <a:pt x="0" y="18"/>
                    <a:pt x="18" y="0"/>
                    <a:pt x="40" y="0"/>
                  </a:cubicBezTo>
                  <a:lnTo>
                    <a:pt x="40" y="0"/>
                  </a:lnTo>
                  <a:lnTo>
                    <a:pt x="3592"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3" name="Rectangle 712"/>
            <p:cNvSpPr>
              <a:spLocks noChangeArrowheads="1"/>
            </p:cNvSpPr>
            <p:nvPr/>
          </p:nvSpPr>
          <p:spPr bwMode="auto">
            <a:xfrm>
              <a:off x="593856" y="2242989"/>
              <a:ext cx="3561837" cy="13172"/>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4" name="Rectangle 713"/>
            <p:cNvSpPr>
              <a:spLocks noChangeArrowheads="1"/>
            </p:cNvSpPr>
            <p:nvPr/>
          </p:nvSpPr>
          <p:spPr bwMode="auto">
            <a:xfrm>
              <a:off x="593856" y="2256161"/>
              <a:ext cx="3561837" cy="27496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5" name="Rectangle 714"/>
            <p:cNvSpPr>
              <a:spLocks noChangeArrowheads="1"/>
            </p:cNvSpPr>
            <p:nvPr/>
          </p:nvSpPr>
          <p:spPr bwMode="auto">
            <a:xfrm>
              <a:off x="593856" y="2531128"/>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6" name="Rectangle 715"/>
            <p:cNvSpPr>
              <a:spLocks noChangeArrowheads="1"/>
            </p:cNvSpPr>
            <p:nvPr/>
          </p:nvSpPr>
          <p:spPr bwMode="auto">
            <a:xfrm>
              <a:off x="593856" y="2545947"/>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7" name="Rectangle 716"/>
            <p:cNvSpPr>
              <a:spLocks noChangeArrowheads="1"/>
            </p:cNvSpPr>
            <p:nvPr/>
          </p:nvSpPr>
          <p:spPr bwMode="auto">
            <a:xfrm>
              <a:off x="593856" y="2575584"/>
              <a:ext cx="3561837" cy="13172"/>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8" name="Rectangle 717"/>
            <p:cNvSpPr>
              <a:spLocks noChangeArrowheads="1"/>
            </p:cNvSpPr>
            <p:nvPr/>
          </p:nvSpPr>
          <p:spPr bwMode="auto">
            <a:xfrm>
              <a:off x="593856" y="2588756"/>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09" name="Rectangle 718"/>
            <p:cNvSpPr>
              <a:spLocks noChangeArrowheads="1"/>
            </p:cNvSpPr>
            <p:nvPr/>
          </p:nvSpPr>
          <p:spPr bwMode="auto">
            <a:xfrm>
              <a:off x="593856" y="2603575"/>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0" name="Rectangle 719"/>
            <p:cNvSpPr>
              <a:spLocks noChangeArrowheads="1"/>
            </p:cNvSpPr>
            <p:nvPr/>
          </p:nvSpPr>
          <p:spPr bwMode="auto">
            <a:xfrm>
              <a:off x="593856" y="2633212"/>
              <a:ext cx="3561837" cy="13172"/>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1" name="Rectangle 720"/>
            <p:cNvSpPr>
              <a:spLocks noChangeArrowheads="1"/>
            </p:cNvSpPr>
            <p:nvPr/>
          </p:nvSpPr>
          <p:spPr bwMode="auto">
            <a:xfrm>
              <a:off x="593856" y="2646384"/>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2" name="Rectangle 721"/>
            <p:cNvSpPr>
              <a:spLocks noChangeArrowheads="1"/>
            </p:cNvSpPr>
            <p:nvPr/>
          </p:nvSpPr>
          <p:spPr bwMode="auto">
            <a:xfrm>
              <a:off x="593856" y="2676021"/>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3" name="Rectangle 722"/>
            <p:cNvSpPr>
              <a:spLocks noChangeArrowheads="1"/>
            </p:cNvSpPr>
            <p:nvPr/>
          </p:nvSpPr>
          <p:spPr bwMode="auto">
            <a:xfrm>
              <a:off x="593856" y="2690840"/>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4" name="Rectangle 723"/>
            <p:cNvSpPr>
              <a:spLocks noChangeArrowheads="1"/>
            </p:cNvSpPr>
            <p:nvPr/>
          </p:nvSpPr>
          <p:spPr bwMode="auto">
            <a:xfrm>
              <a:off x="593856" y="2705658"/>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5" name="Rectangle 724"/>
            <p:cNvSpPr>
              <a:spLocks noChangeArrowheads="1"/>
            </p:cNvSpPr>
            <p:nvPr/>
          </p:nvSpPr>
          <p:spPr bwMode="auto">
            <a:xfrm>
              <a:off x="593856" y="2733649"/>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6" name="Rectangle 725"/>
            <p:cNvSpPr>
              <a:spLocks noChangeArrowheads="1"/>
            </p:cNvSpPr>
            <p:nvPr/>
          </p:nvSpPr>
          <p:spPr bwMode="auto">
            <a:xfrm>
              <a:off x="593856" y="2748468"/>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7" name="Rectangle 726"/>
            <p:cNvSpPr>
              <a:spLocks noChangeArrowheads="1"/>
            </p:cNvSpPr>
            <p:nvPr/>
          </p:nvSpPr>
          <p:spPr bwMode="auto">
            <a:xfrm>
              <a:off x="593856" y="2776458"/>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8" name="Rectangle 727"/>
            <p:cNvSpPr>
              <a:spLocks noChangeArrowheads="1"/>
            </p:cNvSpPr>
            <p:nvPr/>
          </p:nvSpPr>
          <p:spPr bwMode="auto">
            <a:xfrm>
              <a:off x="593856" y="2791277"/>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19" name="Rectangle 728"/>
            <p:cNvSpPr>
              <a:spLocks noChangeArrowheads="1"/>
            </p:cNvSpPr>
            <p:nvPr/>
          </p:nvSpPr>
          <p:spPr bwMode="auto">
            <a:xfrm>
              <a:off x="593856" y="2820914"/>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0" name="Rectangle 729"/>
            <p:cNvSpPr>
              <a:spLocks noChangeArrowheads="1"/>
            </p:cNvSpPr>
            <p:nvPr/>
          </p:nvSpPr>
          <p:spPr bwMode="auto">
            <a:xfrm>
              <a:off x="593856" y="2835733"/>
              <a:ext cx="3561837" cy="13172"/>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1" name="Rectangle 730"/>
            <p:cNvSpPr>
              <a:spLocks noChangeArrowheads="1"/>
            </p:cNvSpPr>
            <p:nvPr/>
          </p:nvSpPr>
          <p:spPr bwMode="auto">
            <a:xfrm>
              <a:off x="593856" y="2848905"/>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2" name="Rectangle 731"/>
            <p:cNvSpPr>
              <a:spLocks noChangeArrowheads="1"/>
            </p:cNvSpPr>
            <p:nvPr/>
          </p:nvSpPr>
          <p:spPr bwMode="auto">
            <a:xfrm>
              <a:off x="593856" y="2878542"/>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3" name="Rectangle 732"/>
            <p:cNvSpPr>
              <a:spLocks noChangeArrowheads="1"/>
            </p:cNvSpPr>
            <p:nvPr/>
          </p:nvSpPr>
          <p:spPr bwMode="auto">
            <a:xfrm>
              <a:off x="593856" y="2893361"/>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4" name="Rectangle 733"/>
            <p:cNvSpPr>
              <a:spLocks noChangeArrowheads="1"/>
            </p:cNvSpPr>
            <p:nvPr/>
          </p:nvSpPr>
          <p:spPr bwMode="auto">
            <a:xfrm>
              <a:off x="593856" y="2921351"/>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5" name="Rectangle 734"/>
            <p:cNvSpPr>
              <a:spLocks noChangeArrowheads="1"/>
            </p:cNvSpPr>
            <p:nvPr/>
          </p:nvSpPr>
          <p:spPr bwMode="auto">
            <a:xfrm>
              <a:off x="593856" y="2936170"/>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6" name="Rectangle 735"/>
            <p:cNvSpPr>
              <a:spLocks noChangeArrowheads="1"/>
            </p:cNvSpPr>
            <p:nvPr/>
          </p:nvSpPr>
          <p:spPr bwMode="auto">
            <a:xfrm>
              <a:off x="593856" y="2964161"/>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7" name="Rectangle 736"/>
            <p:cNvSpPr>
              <a:spLocks noChangeArrowheads="1"/>
            </p:cNvSpPr>
            <p:nvPr/>
          </p:nvSpPr>
          <p:spPr bwMode="auto">
            <a:xfrm>
              <a:off x="593856" y="2978979"/>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04" name="Rectangle 737"/>
            <p:cNvSpPr>
              <a:spLocks noChangeArrowheads="1"/>
            </p:cNvSpPr>
            <p:nvPr/>
          </p:nvSpPr>
          <p:spPr bwMode="auto">
            <a:xfrm>
              <a:off x="593856" y="2993798"/>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05" name="Rectangle 738"/>
            <p:cNvSpPr>
              <a:spLocks noChangeArrowheads="1"/>
            </p:cNvSpPr>
            <p:nvPr/>
          </p:nvSpPr>
          <p:spPr bwMode="auto">
            <a:xfrm>
              <a:off x="593856" y="3023435"/>
              <a:ext cx="3561837" cy="13172"/>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06" name="Rectangle 739"/>
            <p:cNvSpPr>
              <a:spLocks noChangeArrowheads="1"/>
            </p:cNvSpPr>
            <p:nvPr/>
          </p:nvSpPr>
          <p:spPr bwMode="auto">
            <a:xfrm>
              <a:off x="593856" y="3036607"/>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07" name="Rectangle 740"/>
            <p:cNvSpPr>
              <a:spLocks noChangeArrowheads="1"/>
            </p:cNvSpPr>
            <p:nvPr/>
          </p:nvSpPr>
          <p:spPr bwMode="auto">
            <a:xfrm>
              <a:off x="593856" y="3066244"/>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0" name="Rectangle 741"/>
            <p:cNvSpPr>
              <a:spLocks noChangeArrowheads="1"/>
            </p:cNvSpPr>
            <p:nvPr/>
          </p:nvSpPr>
          <p:spPr bwMode="auto">
            <a:xfrm>
              <a:off x="593856" y="3081063"/>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1" name="Rectangle 742"/>
            <p:cNvSpPr>
              <a:spLocks noChangeArrowheads="1"/>
            </p:cNvSpPr>
            <p:nvPr/>
          </p:nvSpPr>
          <p:spPr bwMode="auto">
            <a:xfrm>
              <a:off x="593856" y="3109054"/>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2" name="Rectangle 743"/>
            <p:cNvSpPr>
              <a:spLocks noChangeArrowheads="1"/>
            </p:cNvSpPr>
            <p:nvPr/>
          </p:nvSpPr>
          <p:spPr bwMode="auto">
            <a:xfrm>
              <a:off x="593856" y="3123872"/>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3" name="Rectangle 744"/>
            <p:cNvSpPr>
              <a:spLocks noChangeArrowheads="1"/>
            </p:cNvSpPr>
            <p:nvPr/>
          </p:nvSpPr>
          <p:spPr bwMode="auto">
            <a:xfrm>
              <a:off x="593856" y="3138691"/>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4" name="Rectangle 745"/>
            <p:cNvSpPr>
              <a:spLocks noChangeArrowheads="1"/>
            </p:cNvSpPr>
            <p:nvPr/>
          </p:nvSpPr>
          <p:spPr bwMode="auto">
            <a:xfrm>
              <a:off x="593856" y="3166682"/>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5" name="Rectangle 746"/>
            <p:cNvSpPr>
              <a:spLocks noChangeArrowheads="1"/>
            </p:cNvSpPr>
            <p:nvPr/>
          </p:nvSpPr>
          <p:spPr bwMode="auto">
            <a:xfrm>
              <a:off x="593856" y="3181500"/>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6" name="Rectangle 747"/>
            <p:cNvSpPr>
              <a:spLocks noChangeArrowheads="1"/>
            </p:cNvSpPr>
            <p:nvPr/>
          </p:nvSpPr>
          <p:spPr bwMode="auto">
            <a:xfrm>
              <a:off x="593856" y="3211137"/>
              <a:ext cx="3561837" cy="13172"/>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7" name="Rectangle 748"/>
            <p:cNvSpPr>
              <a:spLocks noChangeArrowheads="1"/>
            </p:cNvSpPr>
            <p:nvPr/>
          </p:nvSpPr>
          <p:spPr bwMode="auto">
            <a:xfrm>
              <a:off x="593856" y="3224309"/>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8" name="Rectangle 749"/>
            <p:cNvSpPr>
              <a:spLocks noChangeArrowheads="1"/>
            </p:cNvSpPr>
            <p:nvPr/>
          </p:nvSpPr>
          <p:spPr bwMode="auto">
            <a:xfrm>
              <a:off x="593856" y="3239128"/>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19" name="Rectangle 750"/>
            <p:cNvSpPr>
              <a:spLocks noChangeArrowheads="1"/>
            </p:cNvSpPr>
            <p:nvPr/>
          </p:nvSpPr>
          <p:spPr bwMode="auto">
            <a:xfrm>
              <a:off x="593856" y="3268765"/>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0" name="Rectangle 751"/>
            <p:cNvSpPr>
              <a:spLocks noChangeArrowheads="1"/>
            </p:cNvSpPr>
            <p:nvPr/>
          </p:nvSpPr>
          <p:spPr bwMode="auto">
            <a:xfrm>
              <a:off x="593856" y="3283584"/>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1" name="Rectangle 752"/>
            <p:cNvSpPr>
              <a:spLocks noChangeArrowheads="1"/>
            </p:cNvSpPr>
            <p:nvPr/>
          </p:nvSpPr>
          <p:spPr bwMode="auto">
            <a:xfrm>
              <a:off x="593856" y="3311575"/>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2" name="Rectangle 753"/>
            <p:cNvSpPr>
              <a:spLocks noChangeArrowheads="1"/>
            </p:cNvSpPr>
            <p:nvPr/>
          </p:nvSpPr>
          <p:spPr bwMode="auto">
            <a:xfrm>
              <a:off x="593856" y="3326393"/>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3" name="Rectangle 754"/>
            <p:cNvSpPr>
              <a:spLocks noChangeArrowheads="1"/>
            </p:cNvSpPr>
            <p:nvPr/>
          </p:nvSpPr>
          <p:spPr bwMode="auto">
            <a:xfrm>
              <a:off x="593856" y="3354384"/>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4" name="Rectangle 755"/>
            <p:cNvSpPr>
              <a:spLocks noChangeArrowheads="1"/>
            </p:cNvSpPr>
            <p:nvPr/>
          </p:nvSpPr>
          <p:spPr bwMode="auto">
            <a:xfrm>
              <a:off x="593856" y="3369202"/>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5" name="Rectangle 756"/>
            <p:cNvSpPr>
              <a:spLocks noChangeArrowheads="1"/>
            </p:cNvSpPr>
            <p:nvPr/>
          </p:nvSpPr>
          <p:spPr bwMode="auto">
            <a:xfrm>
              <a:off x="593856" y="3384021"/>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6" name="Rectangle 757"/>
            <p:cNvSpPr>
              <a:spLocks noChangeArrowheads="1"/>
            </p:cNvSpPr>
            <p:nvPr/>
          </p:nvSpPr>
          <p:spPr bwMode="auto">
            <a:xfrm>
              <a:off x="593856" y="3413658"/>
              <a:ext cx="3561837" cy="13172"/>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7" name="Rectangle 758"/>
            <p:cNvSpPr>
              <a:spLocks noChangeArrowheads="1"/>
            </p:cNvSpPr>
            <p:nvPr/>
          </p:nvSpPr>
          <p:spPr bwMode="auto">
            <a:xfrm>
              <a:off x="593856" y="3426830"/>
              <a:ext cx="3561837" cy="29637"/>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8" name="Rectangle 759"/>
            <p:cNvSpPr>
              <a:spLocks noChangeArrowheads="1"/>
            </p:cNvSpPr>
            <p:nvPr/>
          </p:nvSpPr>
          <p:spPr bwMode="auto">
            <a:xfrm>
              <a:off x="593856" y="3456468"/>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29" name="Rectangle 760"/>
            <p:cNvSpPr>
              <a:spLocks noChangeArrowheads="1"/>
            </p:cNvSpPr>
            <p:nvPr/>
          </p:nvSpPr>
          <p:spPr bwMode="auto">
            <a:xfrm>
              <a:off x="593856" y="3471286"/>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30" name="Rectangle 761"/>
            <p:cNvSpPr>
              <a:spLocks noChangeArrowheads="1"/>
            </p:cNvSpPr>
            <p:nvPr/>
          </p:nvSpPr>
          <p:spPr bwMode="auto">
            <a:xfrm>
              <a:off x="593856" y="3499277"/>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31" name="Rectangle 762"/>
            <p:cNvSpPr>
              <a:spLocks noChangeArrowheads="1"/>
            </p:cNvSpPr>
            <p:nvPr/>
          </p:nvSpPr>
          <p:spPr bwMode="auto">
            <a:xfrm>
              <a:off x="593856" y="3514096"/>
              <a:ext cx="3561837" cy="14819"/>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32" name="Rectangle 763"/>
            <p:cNvSpPr>
              <a:spLocks noChangeArrowheads="1"/>
            </p:cNvSpPr>
            <p:nvPr/>
          </p:nvSpPr>
          <p:spPr bwMode="auto">
            <a:xfrm>
              <a:off x="593856" y="3528914"/>
              <a:ext cx="3561837" cy="27991"/>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33" name="Freeform 764"/>
            <p:cNvSpPr>
              <a:spLocks/>
            </p:cNvSpPr>
            <p:nvPr/>
          </p:nvSpPr>
          <p:spPr bwMode="auto">
            <a:xfrm>
              <a:off x="593856" y="2242989"/>
              <a:ext cx="3547590" cy="1300744"/>
            </a:xfrm>
            <a:custGeom>
              <a:avLst/>
              <a:gdLst>
                <a:gd name="T0" fmla="*/ 3592 w 3632"/>
                <a:gd name="T1" fmla="*/ 0 h 1440"/>
                <a:gd name="T2" fmla="*/ 3632 w 3632"/>
                <a:gd name="T3" fmla="*/ 40 h 1440"/>
                <a:gd name="T4" fmla="*/ 3632 w 3632"/>
                <a:gd name="T5" fmla="*/ 40 h 1440"/>
                <a:gd name="T6" fmla="*/ 3632 w 3632"/>
                <a:gd name="T7" fmla="*/ 1400 h 1440"/>
                <a:gd name="T8" fmla="*/ 3632 w 3632"/>
                <a:gd name="T9" fmla="*/ 1400 h 1440"/>
                <a:gd name="T10" fmla="*/ 3592 w 3632"/>
                <a:gd name="T11" fmla="*/ 1440 h 1440"/>
                <a:gd name="T12" fmla="*/ 3592 w 3632"/>
                <a:gd name="T13" fmla="*/ 1440 h 1440"/>
                <a:gd name="T14" fmla="*/ 3592 w 3632"/>
                <a:gd name="T15" fmla="*/ 1440 h 1440"/>
                <a:gd name="T16" fmla="*/ 40 w 3632"/>
                <a:gd name="T17" fmla="*/ 1440 h 1440"/>
                <a:gd name="T18" fmla="*/ 40 w 3632"/>
                <a:gd name="T19" fmla="*/ 1440 h 1440"/>
                <a:gd name="T20" fmla="*/ 0 w 3632"/>
                <a:gd name="T21" fmla="*/ 1400 h 1440"/>
                <a:gd name="T22" fmla="*/ 0 w 3632"/>
                <a:gd name="T23" fmla="*/ 1400 h 1440"/>
                <a:gd name="T24" fmla="*/ 0 w 3632"/>
                <a:gd name="T25" fmla="*/ 40 h 1440"/>
                <a:gd name="T26" fmla="*/ 40 w 3632"/>
                <a:gd name="T27" fmla="*/ 0 h 1440"/>
                <a:gd name="T28" fmla="*/ 40 w 3632"/>
                <a:gd name="T29" fmla="*/ 0 h 1440"/>
                <a:gd name="T30" fmla="*/ 3592 w 3632"/>
                <a:gd name="T31"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2" h="1440">
                  <a:moveTo>
                    <a:pt x="3592" y="0"/>
                  </a:moveTo>
                  <a:cubicBezTo>
                    <a:pt x="3615" y="0"/>
                    <a:pt x="3632" y="18"/>
                    <a:pt x="3632" y="40"/>
                  </a:cubicBezTo>
                  <a:lnTo>
                    <a:pt x="3632" y="40"/>
                  </a:lnTo>
                  <a:lnTo>
                    <a:pt x="3632" y="1400"/>
                  </a:lnTo>
                  <a:lnTo>
                    <a:pt x="3632" y="1400"/>
                  </a:lnTo>
                  <a:cubicBezTo>
                    <a:pt x="3632" y="1423"/>
                    <a:pt x="3615" y="1440"/>
                    <a:pt x="3592" y="1440"/>
                  </a:cubicBezTo>
                  <a:cubicBezTo>
                    <a:pt x="3592" y="1440"/>
                    <a:pt x="3592" y="1440"/>
                    <a:pt x="3592" y="1440"/>
                  </a:cubicBezTo>
                  <a:lnTo>
                    <a:pt x="3592" y="1440"/>
                  </a:lnTo>
                  <a:lnTo>
                    <a:pt x="40" y="1440"/>
                  </a:lnTo>
                  <a:lnTo>
                    <a:pt x="40" y="1440"/>
                  </a:lnTo>
                  <a:cubicBezTo>
                    <a:pt x="18" y="1440"/>
                    <a:pt x="0" y="1423"/>
                    <a:pt x="0" y="1400"/>
                  </a:cubicBezTo>
                  <a:lnTo>
                    <a:pt x="0" y="1400"/>
                  </a:lnTo>
                  <a:lnTo>
                    <a:pt x="0" y="40"/>
                  </a:lnTo>
                  <a:cubicBezTo>
                    <a:pt x="0" y="18"/>
                    <a:pt x="18" y="0"/>
                    <a:pt x="40" y="0"/>
                  </a:cubicBezTo>
                  <a:lnTo>
                    <a:pt x="40" y="0"/>
                  </a:lnTo>
                  <a:lnTo>
                    <a:pt x="3592" y="0"/>
                  </a:lnTo>
                  <a:close/>
                </a:path>
              </a:pathLst>
            </a:custGeom>
            <a:solidFill>
              <a:schemeClr val="bg1">
                <a:lumMod val="95000"/>
              </a:schemeClr>
            </a:solid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734" name="Rectangle 765"/>
            <p:cNvSpPr>
              <a:spLocks noChangeArrowheads="1"/>
            </p:cNvSpPr>
            <p:nvPr/>
          </p:nvSpPr>
          <p:spPr bwMode="auto">
            <a:xfrm>
              <a:off x="1765701" y="2373063"/>
              <a:ext cx="1414049"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app::LineTracer</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735" name="Line 766"/>
            <p:cNvSpPr>
              <a:spLocks noChangeShapeType="1"/>
            </p:cNvSpPr>
            <p:nvPr/>
          </p:nvSpPr>
          <p:spPr bwMode="auto">
            <a:xfrm>
              <a:off x="593856" y="2588756"/>
              <a:ext cx="3547590"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28" name="Rectangle 767"/>
            <p:cNvSpPr>
              <a:spLocks noChangeArrowheads="1"/>
            </p:cNvSpPr>
            <p:nvPr/>
          </p:nvSpPr>
          <p:spPr bwMode="auto">
            <a:xfrm>
              <a:off x="670436" y="2646384"/>
              <a:ext cx="138912"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729" name="Rectangle 768"/>
            <p:cNvSpPr>
              <a:spLocks noChangeArrowheads="1"/>
            </p:cNvSpPr>
            <p:nvPr/>
          </p:nvSpPr>
          <p:spPr bwMode="auto">
            <a:xfrm>
              <a:off x="951821" y="2646384"/>
              <a:ext cx="1609951"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mIsInitialized: bool</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730" name="Line 769"/>
            <p:cNvSpPr>
              <a:spLocks noChangeShapeType="1"/>
            </p:cNvSpPr>
            <p:nvPr/>
          </p:nvSpPr>
          <p:spPr bwMode="auto">
            <a:xfrm>
              <a:off x="593856" y="2848905"/>
              <a:ext cx="3547590"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1732" name="Rectangle 770"/>
            <p:cNvSpPr>
              <a:spLocks noChangeArrowheads="1"/>
            </p:cNvSpPr>
            <p:nvPr/>
          </p:nvSpPr>
          <p:spPr bwMode="auto">
            <a:xfrm>
              <a:off x="670436" y="2906533"/>
              <a:ext cx="197682"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733" name="Rectangle 771"/>
            <p:cNvSpPr>
              <a:spLocks noChangeArrowheads="1"/>
            </p:cNvSpPr>
            <p:nvPr/>
          </p:nvSpPr>
          <p:spPr bwMode="auto">
            <a:xfrm>
              <a:off x="951821" y="2906533"/>
              <a:ext cx="1323223" cy="184409"/>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FF0000"/>
                  </a:solidFill>
                  <a:effectLst/>
                  <a:latin typeface="+mn-ea"/>
                  <a:ea typeface="+mn-ea"/>
                  <a:cs typeface="ＭＳ Ｐゴシック" pitchFamily="50" charset="-128"/>
                </a:rPr>
                <a:t>LineTracer(): void</a:t>
              </a:r>
              <a:endParaRPr kumimoji="1" lang="ja-JP" altLang="ja-JP" sz="2000" b="0" i="0" u="none" strike="noStrike" cap="none" normalizeH="0" baseline="0" smtClean="0">
                <a:ln>
                  <a:noFill/>
                </a:ln>
                <a:solidFill>
                  <a:srgbClr val="FF0000"/>
                </a:solidFill>
                <a:effectLst/>
                <a:latin typeface="+mn-ea"/>
                <a:ea typeface="+mn-ea"/>
                <a:cs typeface="ＭＳ Ｐゴシック" pitchFamily="50" charset="-128"/>
              </a:endParaRPr>
            </a:p>
          </p:txBody>
        </p:sp>
        <p:sp>
          <p:nvSpPr>
            <p:cNvPr id="1734" name="Rectangle 772"/>
            <p:cNvSpPr>
              <a:spLocks noChangeArrowheads="1"/>
            </p:cNvSpPr>
            <p:nvPr/>
          </p:nvSpPr>
          <p:spPr bwMode="auto">
            <a:xfrm>
              <a:off x="670436" y="3051426"/>
              <a:ext cx="197682"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735" name="Rectangle 773"/>
            <p:cNvSpPr>
              <a:spLocks noChangeArrowheads="1"/>
            </p:cNvSpPr>
            <p:nvPr/>
          </p:nvSpPr>
          <p:spPr bwMode="auto">
            <a:xfrm>
              <a:off x="951821" y="3051426"/>
              <a:ext cx="1328565" cy="184409"/>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0000"/>
                  </a:solidFill>
                  <a:effectLst/>
                  <a:latin typeface="+mn-ea"/>
                  <a:ea typeface="+mn-ea"/>
                  <a:cs typeface="ＭＳ Ｐゴシック" pitchFamily="50" charset="-128"/>
                </a:rPr>
                <a:t>~LineTracer(): int</a:t>
              </a:r>
              <a:endParaRPr kumimoji="1" lang="ja-JP" altLang="ja-JP" sz="2000" b="0"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1736" name="Rectangle 774"/>
            <p:cNvSpPr>
              <a:spLocks noChangeArrowheads="1"/>
            </p:cNvSpPr>
            <p:nvPr/>
          </p:nvSpPr>
          <p:spPr bwMode="auto">
            <a:xfrm>
              <a:off x="670436" y="3196319"/>
              <a:ext cx="197682"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737" name="Rectangle 775"/>
            <p:cNvSpPr>
              <a:spLocks noChangeArrowheads="1"/>
            </p:cNvSpPr>
            <p:nvPr/>
          </p:nvSpPr>
          <p:spPr bwMode="auto">
            <a:xfrm>
              <a:off x="951821" y="3196319"/>
              <a:ext cx="913611"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run(): void</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738" name="Rectangle 776"/>
            <p:cNvSpPr>
              <a:spLocks noChangeArrowheads="1"/>
            </p:cNvSpPr>
            <p:nvPr/>
          </p:nvSpPr>
          <p:spPr bwMode="auto">
            <a:xfrm>
              <a:off x="670436" y="3341212"/>
              <a:ext cx="197682" cy="190995"/>
            </a:xfrm>
            <a:prstGeom prst="rect">
              <a:avLst/>
            </a:prstGeom>
            <a:solidFill>
              <a:schemeClr val="bg1">
                <a:lumMod val="95000"/>
              </a:schemeClr>
            </a:solid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739" name="Rectangle 777"/>
            <p:cNvSpPr>
              <a:spLocks noChangeArrowheads="1"/>
            </p:cNvSpPr>
            <p:nvPr/>
          </p:nvSpPr>
          <p:spPr bwMode="auto">
            <a:xfrm>
              <a:off x="951821" y="3341212"/>
              <a:ext cx="3333880" cy="190995"/>
            </a:xfrm>
            <a:prstGeom prst="rect">
              <a:avLst/>
            </a:prstGeom>
            <a:noFill/>
            <a:ln>
              <a:noFill/>
            </a:ln>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calcDirection(is_on_line: boolean): void</a:t>
              </a:r>
              <a:endParaRPr kumimoji="1" lang="ja-JP" altLang="ja-JP" sz="2000" b="0" i="0" u="none" strike="noStrike" cap="none" normalizeH="0" baseline="0" dirty="0" smtClean="0">
                <a:ln>
                  <a:noFill/>
                </a:ln>
                <a:solidFill>
                  <a:schemeClr val="tx1"/>
                </a:solidFill>
                <a:effectLst/>
                <a:latin typeface="+mn-ea"/>
                <a:ea typeface="+mn-ea"/>
                <a:cs typeface="ＭＳ Ｐゴシック" pitchFamily="50" charset="-128"/>
              </a:endParaRPr>
            </a:p>
          </p:txBody>
        </p:sp>
      </p:grpSp>
      <p:sp>
        <p:nvSpPr>
          <p:cNvPr id="780" name="角丸四角形 779"/>
          <p:cNvSpPr/>
          <p:nvPr/>
        </p:nvSpPr>
        <p:spPr>
          <a:xfrm>
            <a:off x="3267986" y="2178797"/>
            <a:ext cx="1617427" cy="367150"/>
          </a:xfrm>
          <a:prstGeom prst="roundRect">
            <a:avLst/>
          </a:prstGeom>
          <a:solidFill>
            <a:srgbClr val="FFE7FF"/>
          </a:solidFill>
          <a:ln w="12700">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pPr algn="ctr"/>
            <a:r>
              <a:rPr lang="ja-JP" altLang="en-US" sz="1200" dirty="0" smtClean="0">
                <a:solidFill>
                  <a:schemeClr val="tx1"/>
                </a:solidFill>
              </a:rPr>
              <a:t>パラメータを省略</a:t>
            </a:r>
            <a:endParaRPr lang="ja-JP" altLang="en-US" sz="1200" dirty="0">
              <a:solidFill>
                <a:schemeClr val="tx1"/>
              </a:solidFill>
            </a:endParaRPr>
          </a:p>
        </p:txBody>
      </p:sp>
      <p:sp>
        <p:nvSpPr>
          <p:cNvPr id="1741" name="フリーフォーム 1740"/>
          <p:cNvSpPr/>
          <p:nvPr/>
        </p:nvSpPr>
        <p:spPr>
          <a:xfrm>
            <a:off x="2298700" y="2527300"/>
            <a:ext cx="1625600" cy="419100"/>
          </a:xfrm>
          <a:custGeom>
            <a:avLst/>
            <a:gdLst>
              <a:gd name="connsiteX0" fmla="*/ 1104900 w 1625600"/>
              <a:gd name="connsiteY0" fmla="*/ 0 h 419100"/>
              <a:gd name="connsiteX1" fmla="*/ 0 w 1625600"/>
              <a:gd name="connsiteY1" fmla="*/ 419100 h 419100"/>
              <a:gd name="connsiteX2" fmla="*/ 1625600 w 1625600"/>
              <a:gd name="connsiteY2" fmla="*/ 0 h 419100"/>
            </a:gdLst>
            <a:ahLst/>
            <a:cxnLst>
              <a:cxn ang="0">
                <a:pos x="connsiteX0" y="connsiteY0"/>
              </a:cxn>
              <a:cxn ang="0">
                <a:pos x="connsiteX1" y="connsiteY1"/>
              </a:cxn>
              <a:cxn ang="0">
                <a:pos x="connsiteX2" y="connsiteY2"/>
              </a:cxn>
            </a:cxnLst>
            <a:rect l="l" t="t" r="r" b="b"/>
            <a:pathLst>
              <a:path w="1625600" h="419100">
                <a:moveTo>
                  <a:pt x="1104900" y="0"/>
                </a:moveTo>
                <a:lnTo>
                  <a:pt x="0" y="419100"/>
                </a:lnTo>
                <a:lnTo>
                  <a:pt x="1625600" y="0"/>
                </a:lnTo>
              </a:path>
            </a:pathLst>
          </a:custGeom>
          <a:solidFill>
            <a:srgbClr val="FFE7FF"/>
          </a:solidFill>
          <a:ln w="12700">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
        <p:nvSpPr>
          <p:cNvPr id="1742" name="フリーフォーム 1741"/>
          <p:cNvSpPr/>
          <p:nvPr/>
        </p:nvSpPr>
        <p:spPr>
          <a:xfrm>
            <a:off x="6578600" y="4203700"/>
            <a:ext cx="990600" cy="1181100"/>
          </a:xfrm>
          <a:custGeom>
            <a:avLst/>
            <a:gdLst>
              <a:gd name="connsiteX0" fmla="*/ 647700 w 990600"/>
              <a:gd name="connsiteY0" fmla="*/ 0 h 1181100"/>
              <a:gd name="connsiteX1" fmla="*/ 0 w 990600"/>
              <a:gd name="connsiteY1" fmla="*/ 1181100 h 1181100"/>
              <a:gd name="connsiteX2" fmla="*/ 990600 w 990600"/>
              <a:gd name="connsiteY2" fmla="*/ 12700 h 1181100"/>
            </a:gdLst>
            <a:ahLst/>
            <a:cxnLst>
              <a:cxn ang="0">
                <a:pos x="connsiteX0" y="connsiteY0"/>
              </a:cxn>
              <a:cxn ang="0">
                <a:pos x="connsiteX1" y="connsiteY1"/>
              </a:cxn>
              <a:cxn ang="0">
                <a:pos x="connsiteX2" y="connsiteY2"/>
              </a:cxn>
            </a:cxnLst>
            <a:rect l="l" t="t" r="r" b="b"/>
            <a:pathLst>
              <a:path w="990600" h="1181100">
                <a:moveTo>
                  <a:pt x="647700" y="0"/>
                </a:moveTo>
                <a:lnTo>
                  <a:pt x="0" y="1181100"/>
                </a:lnTo>
                <a:lnTo>
                  <a:pt x="990600" y="127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Tree>
    <p:extLst>
      <p:ext uri="{BB962C8B-B14F-4D97-AF65-F5344CB8AC3E}">
        <p14:creationId xmlns:p14="http://schemas.microsoft.com/office/powerpoint/2010/main" val="285789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a:xfrm>
            <a:off x="205200" y="985800"/>
            <a:ext cx="8683200" cy="5378400"/>
          </a:xfrm>
        </p:spPr>
        <p:txBody>
          <a:bodyPr/>
          <a:lstStyle/>
          <a:p>
            <a:r>
              <a:rPr lang="ja-JP" altLang="en-US" dirty="0" smtClean="0"/>
              <a:t>継承する属性・操作を各センサクラスに追加し、汎化を削除</a:t>
            </a:r>
            <a:endParaRPr kumimoji="1" lang="ja-JP" altLang="en-US" dirty="0"/>
          </a:p>
        </p:txBody>
      </p:sp>
      <p:sp>
        <p:nvSpPr>
          <p:cNvPr id="10" name="角丸四角形 9"/>
          <p:cNvSpPr/>
          <p:nvPr/>
        </p:nvSpPr>
        <p:spPr>
          <a:xfrm>
            <a:off x="2860674" y="4502149"/>
            <a:ext cx="5928901" cy="1980000"/>
          </a:xfrm>
          <a:prstGeom prst="roundRect">
            <a:avLst>
              <a:gd name="adj" fmla="val 7365"/>
            </a:avLst>
          </a:prstGeom>
          <a:ln>
            <a:solidFill>
              <a:schemeClr val="bg2">
                <a:lumMod val="50000"/>
              </a:schemeClr>
            </a:solidFill>
          </a:ln>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kumimoji="1" lang="ja-JP" altLang="en-US" dirty="0">
              <a:solidFill>
                <a:schemeClr val="tx1"/>
              </a:solidFill>
            </a:endParaRPr>
          </a:p>
        </p:txBody>
      </p:sp>
      <p:sp>
        <p:nvSpPr>
          <p:cNvPr id="6" name="角丸四角形 5"/>
          <p:cNvSpPr/>
          <p:nvPr/>
        </p:nvSpPr>
        <p:spPr>
          <a:xfrm>
            <a:off x="231773" y="1416049"/>
            <a:ext cx="5940000" cy="3024000"/>
          </a:xfrm>
          <a:prstGeom prst="roundRect">
            <a:avLst>
              <a:gd name="adj" fmla="val 7365"/>
            </a:avLst>
          </a:prstGeom>
          <a:ln>
            <a:solidFill>
              <a:schemeClr val="bg2">
                <a:lumMod val="50000"/>
              </a:schemeClr>
            </a:solidFill>
          </a:ln>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kumimoji="1" lang="ja-JP" altLang="en-US" dirty="0">
              <a:solidFill>
                <a:schemeClr val="tx1"/>
              </a:solidFill>
            </a:endParaRPr>
          </a:p>
        </p:txBody>
      </p:sp>
      <p:sp>
        <p:nvSpPr>
          <p:cNvPr id="3" name="タイトル 2"/>
          <p:cNvSpPr>
            <a:spLocks noGrp="1"/>
          </p:cNvSpPr>
          <p:nvPr>
            <p:ph type="title"/>
          </p:nvPr>
        </p:nvSpPr>
        <p:spPr/>
        <p:txBody>
          <a:bodyPr/>
          <a:lstStyle/>
          <a:p>
            <a:r>
              <a:rPr lang="en-US" altLang="ja-JP" dirty="0" smtClean="0">
                <a:solidFill>
                  <a:schemeClr val="tx1"/>
                </a:solidFill>
              </a:rPr>
              <a:t>3-3</a:t>
            </a:r>
            <a:r>
              <a:rPr lang="ja-JP" altLang="en-US" dirty="0" err="1" smtClean="0">
                <a:solidFill>
                  <a:schemeClr val="tx1"/>
                </a:solidFill>
              </a:rPr>
              <a:t>．</a:t>
            </a:r>
            <a:r>
              <a:rPr lang="ja-JP" altLang="en-US" dirty="0">
                <a:solidFill>
                  <a:schemeClr val="tx1"/>
                </a:solidFill>
              </a:rPr>
              <a:t>モデルの</a:t>
            </a:r>
            <a:r>
              <a:rPr lang="ja-JP" altLang="en-US" dirty="0" smtClean="0">
                <a:solidFill>
                  <a:schemeClr val="tx1"/>
                </a:solidFill>
              </a:rPr>
              <a:t>変更点２</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15</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1517" name="屈折矢印 1516"/>
          <p:cNvSpPr/>
          <p:nvPr/>
        </p:nvSpPr>
        <p:spPr>
          <a:xfrm rot="16200000" flipH="1" flipV="1">
            <a:off x="1725945" y="4404787"/>
            <a:ext cx="969427" cy="1154113"/>
          </a:xfrm>
          <a:prstGeom prst="bentUpArrow">
            <a:avLst>
              <a:gd name="adj1" fmla="val 25000"/>
              <a:gd name="adj2" fmla="val 30895"/>
              <a:gd name="adj3" fmla="val 25000"/>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grpSp>
        <p:nvGrpSpPr>
          <p:cNvPr id="2408" name="Group 401"/>
          <p:cNvGrpSpPr>
            <a:grpSpLocks noChangeAspect="1"/>
          </p:cNvGrpSpPr>
          <p:nvPr/>
        </p:nvGrpSpPr>
        <p:grpSpPr bwMode="auto">
          <a:xfrm>
            <a:off x="221456" y="1376363"/>
            <a:ext cx="5924550" cy="3371850"/>
            <a:chOff x="234" y="1154"/>
            <a:chExt cx="3732" cy="2124"/>
          </a:xfrm>
        </p:grpSpPr>
        <p:sp>
          <p:nvSpPr>
            <p:cNvPr id="2409" name="AutoShape 400"/>
            <p:cNvSpPr>
              <a:spLocks noChangeAspect="1" noChangeArrowheads="1" noTextEdit="1"/>
            </p:cNvSpPr>
            <p:nvPr/>
          </p:nvSpPr>
          <p:spPr bwMode="auto">
            <a:xfrm>
              <a:off x="234" y="1154"/>
              <a:ext cx="3732" cy="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0" name="Freeform 402"/>
            <p:cNvSpPr>
              <a:spLocks/>
            </p:cNvSpPr>
            <p:nvPr/>
          </p:nvSpPr>
          <p:spPr bwMode="auto">
            <a:xfrm>
              <a:off x="576" y="1262"/>
              <a:ext cx="2598" cy="756"/>
            </a:xfrm>
            <a:custGeom>
              <a:avLst/>
              <a:gdLst>
                <a:gd name="T0" fmla="*/ 6888 w 6928"/>
                <a:gd name="T1" fmla="*/ 0 h 2016"/>
                <a:gd name="T2" fmla="*/ 6928 w 6928"/>
                <a:gd name="T3" fmla="*/ 40 h 2016"/>
                <a:gd name="T4" fmla="*/ 6928 w 6928"/>
                <a:gd name="T5" fmla="*/ 40 h 2016"/>
                <a:gd name="T6" fmla="*/ 6928 w 6928"/>
                <a:gd name="T7" fmla="*/ 1976 h 2016"/>
                <a:gd name="T8" fmla="*/ 6928 w 6928"/>
                <a:gd name="T9" fmla="*/ 1976 h 2016"/>
                <a:gd name="T10" fmla="*/ 6888 w 6928"/>
                <a:gd name="T11" fmla="*/ 2016 h 2016"/>
                <a:gd name="T12" fmla="*/ 6888 w 6928"/>
                <a:gd name="T13" fmla="*/ 2016 h 2016"/>
                <a:gd name="T14" fmla="*/ 6888 w 6928"/>
                <a:gd name="T15" fmla="*/ 2016 h 2016"/>
                <a:gd name="T16" fmla="*/ 40 w 6928"/>
                <a:gd name="T17" fmla="*/ 2016 h 2016"/>
                <a:gd name="T18" fmla="*/ 40 w 6928"/>
                <a:gd name="T19" fmla="*/ 2016 h 2016"/>
                <a:gd name="T20" fmla="*/ 0 w 6928"/>
                <a:gd name="T21" fmla="*/ 1976 h 2016"/>
                <a:gd name="T22" fmla="*/ 0 w 6928"/>
                <a:gd name="T23" fmla="*/ 1976 h 2016"/>
                <a:gd name="T24" fmla="*/ 0 w 6928"/>
                <a:gd name="T25" fmla="*/ 40 h 2016"/>
                <a:gd name="T26" fmla="*/ 40 w 6928"/>
                <a:gd name="T27" fmla="*/ 0 h 2016"/>
                <a:gd name="T28" fmla="*/ 40 w 6928"/>
                <a:gd name="T29" fmla="*/ 0 h 2016"/>
                <a:gd name="T30" fmla="*/ 6888 w 6928"/>
                <a:gd name="T31"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28" h="2016">
                  <a:moveTo>
                    <a:pt x="6888" y="0"/>
                  </a:moveTo>
                  <a:cubicBezTo>
                    <a:pt x="6911" y="0"/>
                    <a:pt x="6928" y="18"/>
                    <a:pt x="6928" y="40"/>
                  </a:cubicBezTo>
                  <a:lnTo>
                    <a:pt x="6928" y="40"/>
                  </a:lnTo>
                  <a:lnTo>
                    <a:pt x="6928" y="1976"/>
                  </a:lnTo>
                  <a:lnTo>
                    <a:pt x="6928" y="1976"/>
                  </a:lnTo>
                  <a:cubicBezTo>
                    <a:pt x="6928" y="1999"/>
                    <a:pt x="6911" y="2016"/>
                    <a:pt x="6888" y="2016"/>
                  </a:cubicBezTo>
                  <a:cubicBezTo>
                    <a:pt x="6888" y="2016"/>
                    <a:pt x="6888" y="2016"/>
                    <a:pt x="6888" y="2016"/>
                  </a:cubicBezTo>
                  <a:lnTo>
                    <a:pt x="6888" y="2016"/>
                  </a:lnTo>
                  <a:lnTo>
                    <a:pt x="40" y="2016"/>
                  </a:lnTo>
                  <a:lnTo>
                    <a:pt x="40" y="2016"/>
                  </a:lnTo>
                  <a:cubicBezTo>
                    <a:pt x="18" y="2016"/>
                    <a:pt x="0" y="1999"/>
                    <a:pt x="0" y="1976"/>
                  </a:cubicBezTo>
                  <a:lnTo>
                    <a:pt x="0" y="1976"/>
                  </a:lnTo>
                  <a:lnTo>
                    <a:pt x="0" y="40"/>
                  </a:lnTo>
                  <a:cubicBezTo>
                    <a:pt x="0" y="18"/>
                    <a:pt x="18" y="0"/>
                    <a:pt x="40" y="0"/>
                  </a:cubicBezTo>
                  <a:lnTo>
                    <a:pt x="40" y="0"/>
                  </a:lnTo>
                  <a:lnTo>
                    <a:pt x="6888"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1" name="Rectangle 403"/>
            <p:cNvSpPr>
              <a:spLocks noChangeArrowheads="1"/>
            </p:cNvSpPr>
            <p:nvPr/>
          </p:nvSpPr>
          <p:spPr bwMode="auto">
            <a:xfrm>
              <a:off x="558" y="1244"/>
              <a:ext cx="2604" cy="6"/>
            </a:xfrm>
            <a:prstGeom prst="rect">
              <a:avLst/>
            </a:prstGeom>
            <a:solidFill>
              <a:srgbClr val="DDB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2" name="Rectangle 404"/>
            <p:cNvSpPr>
              <a:spLocks noChangeArrowheads="1"/>
            </p:cNvSpPr>
            <p:nvPr/>
          </p:nvSpPr>
          <p:spPr bwMode="auto">
            <a:xfrm>
              <a:off x="558" y="1250"/>
              <a:ext cx="2604" cy="156"/>
            </a:xfrm>
            <a:prstGeom prst="rect">
              <a:avLst/>
            </a:prstGeom>
            <a:solidFill>
              <a:srgbClr val="F6E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3" name="Rectangle 405"/>
            <p:cNvSpPr>
              <a:spLocks noChangeArrowheads="1"/>
            </p:cNvSpPr>
            <p:nvPr/>
          </p:nvSpPr>
          <p:spPr bwMode="auto">
            <a:xfrm>
              <a:off x="558" y="1406"/>
              <a:ext cx="2604" cy="6"/>
            </a:xfrm>
            <a:prstGeom prst="rect">
              <a:avLst/>
            </a:prstGeom>
            <a:solidFill>
              <a:srgbClr val="F6EC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4" name="Rectangle 406"/>
            <p:cNvSpPr>
              <a:spLocks noChangeArrowheads="1"/>
            </p:cNvSpPr>
            <p:nvPr/>
          </p:nvSpPr>
          <p:spPr bwMode="auto">
            <a:xfrm>
              <a:off x="558" y="1412"/>
              <a:ext cx="2604" cy="6"/>
            </a:xfrm>
            <a:prstGeom prst="rect">
              <a:avLst/>
            </a:prstGeom>
            <a:solidFill>
              <a:srgbClr val="F5EC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5" name="Rectangle 407"/>
            <p:cNvSpPr>
              <a:spLocks noChangeArrowheads="1"/>
            </p:cNvSpPr>
            <p:nvPr/>
          </p:nvSpPr>
          <p:spPr bwMode="auto">
            <a:xfrm>
              <a:off x="558" y="1418"/>
              <a:ext cx="2604" cy="12"/>
            </a:xfrm>
            <a:prstGeom prst="rect">
              <a:avLst/>
            </a:prstGeom>
            <a:solidFill>
              <a:srgbClr val="F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6" name="Rectangle 408"/>
            <p:cNvSpPr>
              <a:spLocks noChangeArrowheads="1"/>
            </p:cNvSpPr>
            <p:nvPr/>
          </p:nvSpPr>
          <p:spPr bwMode="auto">
            <a:xfrm>
              <a:off x="558" y="1430"/>
              <a:ext cx="2604" cy="6"/>
            </a:xfrm>
            <a:prstGeom prst="rect">
              <a:avLst/>
            </a:prstGeom>
            <a:solidFill>
              <a:srgbClr val="F5E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7" name="Rectangle 409"/>
            <p:cNvSpPr>
              <a:spLocks noChangeArrowheads="1"/>
            </p:cNvSpPr>
            <p:nvPr/>
          </p:nvSpPr>
          <p:spPr bwMode="auto">
            <a:xfrm>
              <a:off x="558" y="1436"/>
              <a:ext cx="2604" cy="6"/>
            </a:xfrm>
            <a:prstGeom prst="rect">
              <a:avLst/>
            </a:prstGeom>
            <a:solidFill>
              <a:srgbClr val="F4E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8" name="Rectangle 410"/>
            <p:cNvSpPr>
              <a:spLocks noChangeArrowheads="1"/>
            </p:cNvSpPr>
            <p:nvPr/>
          </p:nvSpPr>
          <p:spPr bwMode="auto">
            <a:xfrm>
              <a:off x="558" y="1442"/>
              <a:ext cx="2604" cy="12"/>
            </a:xfrm>
            <a:prstGeom prst="rect">
              <a:avLst/>
            </a:prstGeom>
            <a:solidFill>
              <a:srgbClr val="F4E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19" name="Rectangle 411"/>
            <p:cNvSpPr>
              <a:spLocks noChangeArrowheads="1"/>
            </p:cNvSpPr>
            <p:nvPr/>
          </p:nvSpPr>
          <p:spPr bwMode="auto">
            <a:xfrm>
              <a:off x="558" y="1454"/>
              <a:ext cx="2604" cy="6"/>
            </a:xfrm>
            <a:prstGeom prst="rect">
              <a:avLst/>
            </a:prstGeom>
            <a:solidFill>
              <a:srgbClr val="F4E8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0" name="Rectangle 412"/>
            <p:cNvSpPr>
              <a:spLocks noChangeArrowheads="1"/>
            </p:cNvSpPr>
            <p:nvPr/>
          </p:nvSpPr>
          <p:spPr bwMode="auto">
            <a:xfrm>
              <a:off x="558" y="1460"/>
              <a:ext cx="2604" cy="6"/>
            </a:xfrm>
            <a:prstGeom prst="rect">
              <a:avLst/>
            </a:prstGeom>
            <a:solidFill>
              <a:srgbClr val="F3E8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1" name="Rectangle 413"/>
            <p:cNvSpPr>
              <a:spLocks noChangeArrowheads="1"/>
            </p:cNvSpPr>
            <p:nvPr/>
          </p:nvSpPr>
          <p:spPr bwMode="auto">
            <a:xfrm>
              <a:off x="558" y="1466"/>
              <a:ext cx="2604" cy="12"/>
            </a:xfrm>
            <a:prstGeom prst="rect">
              <a:avLst/>
            </a:prstGeom>
            <a:solidFill>
              <a:srgbClr val="F3E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2" name="Rectangle 414"/>
            <p:cNvSpPr>
              <a:spLocks noChangeArrowheads="1"/>
            </p:cNvSpPr>
            <p:nvPr/>
          </p:nvSpPr>
          <p:spPr bwMode="auto">
            <a:xfrm>
              <a:off x="558" y="1478"/>
              <a:ext cx="2604" cy="6"/>
            </a:xfrm>
            <a:prstGeom prst="rect">
              <a:avLst/>
            </a:prstGeom>
            <a:solidFill>
              <a:srgbClr val="F3E6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3" name="Rectangle 415"/>
            <p:cNvSpPr>
              <a:spLocks noChangeArrowheads="1"/>
            </p:cNvSpPr>
            <p:nvPr/>
          </p:nvSpPr>
          <p:spPr bwMode="auto">
            <a:xfrm>
              <a:off x="558" y="1484"/>
              <a:ext cx="2604" cy="6"/>
            </a:xfrm>
            <a:prstGeom prst="rect">
              <a:avLst/>
            </a:prstGeom>
            <a:solidFill>
              <a:srgbClr val="F2E6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4" name="Rectangle 416"/>
            <p:cNvSpPr>
              <a:spLocks noChangeArrowheads="1"/>
            </p:cNvSpPr>
            <p:nvPr/>
          </p:nvSpPr>
          <p:spPr bwMode="auto">
            <a:xfrm>
              <a:off x="558" y="1490"/>
              <a:ext cx="2604" cy="6"/>
            </a:xfrm>
            <a:prstGeom prst="rect">
              <a:avLst/>
            </a:prstGeom>
            <a:solidFill>
              <a:srgbClr val="F2E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5" name="Rectangle 417"/>
            <p:cNvSpPr>
              <a:spLocks noChangeArrowheads="1"/>
            </p:cNvSpPr>
            <p:nvPr/>
          </p:nvSpPr>
          <p:spPr bwMode="auto">
            <a:xfrm>
              <a:off x="558" y="1496"/>
              <a:ext cx="2604" cy="6"/>
            </a:xfrm>
            <a:prstGeom prst="rect">
              <a:avLst/>
            </a:prstGeom>
            <a:solidFill>
              <a:srgbClr val="F2E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6" name="Rectangle 418"/>
            <p:cNvSpPr>
              <a:spLocks noChangeArrowheads="1"/>
            </p:cNvSpPr>
            <p:nvPr/>
          </p:nvSpPr>
          <p:spPr bwMode="auto">
            <a:xfrm>
              <a:off x="558" y="1502"/>
              <a:ext cx="2604" cy="6"/>
            </a:xfrm>
            <a:prstGeom prst="rect">
              <a:avLst/>
            </a:prstGeom>
            <a:solidFill>
              <a:srgbClr val="F2E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7" name="Rectangle 419"/>
            <p:cNvSpPr>
              <a:spLocks noChangeArrowheads="1"/>
            </p:cNvSpPr>
            <p:nvPr/>
          </p:nvSpPr>
          <p:spPr bwMode="auto">
            <a:xfrm>
              <a:off x="558" y="1508"/>
              <a:ext cx="2604" cy="6"/>
            </a:xfrm>
            <a:prstGeom prst="rect">
              <a:avLst/>
            </a:prstGeom>
            <a:solidFill>
              <a:srgbClr val="F1E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8" name="Rectangle 420"/>
            <p:cNvSpPr>
              <a:spLocks noChangeArrowheads="1"/>
            </p:cNvSpPr>
            <p:nvPr/>
          </p:nvSpPr>
          <p:spPr bwMode="auto">
            <a:xfrm>
              <a:off x="558" y="1514"/>
              <a:ext cx="2604" cy="12"/>
            </a:xfrm>
            <a:prstGeom prst="rect">
              <a:avLst/>
            </a:prstGeom>
            <a:solidFill>
              <a:srgbClr val="F1E3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29" name="Rectangle 421"/>
            <p:cNvSpPr>
              <a:spLocks noChangeArrowheads="1"/>
            </p:cNvSpPr>
            <p:nvPr/>
          </p:nvSpPr>
          <p:spPr bwMode="auto">
            <a:xfrm>
              <a:off x="558" y="1526"/>
              <a:ext cx="2604" cy="6"/>
            </a:xfrm>
            <a:prstGeom prst="rect">
              <a:avLst/>
            </a:prstGeom>
            <a:solidFill>
              <a:srgbClr val="F1E2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0" name="Rectangle 422"/>
            <p:cNvSpPr>
              <a:spLocks noChangeArrowheads="1"/>
            </p:cNvSpPr>
            <p:nvPr/>
          </p:nvSpPr>
          <p:spPr bwMode="auto">
            <a:xfrm>
              <a:off x="558" y="1532"/>
              <a:ext cx="2604" cy="6"/>
            </a:xfrm>
            <a:prstGeom prst="rect">
              <a:avLst/>
            </a:prstGeom>
            <a:solidFill>
              <a:srgbClr val="F0E2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1" name="Rectangle 423"/>
            <p:cNvSpPr>
              <a:spLocks noChangeArrowheads="1"/>
            </p:cNvSpPr>
            <p:nvPr/>
          </p:nvSpPr>
          <p:spPr bwMode="auto">
            <a:xfrm>
              <a:off x="558" y="1538"/>
              <a:ext cx="2604" cy="12"/>
            </a:xfrm>
            <a:prstGeom prst="rect">
              <a:avLst/>
            </a:prstGeom>
            <a:solidFill>
              <a:srgbClr val="F0E1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2" name="Rectangle 424"/>
            <p:cNvSpPr>
              <a:spLocks noChangeArrowheads="1"/>
            </p:cNvSpPr>
            <p:nvPr/>
          </p:nvSpPr>
          <p:spPr bwMode="auto">
            <a:xfrm>
              <a:off x="558" y="1550"/>
              <a:ext cx="2604" cy="6"/>
            </a:xfrm>
            <a:prstGeom prst="rect">
              <a:avLst/>
            </a:prstGeom>
            <a:solidFill>
              <a:srgbClr val="F0E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3" name="Rectangle 425"/>
            <p:cNvSpPr>
              <a:spLocks noChangeArrowheads="1"/>
            </p:cNvSpPr>
            <p:nvPr/>
          </p:nvSpPr>
          <p:spPr bwMode="auto">
            <a:xfrm>
              <a:off x="558" y="1556"/>
              <a:ext cx="2604" cy="6"/>
            </a:xfrm>
            <a:prstGeom prst="rect">
              <a:avLst/>
            </a:prstGeom>
            <a:solidFill>
              <a:srgbClr val="EFE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4" name="Rectangle 426"/>
            <p:cNvSpPr>
              <a:spLocks noChangeArrowheads="1"/>
            </p:cNvSpPr>
            <p:nvPr/>
          </p:nvSpPr>
          <p:spPr bwMode="auto">
            <a:xfrm>
              <a:off x="558" y="1562"/>
              <a:ext cx="2604" cy="18"/>
            </a:xfrm>
            <a:prstGeom prst="rect">
              <a:avLst/>
            </a:prstGeom>
            <a:solidFill>
              <a:srgbClr val="EFDF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5" name="Rectangle 427"/>
            <p:cNvSpPr>
              <a:spLocks noChangeArrowheads="1"/>
            </p:cNvSpPr>
            <p:nvPr/>
          </p:nvSpPr>
          <p:spPr bwMode="auto">
            <a:xfrm>
              <a:off x="558" y="1580"/>
              <a:ext cx="2604" cy="12"/>
            </a:xfrm>
            <a:prstGeom prst="rect">
              <a:avLst/>
            </a:prstGeom>
            <a:solidFill>
              <a:srgbClr val="EED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6" name="Rectangle 428"/>
            <p:cNvSpPr>
              <a:spLocks noChangeArrowheads="1"/>
            </p:cNvSpPr>
            <p:nvPr/>
          </p:nvSpPr>
          <p:spPr bwMode="auto">
            <a:xfrm>
              <a:off x="558" y="1592"/>
              <a:ext cx="2604" cy="12"/>
            </a:xfrm>
            <a:prstGeom prst="rect">
              <a:avLst/>
            </a:prstGeom>
            <a:solidFill>
              <a:srgbClr val="EE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7" name="Rectangle 429"/>
            <p:cNvSpPr>
              <a:spLocks noChangeArrowheads="1"/>
            </p:cNvSpPr>
            <p:nvPr/>
          </p:nvSpPr>
          <p:spPr bwMode="auto">
            <a:xfrm>
              <a:off x="558" y="1604"/>
              <a:ext cx="2604" cy="12"/>
            </a:xfrm>
            <a:prstGeom prst="rect">
              <a:avLst/>
            </a:prstGeom>
            <a:solidFill>
              <a:srgbClr val="ED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8" name="Rectangle 430"/>
            <p:cNvSpPr>
              <a:spLocks noChangeArrowheads="1"/>
            </p:cNvSpPr>
            <p:nvPr/>
          </p:nvSpPr>
          <p:spPr bwMode="auto">
            <a:xfrm>
              <a:off x="558" y="1616"/>
              <a:ext cx="2604" cy="12"/>
            </a:xfrm>
            <a:prstGeom prst="rect">
              <a:avLst/>
            </a:prstGeom>
            <a:solidFill>
              <a:srgbClr val="EDD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39" name="Rectangle 431"/>
            <p:cNvSpPr>
              <a:spLocks noChangeArrowheads="1"/>
            </p:cNvSpPr>
            <p:nvPr/>
          </p:nvSpPr>
          <p:spPr bwMode="auto">
            <a:xfrm>
              <a:off x="558" y="1628"/>
              <a:ext cx="2604" cy="12"/>
            </a:xfrm>
            <a:prstGeom prst="rect">
              <a:avLst/>
            </a:prstGeom>
            <a:solidFill>
              <a:srgbClr val="ECD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0" name="Rectangle 432"/>
            <p:cNvSpPr>
              <a:spLocks noChangeArrowheads="1"/>
            </p:cNvSpPr>
            <p:nvPr/>
          </p:nvSpPr>
          <p:spPr bwMode="auto">
            <a:xfrm>
              <a:off x="558" y="1640"/>
              <a:ext cx="2604" cy="12"/>
            </a:xfrm>
            <a:prstGeom prst="rect">
              <a:avLst/>
            </a:prstGeom>
            <a:solidFill>
              <a:srgbClr val="ECD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1" name="Rectangle 433"/>
            <p:cNvSpPr>
              <a:spLocks noChangeArrowheads="1"/>
            </p:cNvSpPr>
            <p:nvPr/>
          </p:nvSpPr>
          <p:spPr bwMode="auto">
            <a:xfrm>
              <a:off x="558" y="1652"/>
              <a:ext cx="2604" cy="12"/>
            </a:xfrm>
            <a:prstGeom prst="rect">
              <a:avLst/>
            </a:prstGeom>
            <a:solidFill>
              <a:srgbClr val="EBD8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2" name="Rectangle 434"/>
            <p:cNvSpPr>
              <a:spLocks noChangeArrowheads="1"/>
            </p:cNvSpPr>
            <p:nvPr/>
          </p:nvSpPr>
          <p:spPr bwMode="auto">
            <a:xfrm>
              <a:off x="558" y="1664"/>
              <a:ext cx="2604" cy="12"/>
            </a:xfrm>
            <a:prstGeom prst="rect">
              <a:avLst/>
            </a:prstGeom>
            <a:solidFill>
              <a:srgbClr val="EBD7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3" name="Rectangle 435"/>
            <p:cNvSpPr>
              <a:spLocks noChangeArrowheads="1"/>
            </p:cNvSpPr>
            <p:nvPr/>
          </p:nvSpPr>
          <p:spPr bwMode="auto">
            <a:xfrm>
              <a:off x="558" y="1676"/>
              <a:ext cx="2604" cy="12"/>
            </a:xfrm>
            <a:prstGeom prst="rect">
              <a:avLst/>
            </a:prstGeom>
            <a:solidFill>
              <a:srgbClr val="EAD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4" name="Rectangle 436"/>
            <p:cNvSpPr>
              <a:spLocks noChangeArrowheads="1"/>
            </p:cNvSpPr>
            <p:nvPr/>
          </p:nvSpPr>
          <p:spPr bwMode="auto">
            <a:xfrm>
              <a:off x="558" y="1688"/>
              <a:ext cx="2604" cy="12"/>
            </a:xfrm>
            <a:prstGeom prst="rect">
              <a:avLst/>
            </a:prstGeom>
            <a:solidFill>
              <a:srgbClr val="EAD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5" name="Rectangle 437"/>
            <p:cNvSpPr>
              <a:spLocks noChangeArrowheads="1"/>
            </p:cNvSpPr>
            <p:nvPr/>
          </p:nvSpPr>
          <p:spPr bwMode="auto">
            <a:xfrm>
              <a:off x="558" y="1700"/>
              <a:ext cx="2604" cy="12"/>
            </a:xfrm>
            <a:prstGeom prst="rect">
              <a:avLst/>
            </a:prstGeom>
            <a:solidFill>
              <a:srgbClr val="E9D4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7" name="Rectangle 438"/>
            <p:cNvSpPr>
              <a:spLocks noChangeArrowheads="1"/>
            </p:cNvSpPr>
            <p:nvPr/>
          </p:nvSpPr>
          <p:spPr bwMode="auto">
            <a:xfrm>
              <a:off x="558" y="1712"/>
              <a:ext cx="2604" cy="12"/>
            </a:xfrm>
            <a:prstGeom prst="rect">
              <a:avLst/>
            </a:prstGeom>
            <a:solidFill>
              <a:srgbClr val="E9D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8" name="Rectangle 439"/>
            <p:cNvSpPr>
              <a:spLocks noChangeArrowheads="1"/>
            </p:cNvSpPr>
            <p:nvPr/>
          </p:nvSpPr>
          <p:spPr bwMode="auto">
            <a:xfrm>
              <a:off x="558" y="1724"/>
              <a:ext cx="2604" cy="12"/>
            </a:xfrm>
            <a:prstGeom prst="rect">
              <a:avLst/>
            </a:prstGeom>
            <a:solidFill>
              <a:srgbClr val="E8D2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49" name="Rectangle 440"/>
            <p:cNvSpPr>
              <a:spLocks noChangeArrowheads="1"/>
            </p:cNvSpPr>
            <p:nvPr/>
          </p:nvSpPr>
          <p:spPr bwMode="auto">
            <a:xfrm>
              <a:off x="558" y="1736"/>
              <a:ext cx="2604" cy="12"/>
            </a:xfrm>
            <a:prstGeom prst="rect">
              <a:avLst/>
            </a:prstGeom>
            <a:solidFill>
              <a:srgbClr val="E8D1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0" name="Rectangle 441"/>
            <p:cNvSpPr>
              <a:spLocks noChangeArrowheads="1"/>
            </p:cNvSpPr>
            <p:nvPr/>
          </p:nvSpPr>
          <p:spPr bwMode="auto">
            <a:xfrm>
              <a:off x="558" y="1748"/>
              <a:ext cx="2604" cy="12"/>
            </a:xfrm>
            <a:prstGeom prst="rect">
              <a:avLst/>
            </a:prstGeom>
            <a:solidFill>
              <a:srgbClr val="E7D0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1" name="Rectangle 442"/>
            <p:cNvSpPr>
              <a:spLocks noChangeArrowheads="1"/>
            </p:cNvSpPr>
            <p:nvPr/>
          </p:nvSpPr>
          <p:spPr bwMode="auto">
            <a:xfrm>
              <a:off x="558" y="1760"/>
              <a:ext cx="2604" cy="12"/>
            </a:xfrm>
            <a:prstGeom prst="rect">
              <a:avLst/>
            </a:prstGeom>
            <a:solidFill>
              <a:srgbClr val="E7C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2" name="Rectangle 443"/>
            <p:cNvSpPr>
              <a:spLocks noChangeArrowheads="1"/>
            </p:cNvSpPr>
            <p:nvPr/>
          </p:nvSpPr>
          <p:spPr bwMode="auto">
            <a:xfrm>
              <a:off x="558" y="1772"/>
              <a:ext cx="2604" cy="6"/>
            </a:xfrm>
            <a:prstGeom prst="rect">
              <a:avLst/>
            </a:prstGeom>
            <a:solidFill>
              <a:srgbClr val="E6C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3" name="Rectangle 444"/>
            <p:cNvSpPr>
              <a:spLocks noChangeArrowheads="1"/>
            </p:cNvSpPr>
            <p:nvPr/>
          </p:nvSpPr>
          <p:spPr bwMode="auto">
            <a:xfrm>
              <a:off x="558" y="1778"/>
              <a:ext cx="2604" cy="12"/>
            </a:xfrm>
            <a:prstGeom prst="rect">
              <a:avLst/>
            </a:prstGeom>
            <a:solidFill>
              <a:srgbClr val="E6C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4" name="Rectangle 445"/>
            <p:cNvSpPr>
              <a:spLocks noChangeArrowheads="1"/>
            </p:cNvSpPr>
            <p:nvPr/>
          </p:nvSpPr>
          <p:spPr bwMode="auto">
            <a:xfrm>
              <a:off x="558" y="1790"/>
              <a:ext cx="2604" cy="6"/>
            </a:xfrm>
            <a:prstGeom prst="rect">
              <a:avLst/>
            </a:prstGeom>
            <a:solidFill>
              <a:srgbClr val="E6C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5" name="Rectangle 446"/>
            <p:cNvSpPr>
              <a:spLocks noChangeArrowheads="1"/>
            </p:cNvSpPr>
            <p:nvPr/>
          </p:nvSpPr>
          <p:spPr bwMode="auto">
            <a:xfrm>
              <a:off x="558" y="1796"/>
              <a:ext cx="2604" cy="6"/>
            </a:xfrm>
            <a:prstGeom prst="rect">
              <a:avLst/>
            </a:prstGeom>
            <a:solidFill>
              <a:srgbClr val="E5C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6" name="Rectangle 447"/>
            <p:cNvSpPr>
              <a:spLocks noChangeArrowheads="1"/>
            </p:cNvSpPr>
            <p:nvPr/>
          </p:nvSpPr>
          <p:spPr bwMode="auto">
            <a:xfrm>
              <a:off x="558" y="1802"/>
              <a:ext cx="2604" cy="12"/>
            </a:xfrm>
            <a:prstGeom prst="rect">
              <a:avLst/>
            </a:prstGeom>
            <a:solidFill>
              <a:srgbClr val="E5C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7" name="Rectangle 448"/>
            <p:cNvSpPr>
              <a:spLocks noChangeArrowheads="1"/>
            </p:cNvSpPr>
            <p:nvPr/>
          </p:nvSpPr>
          <p:spPr bwMode="auto">
            <a:xfrm>
              <a:off x="558" y="1814"/>
              <a:ext cx="2604" cy="6"/>
            </a:xfrm>
            <a:prstGeom prst="rect">
              <a:avLst/>
            </a:prstGeom>
            <a:solidFill>
              <a:srgbClr val="E5C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8" name="Rectangle 449"/>
            <p:cNvSpPr>
              <a:spLocks noChangeArrowheads="1"/>
            </p:cNvSpPr>
            <p:nvPr/>
          </p:nvSpPr>
          <p:spPr bwMode="auto">
            <a:xfrm>
              <a:off x="558" y="1820"/>
              <a:ext cx="2604" cy="12"/>
            </a:xfrm>
            <a:prstGeom prst="rect">
              <a:avLst/>
            </a:prstGeom>
            <a:solidFill>
              <a:srgbClr val="E4C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59" name="Rectangle 450"/>
            <p:cNvSpPr>
              <a:spLocks noChangeArrowheads="1"/>
            </p:cNvSpPr>
            <p:nvPr/>
          </p:nvSpPr>
          <p:spPr bwMode="auto">
            <a:xfrm>
              <a:off x="558" y="1832"/>
              <a:ext cx="2604" cy="12"/>
            </a:xfrm>
            <a:prstGeom prst="rect">
              <a:avLst/>
            </a:prstGeom>
            <a:solidFill>
              <a:srgbClr val="E4C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0" name="Rectangle 451"/>
            <p:cNvSpPr>
              <a:spLocks noChangeArrowheads="1"/>
            </p:cNvSpPr>
            <p:nvPr/>
          </p:nvSpPr>
          <p:spPr bwMode="auto">
            <a:xfrm>
              <a:off x="558" y="1844"/>
              <a:ext cx="2604" cy="12"/>
            </a:xfrm>
            <a:prstGeom prst="rect">
              <a:avLst/>
            </a:prstGeom>
            <a:solidFill>
              <a:srgbClr val="E3C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1" name="Rectangle 452"/>
            <p:cNvSpPr>
              <a:spLocks noChangeArrowheads="1"/>
            </p:cNvSpPr>
            <p:nvPr/>
          </p:nvSpPr>
          <p:spPr bwMode="auto">
            <a:xfrm>
              <a:off x="558" y="1856"/>
              <a:ext cx="2604" cy="12"/>
            </a:xfrm>
            <a:prstGeom prst="rect">
              <a:avLst/>
            </a:prstGeom>
            <a:solidFill>
              <a:srgbClr val="E3C7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2" name="Rectangle 453"/>
            <p:cNvSpPr>
              <a:spLocks noChangeArrowheads="1"/>
            </p:cNvSpPr>
            <p:nvPr/>
          </p:nvSpPr>
          <p:spPr bwMode="auto">
            <a:xfrm>
              <a:off x="558" y="1868"/>
              <a:ext cx="2604" cy="6"/>
            </a:xfrm>
            <a:prstGeom prst="rect">
              <a:avLst/>
            </a:prstGeom>
            <a:solidFill>
              <a:srgbClr val="E2C7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3" name="Rectangle 454"/>
            <p:cNvSpPr>
              <a:spLocks noChangeArrowheads="1"/>
            </p:cNvSpPr>
            <p:nvPr/>
          </p:nvSpPr>
          <p:spPr bwMode="auto">
            <a:xfrm>
              <a:off x="558" y="1874"/>
              <a:ext cx="2604" cy="12"/>
            </a:xfrm>
            <a:prstGeom prst="rect">
              <a:avLst/>
            </a:prstGeom>
            <a:solidFill>
              <a:srgbClr val="E2C6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4" name="Rectangle 455"/>
            <p:cNvSpPr>
              <a:spLocks noChangeArrowheads="1"/>
            </p:cNvSpPr>
            <p:nvPr/>
          </p:nvSpPr>
          <p:spPr bwMode="auto">
            <a:xfrm>
              <a:off x="558" y="1886"/>
              <a:ext cx="2604" cy="6"/>
            </a:xfrm>
            <a:prstGeom prst="rect">
              <a:avLst/>
            </a:prstGeom>
            <a:solidFill>
              <a:srgbClr val="E2C5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5" name="Rectangle 456"/>
            <p:cNvSpPr>
              <a:spLocks noChangeArrowheads="1"/>
            </p:cNvSpPr>
            <p:nvPr/>
          </p:nvSpPr>
          <p:spPr bwMode="auto">
            <a:xfrm>
              <a:off x="558" y="1892"/>
              <a:ext cx="2604" cy="6"/>
            </a:xfrm>
            <a:prstGeom prst="rect">
              <a:avLst/>
            </a:prstGeom>
            <a:solidFill>
              <a:srgbClr val="E1C5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6" name="Rectangle 457"/>
            <p:cNvSpPr>
              <a:spLocks noChangeArrowheads="1"/>
            </p:cNvSpPr>
            <p:nvPr/>
          </p:nvSpPr>
          <p:spPr bwMode="auto">
            <a:xfrm>
              <a:off x="558" y="1898"/>
              <a:ext cx="2604" cy="12"/>
            </a:xfrm>
            <a:prstGeom prst="rect">
              <a:avLst/>
            </a:prstGeom>
            <a:solidFill>
              <a:srgbClr val="E1C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7" name="Rectangle 458"/>
            <p:cNvSpPr>
              <a:spLocks noChangeArrowheads="1"/>
            </p:cNvSpPr>
            <p:nvPr/>
          </p:nvSpPr>
          <p:spPr bwMode="auto">
            <a:xfrm>
              <a:off x="558" y="1910"/>
              <a:ext cx="2604" cy="6"/>
            </a:xfrm>
            <a:prstGeom prst="rect">
              <a:avLst/>
            </a:prstGeom>
            <a:solidFill>
              <a:srgbClr val="E1C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8" name="Rectangle 459"/>
            <p:cNvSpPr>
              <a:spLocks noChangeArrowheads="1"/>
            </p:cNvSpPr>
            <p:nvPr/>
          </p:nvSpPr>
          <p:spPr bwMode="auto">
            <a:xfrm>
              <a:off x="558" y="1916"/>
              <a:ext cx="2604" cy="6"/>
            </a:xfrm>
            <a:prstGeom prst="rect">
              <a:avLst/>
            </a:prstGeom>
            <a:solidFill>
              <a:srgbClr val="E0C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69" name="Rectangle 460"/>
            <p:cNvSpPr>
              <a:spLocks noChangeArrowheads="1"/>
            </p:cNvSpPr>
            <p:nvPr/>
          </p:nvSpPr>
          <p:spPr bwMode="auto">
            <a:xfrm>
              <a:off x="558" y="1922"/>
              <a:ext cx="2604" cy="12"/>
            </a:xfrm>
            <a:prstGeom prst="rect">
              <a:avLst/>
            </a:prstGeom>
            <a:solidFill>
              <a:srgbClr val="E0C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0" name="Rectangle 461"/>
            <p:cNvSpPr>
              <a:spLocks noChangeArrowheads="1"/>
            </p:cNvSpPr>
            <p:nvPr/>
          </p:nvSpPr>
          <p:spPr bwMode="auto">
            <a:xfrm>
              <a:off x="558" y="1934"/>
              <a:ext cx="2604" cy="6"/>
            </a:xfrm>
            <a:prstGeom prst="rect">
              <a:avLst/>
            </a:prstGeom>
            <a:solidFill>
              <a:srgbClr val="E0C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1" name="Rectangle 462"/>
            <p:cNvSpPr>
              <a:spLocks noChangeArrowheads="1"/>
            </p:cNvSpPr>
            <p:nvPr/>
          </p:nvSpPr>
          <p:spPr bwMode="auto">
            <a:xfrm>
              <a:off x="558" y="1940"/>
              <a:ext cx="2604" cy="6"/>
            </a:xfrm>
            <a:prstGeom prst="rect">
              <a:avLst/>
            </a:prstGeom>
            <a:solidFill>
              <a:srgbClr val="DFC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2" name="Rectangle 463"/>
            <p:cNvSpPr>
              <a:spLocks noChangeArrowheads="1"/>
            </p:cNvSpPr>
            <p:nvPr/>
          </p:nvSpPr>
          <p:spPr bwMode="auto">
            <a:xfrm>
              <a:off x="558" y="1946"/>
              <a:ext cx="2604" cy="12"/>
            </a:xfrm>
            <a:prstGeom prst="rect">
              <a:avLst/>
            </a:prstGeom>
            <a:solidFill>
              <a:srgbClr val="DFC0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3" name="Rectangle 464"/>
            <p:cNvSpPr>
              <a:spLocks noChangeArrowheads="1"/>
            </p:cNvSpPr>
            <p:nvPr/>
          </p:nvSpPr>
          <p:spPr bwMode="auto">
            <a:xfrm>
              <a:off x="558" y="1958"/>
              <a:ext cx="2604" cy="6"/>
            </a:xfrm>
            <a:prstGeom prst="rect">
              <a:avLst/>
            </a:prstGeom>
            <a:solidFill>
              <a:srgbClr val="DFB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4" name="Rectangle 465"/>
            <p:cNvSpPr>
              <a:spLocks noChangeArrowheads="1"/>
            </p:cNvSpPr>
            <p:nvPr/>
          </p:nvSpPr>
          <p:spPr bwMode="auto">
            <a:xfrm>
              <a:off x="558" y="1964"/>
              <a:ext cx="2604" cy="6"/>
            </a:xfrm>
            <a:prstGeom prst="rect">
              <a:avLst/>
            </a:prstGeom>
            <a:solidFill>
              <a:srgbClr val="DEB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5" name="Rectangle 466"/>
            <p:cNvSpPr>
              <a:spLocks noChangeArrowheads="1"/>
            </p:cNvSpPr>
            <p:nvPr/>
          </p:nvSpPr>
          <p:spPr bwMode="auto">
            <a:xfrm>
              <a:off x="558" y="1970"/>
              <a:ext cx="2604" cy="12"/>
            </a:xfrm>
            <a:prstGeom prst="rect">
              <a:avLst/>
            </a:prstGeom>
            <a:solidFill>
              <a:srgbClr val="DEBE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6" name="Rectangle 467"/>
            <p:cNvSpPr>
              <a:spLocks noChangeArrowheads="1"/>
            </p:cNvSpPr>
            <p:nvPr/>
          </p:nvSpPr>
          <p:spPr bwMode="auto">
            <a:xfrm>
              <a:off x="558" y="1982"/>
              <a:ext cx="2604" cy="6"/>
            </a:xfrm>
            <a:prstGeom prst="rect">
              <a:avLst/>
            </a:prstGeom>
            <a:solidFill>
              <a:srgbClr val="DEB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7" name="Rectangle 468"/>
            <p:cNvSpPr>
              <a:spLocks noChangeArrowheads="1"/>
            </p:cNvSpPr>
            <p:nvPr/>
          </p:nvSpPr>
          <p:spPr bwMode="auto">
            <a:xfrm>
              <a:off x="558" y="1988"/>
              <a:ext cx="2604" cy="6"/>
            </a:xfrm>
            <a:prstGeom prst="rect">
              <a:avLst/>
            </a:prstGeom>
            <a:solidFill>
              <a:srgbClr val="DDB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8" name="Rectangle 469"/>
            <p:cNvSpPr>
              <a:spLocks noChangeArrowheads="1"/>
            </p:cNvSpPr>
            <p:nvPr/>
          </p:nvSpPr>
          <p:spPr bwMode="auto">
            <a:xfrm>
              <a:off x="558" y="1994"/>
              <a:ext cx="2604" cy="12"/>
            </a:xfrm>
            <a:prstGeom prst="rect">
              <a:avLst/>
            </a:prstGeom>
            <a:solidFill>
              <a:srgbClr val="DDB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79" name="Freeform 470"/>
            <p:cNvSpPr>
              <a:spLocks/>
            </p:cNvSpPr>
            <p:nvPr/>
          </p:nvSpPr>
          <p:spPr bwMode="auto">
            <a:xfrm>
              <a:off x="558" y="1244"/>
              <a:ext cx="2598" cy="756"/>
            </a:xfrm>
            <a:custGeom>
              <a:avLst/>
              <a:gdLst>
                <a:gd name="T0" fmla="*/ 6888 w 6928"/>
                <a:gd name="T1" fmla="*/ 0 h 2016"/>
                <a:gd name="T2" fmla="*/ 6928 w 6928"/>
                <a:gd name="T3" fmla="*/ 40 h 2016"/>
                <a:gd name="T4" fmla="*/ 6928 w 6928"/>
                <a:gd name="T5" fmla="*/ 40 h 2016"/>
                <a:gd name="T6" fmla="*/ 6928 w 6928"/>
                <a:gd name="T7" fmla="*/ 1976 h 2016"/>
                <a:gd name="T8" fmla="*/ 6928 w 6928"/>
                <a:gd name="T9" fmla="*/ 1976 h 2016"/>
                <a:gd name="T10" fmla="*/ 6888 w 6928"/>
                <a:gd name="T11" fmla="*/ 2016 h 2016"/>
                <a:gd name="T12" fmla="*/ 6888 w 6928"/>
                <a:gd name="T13" fmla="*/ 2016 h 2016"/>
                <a:gd name="T14" fmla="*/ 6888 w 6928"/>
                <a:gd name="T15" fmla="*/ 2016 h 2016"/>
                <a:gd name="T16" fmla="*/ 40 w 6928"/>
                <a:gd name="T17" fmla="*/ 2016 h 2016"/>
                <a:gd name="T18" fmla="*/ 40 w 6928"/>
                <a:gd name="T19" fmla="*/ 2016 h 2016"/>
                <a:gd name="T20" fmla="*/ 0 w 6928"/>
                <a:gd name="T21" fmla="*/ 1976 h 2016"/>
                <a:gd name="T22" fmla="*/ 0 w 6928"/>
                <a:gd name="T23" fmla="*/ 1976 h 2016"/>
                <a:gd name="T24" fmla="*/ 0 w 6928"/>
                <a:gd name="T25" fmla="*/ 40 h 2016"/>
                <a:gd name="T26" fmla="*/ 40 w 6928"/>
                <a:gd name="T27" fmla="*/ 0 h 2016"/>
                <a:gd name="T28" fmla="*/ 40 w 6928"/>
                <a:gd name="T29" fmla="*/ 0 h 2016"/>
                <a:gd name="T30" fmla="*/ 6888 w 6928"/>
                <a:gd name="T31"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28" h="2016">
                  <a:moveTo>
                    <a:pt x="6888" y="0"/>
                  </a:moveTo>
                  <a:cubicBezTo>
                    <a:pt x="6911" y="0"/>
                    <a:pt x="6928" y="18"/>
                    <a:pt x="6928" y="40"/>
                  </a:cubicBezTo>
                  <a:lnTo>
                    <a:pt x="6928" y="40"/>
                  </a:lnTo>
                  <a:lnTo>
                    <a:pt x="6928" y="1976"/>
                  </a:lnTo>
                  <a:lnTo>
                    <a:pt x="6928" y="1976"/>
                  </a:lnTo>
                  <a:cubicBezTo>
                    <a:pt x="6928" y="1999"/>
                    <a:pt x="6911" y="2016"/>
                    <a:pt x="6888" y="2016"/>
                  </a:cubicBezTo>
                  <a:cubicBezTo>
                    <a:pt x="6888" y="2016"/>
                    <a:pt x="6888" y="2016"/>
                    <a:pt x="6888" y="2016"/>
                  </a:cubicBezTo>
                  <a:lnTo>
                    <a:pt x="6888" y="2016"/>
                  </a:lnTo>
                  <a:lnTo>
                    <a:pt x="40" y="2016"/>
                  </a:lnTo>
                  <a:lnTo>
                    <a:pt x="40" y="2016"/>
                  </a:lnTo>
                  <a:cubicBezTo>
                    <a:pt x="18" y="2016"/>
                    <a:pt x="0" y="1999"/>
                    <a:pt x="0" y="1976"/>
                  </a:cubicBezTo>
                  <a:lnTo>
                    <a:pt x="0" y="1976"/>
                  </a:lnTo>
                  <a:lnTo>
                    <a:pt x="0" y="40"/>
                  </a:lnTo>
                  <a:cubicBezTo>
                    <a:pt x="0" y="18"/>
                    <a:pt x="18" y="0"/>
                    <a:pt x="40" y="0"/>
                  </a:cubicBezTo>
                  <a:lnTo>
                    <a:pt x="40" y="0"/>
                  </a:lnTo>
                  <a:lnTo>
                    <a:pt x="6888"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80" name="Rectangle 471"/>
            <p:cNvSpPr>
              <a:spLocks noChangeArrowheads="1"/>
            </p:cNvSpPr>
            <p:nvPr/>
          </p:nvSpPr>
          <p:spPr bwMode="auto">
            <a:xfrm>
              <a:off x="1530" y="1298"/>
              <a:ext cx="77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ev3api::Sensor</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81" name="Line 472"/>
            <p:cNvSpPr>
              <a:spLocks noChangeShapeType="1"/>
            </p:cNvSpPr>
            <p:nvPr/>
          </p:nvSpPr>
          <p:spPr bwMode="auto">
            <a:xfrm>
              <a:off x="558" y="1424"/>
              <a:ext cx="2598"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82" name="Rectangle 473"/>
            <p:cNvSpPr>
              <a:spLocks noChangeArrowheads="1"/>
            </p:cNvSpPr>
            <p:nvPr/>
          </p:nvSpPr>
          <p:spPr bwMode="auto">
            <a:xfrm>
              <a:off x="588" y="1448"/>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83" name="Rectangle 474"/>
            <p:cNvSpPr>
              <a:spLocks noChangeArrowheads="1"/>
            </p:cNvSpPr>
            <p:nvPr/>
          </p:nvSpPr>
          <p:spPr bwMode="auto">
            <a:xfrm>
              <a:off x="762" y="1448"/>
              <a:ext cx="10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00"/>
                  </a:solidFill>
                  <a:effectLst/>
                  <a:latin typeface="+mn-ea"/>
                  <a:ea typeface="+mn-ea"/>
                  <a:cs typeface="ＭＳ Ｐゴシック" pitchFamily="50" charset="-128"/>
                </a:rPr>
                <a:t>mPort: sensor_port_t</a:t>
              </a:r>
              <a:endParaRPr kumimoji="1" lang="ja-JP" altLang="ja-JP" sz="1800" b="0" i="0" u="none" strike="noStrike" cap="none" normalizeH="0" baseline="0" dirty="0" smtClean="0">
                <a:ln>
                  <a:noFill/>
                </a:ln>
                <a:solidFill>
                  <a:srgbClr val="FF3300"/>
                </a:solidFill>
                <a:effectLst/>
                <a:latin typeface="+mn-ea"/>
                <a:ea typeface="+mn-ea"/>
                <a:cs typeface="ＭＳ Ｐゴシック" pitchFamily="50" charset="-128"/>
              </a:endParaRPr>
            </a:p>
          </p:txBody>
        </p:sp>
        <p:sp>
          <p:nvSpPr>
            <p:cNvPr id="2484" name="Rectangle 475"/>
            <p:cNvSpPr>
              <a:spLocks noChangeArrowheads="1"/>
            </p:cNvSpPr>
            <p:nvPr/>
          </p:nvSpPr>
          <p:spPr bwMode="auto">
            <a:xfrm>
              <a:off x="588" y="1544"/>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85" name="Rectangle 476"/>
            <p:cNvSpPr>
              <a:spLocks noChangeArrowheads="1"/>
            </p:cNvSpPr>
            <p:nvPr/>
          </p:nvSpPr>
          <p:spPr bwMode="auto">
            <a:xfrm>
              <a:off x="762" y="1544"/>
              <a:ext cx="10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00"/>
                  </a:solidFill>
                  <a:effectLst/>
                  <a:latin typeface="+mn-ea"/>
                  <a:ea typeface="+mn-ea"/>
                  <a:cs typeface="ＭＳ Ｐゴシック" pitchFamily="50" charset="-128"/>
                </a:rPr>
                <a:t>mType: sensor_type_t</a:t>
              </a:r>
              <a:endParaRPr kumimoji="1" lang="ja-JP" altLang="ja-JP" sz="1800" b="0" i="0" u="none" strike="noStrike" cap="none" normalizeH="0" baseline="0" dirty="0" smtClean="0">
                <a:ln>
                  <a:noFill/>
                </a:ln>
                <a:solidFill>
                  <a:srgbClr val="FF3300"/>
                </a:solidFill>
                <a:effectLst/>
                <a:latin typeface="+mn-ea"/>
                <a:ea typeface="+mn-ea"/>
                <a:cs typeface="ＭＳ Ｐゴシック" pitchFamily="50" charset="-128"/>
              </a:endParaRPr>
            </a:p>
          </p:txBody>
        </p:sp>
        <p:sp>
          <p:nvSpPr>
            <p:cNvPr id="2486" name="Line 477"/>
            <p:cNvSpPr>
              <a:spLocks noChangeShapeType="1"/>
            </p:cNvSpPr>
            <p:nvPr/>
          </p:nvSpPr>
          <p:spPr bwMode="auto">
            <a:xfrm>
              <a:off x="558" y="1664"/>
              <a:ext cx="2598"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87" name="Rectangle 478"/>
            <p:cNvSpPr>
              <a:spLocks noChangeArrowheads="1"/>
            </p:cNvSpPr>
            <p:nvPr/>
          </p:nvSpPr>
          <p:spPr bwMode="auto">
            <a:xfrm>
              <a:off x="588" y="1688"/>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88" name="Rectangle 479"/>
            <p:cNvSpPr>
              <a:spLocks noChangeArrowheads="1"/>
            </p:cNvSpPr>
            <p:nvPr/>
          </p:nvSpPr>
          <p:spPr bwMode="auto">
            <a:xfrm>
              <a:off x="762" y="1688"/>
              <a:ext cx="227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99"/>
                  </a:solidFill>
                  <a:effectLst/>
                  <a:latin typeface="+mn-ea"/>
                  <a:ea typeface="+mn-ea"/>
                  <a:cs typeface="ＭＳ Ｐゴシック" pitchFamily="50" charset="-128"/>
                </a:rPr>
                <a:t>Sensor(port: ePortS, type: sensor_type_t): void</a:t>
              </a:r>
              <a:endParaRPr kumimoji="1" lang="ja-JP" altLang="ja-JP" sz="1800" b="0" i="0" u="none" strike="noStrike" cap="none" normalizeH="0" baseline="0" dirty="0" smtClean="0">
                <a:ln>
                  <a:noFill/>
                </a:ln>
                <a:solidFill>
                  <a:srgbClr val="FF3399"/>
                </a:solidFill>
                <a:effectLst/>
                <a:latin typeface="+mn-ea"/>
                <a:ea typeface="+mn-ea"/>
                <a:cs typeface="ＭＳ Ｐゴシック" pitchFamily="50" charset="-128"/>
              </a:endParaRPr>
            </a:p>
          </p:txBody>
        </p:sp>
        <p:sp>
          <p:nvSpPr>
            <p:cNvPr id="2489" name="Rectangle 480"/>
            <p:cNvSpPr>
              <a:spLocks noChangeArrowheads="1"/>
            </p:cNvSpPr>
            <p:nvPr/>
          </p:nvSpPr>
          <p:spPr bwMode="auto">
            <a:xfrm>
              <a:off x="588" y="1784"/>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90" name="Rectangle 481"/>
            <p:cNvSpPr>
              <a:spLocks noChangeArrowheads="1"/>
            </p:cNvSpPr>
            <p:nvPr/>
          </p:nvSpPr>
          <p:spPr bwMode="auto">
            <a:xfrm>
              <a:off x="762" y="1784"/>
              <a:ext cx="6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~Sensor(): int</a:t>
              </a:r>
              <a:endParaRPr kumimoji="1" lang="ja-JP" altLang="ja-JP" sz="18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491" name="Rectangle 482"/>
            <p:cNvSpPr>
              <a:spLocks noChangeArrowheads="1"/>
            </p:cNvSpPr>
            <p:nvPr/>
          </p:nvSpPr>
          <p:spPr bwMode="auto">
            <a:xfrm>
              <a:off x="588" y="1880"/>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92" name="Rectangle 483"/>
            <p:cNvSpPr>
              <a:spLocks noChangeArrowheads="1"/>
            </p:cNvSpPr>
            <p:nvPr/>
          </p:nvSpPr>
          <p:spPr bwMode="auto">
            <a:xfrm>
              <a:off x="762" y="1880"/>
              <a:ext cx="80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0000FF"/>
                  </a:solidFill>
                  <a:effectLst/>
                  <a:latin typeface="+mn-ea"/>
                  <a:ea typeface="+mn-ea"/>
                  <a:cs typeface="ＭＳ Ｐゴシック" pitchFamily="50" charset="-128"/>
                </a:rPr>
                <a:t>getPort(): ePortS</a:t>
              </a:r>
              <a:endParaRPr kumimoji="1" lang="ja-JP" altLang="ja-JP" sz="18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2493" name="Freeform 484"/>
            <p:cNvSpPr>
              <a:spLocks/>
            </p:cNvSpPr>
            <p:nvPr/>
          </p:nvSpPr>
          <p:spPr bwMode="auto">
            <a:xfrm>
              <a:off x="342" y="2258"/>
              <a:ext cx="1776" cy="606"/>
            </a:xfrm>
            <a:custGeom>
              <a:avLst/>
              <a:gdLst>
                <a:gd name="T0" fmla="*/ 4696 w 4736"/>
                <a:gd name="T1" fmla="*/ 0 h 1616"/>
                <a:gd name="T2" fmla="*/ 4736 w 4736"/>
                <a:gd name="T3" fmla="*/ 40 h 1616"/>
                <a:gd name="T4" fmla="*/ 4736 w 4736"/>
                <a:gd name="T5" fmla="*/ 40 h 1616"/>
                <a:gd name="T6" fmla="*/ 4736 w 4736"/>
                <a:gd name="T7" fmla="*/ 1576 h 1616"/>
                <a:gd name="T8" fmla="*/ 4736 w 4736"/>
                <a:gd name="T9" fmla="*/ 1576 h 1616"/>
                <a:gd name="T10" fmla="*/ 4696 w 4736"/>
                <a:gd name="T11" fmla="*/ 1616 h 1616"/>
                <a:gd name="T12" fmla="*/ 4696 w 4736"/>
                <a:gd name="T13" fmla="*/ 1616 h 1616"/>
                <a:gd name="T14" fmla="*/ 4696 w 4736"/>
                <a:gd name="T15" fmla="*/ 1616 h 1616"/>
                <a:gd name="T16" fmla="*/ 40 w 4736"/>
                <a:gd name="T17" fmla="*/ 1616 h 1616"/>
                <a:gd name="T18" fmla="*/ 40 w 4736"/>
                <a:gd name="T19" fmla="*/ 1616 h 1616"/>
                <a:gd name="T20" fmla="*/ 0 w 4736"/>
                <a:gd name="T21" fmla="*/ 1576 h 1616"/>
                <a:gd name="T22" fmla="*/ 0 w 4736"/>
                <a:gd name="T23" fmla="*/ 1576 h 1616"/>
                <a:gd name="T24" fmla="*/ 0 w 4736"/>
                <a:gd name="T25" fmla="*/ 40 h 1616"/>
                <a:gd name="T26" fmla="*/ 40 w 4736"/>
                <a:gd name="T27" fmla="*/ 0 h 1616"/>
                <a:gd name="T28" fmla="*/ 40 w 4736"/>
                <a:gd name="T29" fmla="*/ 0 h 1616"/>
                <a:gd name="T30" fmla="*/ 4696 w 4736"/>
                <a:gd name="T31" fmla="*/ 0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6" h="1616">
                  <a:moveTo>
                    <a:pt x="4696" y="0"/>
                  </a:moveTo>
                  <a:cubicBezTo>
                    <a:pt x="4719" y="0"/>
                    <a:pt x="4736" y="18"/>
                    <a:pt x="4736" y="40"/>
                  </a:cubicBezTo>
                  <a:lnTo>
                    <a:pt x="4736" y="40"/>
                  </a:lnTo>
                  <a:lnTo>
                    <a:pt x="4736" y="1576"/>
                  </a:lnTo>
                  <a:lnTo>
                    <a:pt x="4736" y="1576"/>
                  </a:lnTo>
                  <a:cubicBezTo>
                    <a:pt x="4736" y="1599"/>
                    <a:pt x="4719" y="1616"/>
                    <a:pt x="4696" y="1616"/>
                  </a:cubicBezTo>
                  <a:cubicBezTo>
                    <a:pt x="4696" y="1616"/>
                    <a:pt x="4696" y="1616"/>
                    <a:pt x="4696" y="1616"/>
                  </a:cubicBezTo>
                  <a:lnTo>
                    <a:pt x="4696" y="1616"/>
                  </a:lnTo>
                  <a:lnTo>
                    <a:pt x="40" y="1616"/>
                  </a:lnTo>
                  <a:lnTo>
                    <a:pt x="40" y="1616"/>
                  </a:lnTo>
                  <a:cubicBezTo>
                    <a:pt x="18" y="1616"/>
                    <a:pt x="0" y="1599"/>
                    <a:pt x="0" y="1576"/>
                  </a:cubicBezTo>
                  <a:lnTo>
                    <a:pt x="0" y="1576"/>
                  </a:lnTo>
                  <a:lnTo>
                    <a:pt x="0" y="40"/>
                  </a:lnTo>
                  <a:cubicBezTo>
                    <a:pt x="0" y="18"/>
                    <a:pt x="18" y="0"/>
                    <a:pt x="40" y="0"/>
                  </a:cubicBezTo>
                  <a:lnTo>
                    <a:pt x="40" y="0"/>
                  </a:lnTo>
                  <a:lnTo>
                    <a:pt x="4696"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94" name="Rectangle 485"/>
            <p:cNvSpPr>
              <a:spLocks noChangeArrowheads="1"/>
            </p:cNvSpPr>
            <p:nvPr/>
          </p:nvSpPr>
          <p:spPr bwMode="auto">
            <a:xfrm>
              <a:off x="324" y="2240"/>
              <a:ext cx="1782" cy="6"/>
            </a:xfrm>
            <a:prstGeom prst="rect">
              <a:avLst/>
            </a:prstGeom>
            <a:solidFill>
              <a:srgbClr val="C8F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95" name="Rectangle 486"/>
            <p:cNvSpPr>
              <a:spLocks noChangeArrowheads="1"/>
            </p:cNvSpPr>
            <p:nvPr/>
          </p:nvSpPr>
          <p:spPr bwMode="auto">
            <a:xfrm>
              <a:off x="324" y="2246"/>
              <a:ext cx="1782" cy="126"/>
            </a:xfrm>
            <a:prstGeom prst="rect">
              <a:avLst/>
            </a:prstGeom>
            <a:solidFill>
              <a:srgbClr val="F6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96" name="Rectangle 487"/>
            <p:cNvSpPr>
              <a:spLocks noChangeArrowheads="1"/>
            </p:cNvSpPr>
            <p:nvPr/>
          </p:nvSpPr>
          <p:spPr bwMode="auto">
            <a:xfrm>
              <a:off x="324" y="2372"/>
              <a:ext cx="1782" cy="12"/>
            </a:xfrm>
            <a:prstGeom prst="rect">
              <a:avLst/>
            </a:prstGeom>
            <a:solidFill>
              <a:srgbClr val="F5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97" name="Rectangle 488"/>
            <p:cNvSpPr>
              <a:spLocks noChangeArrowheads="1"/>
            </p:cNvSpPr>
            <p:nvPr/>
          </p:nvSpPr>
          <p:spPr bwMode="auto">
            <a:xfrm>
              <a:off x="324" y="2384"/>
              <a:ext cx="1782" cy="6"/>
            </a:xfrm>
            <a:prstGeom prst="rect">
              <a:avLst/>
            </a:prstGeom>
            <a:solidFill>
              <a:srgbClr val="F4FE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98" name="Rectangle 489"/>
            <p:cNvSpPr>
              <a:spLocks noChangeArrowheads="1"/>
            </p:cNvSpPr>
            <p:nvPr/>
          </p:nvSpPr>
          <p:spPr bwMode="auto">
            <a:xfrm>
              <a:off x="324" y="2390"/>
              <a:ext cx="1782" cy="12"/>
            </a:xfrm>
            <a:prstGeom prst="rect">
              <a:avLst/>
            </a:prstGeom>
            <a:solidFill>
              <a:srgbClr val="F3FE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99" name="Rectangle 490"/>
            <p:cNvSpPr>
              <a:spLocks noChangeArrowheads="1"/>
            </p:cNvSpPr>
            <p:nvPr/>
          </p:nvSpPr>
          <p:spPr bwMode="auto">
            <a:xfrm>
              <a:off x="324" y="2402"/>
              <a:ext cx="1782" cy="6"/>
            </a:xfrm>
            <a:prstGeom prst="rect">
              <a:avLst/>
            </a:prstGeom>
            <a:solidFill>
              <a:srgbClr val="F2FE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0" name="Rectangle 491"/>
            <p:cNvSpPr>
              <a:spLocks noChangeArrowheads="1"/>
            </p:cNvSpPr>
            <p:nvPr/>
          </p:nvSpPr>
          <p:spPr bwMode="auto">
            <a:xfrm>
              <a:off x="324" y="2408"/>
              <a:ext cx="1782" cy="12"/>
            </a:xfrm>
            <a:prstGeom prst="rect">
              <a:avLst/>
            </a:prstGeom>
            <a:solidFill>
              <a:srgbClr val="F1F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1" name="Rectangle 492"/>
            <p:cNvSpPr>
              <a:spLocks noChangeArrowheads="1"/>
            </p:cNvSpPr>
            <p:nvPr/>
          </p:nvSpPr>
          <p:spPr bwMode="auto">
            <a:xfrm>
              <a:off x="324" y="2420"/>
              <a:ext cx="1782" cy="12"/>
            </a:xfrm>
            <a:prstGeom prst="rect">
              <a:avLst/>
            </a:prstGeom>
            <a:solidFill>
              <a:srgbClr val="F0F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2" name="Rectangle 493"/>
            <p:cNvSpPr>
              <a:spLocks noChangeArrowheads="1"/>
            </p:cNvSpPr>
            <p:nvPr/>
          </p:nvSpPr>
          <p:spPr bwMode="auto">
            <a:xfrm>
              <a:off x="324" y="2432"/>
              <a:ext cx="1782" cy="6"/>
            </a:xfrm>
            <a:prstGeom prst="rect">
              <a:avLst/>
            </a:prstGeom>
            <a:solidFill>
              <a:srgbClr val="EFF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3" name="Rectangle 494"/>
            <p:cNvSpPr>
              <a:spLocks noChangeArrowheads="1"/>
            </p:cNvSpPr>
            <p:nvPr/>
          </p:nvSpPr>
          <p:spPr bwMode="auto">
            <a:xfrm>
              <a:off x="324" y="2438"/>
              <a:ext cx="1782" cy="12"/>
            </a:xfrm>
            <a:prstGeom prst="rect">
              <a:avLst/>
            </a:prstGeom>
            <a:solidFill>
              <a:srgbClr val="EF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4" name="Rectangle 495"/>
            <p:cNvSpPr>
              <a:spLocks noChangeArrowheads="1"/>
            </p:cNvSpPr>
            <p:nvPr/>
          </p:nvSpPr>
          <p:spPr bwMode="auto">
            <a:xfrm>
              <a:off x="324" y="2450"/>
              <a:ext cx="1782" cy="6"/>
            </a:xfrm>
            <a:prstGeom prst="rect">
              <a:avLst/>
            </a:prstGeom>
            <a:solidFill>
              <a:srgbClr val="EE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5" name="Rectangle 496"/>
            <p:cNvSpPr>
              <a:spLocks noChangeArrowheads="1"/>
            </p:cNvSpPr>
            <p:nvPr/>
          </p:nvSpPr>
          <p:spPr bwMode="auto">
            <a:xfrm>
              <a:off x="324" y="2456"/>
              <a:ext cx="1782" cy="12"/>
            </a:xfrm>
            <a:prstGeom prst="rect">
              <a:avLst/>
            </a:prstGeom>
            <a:solidFill>
              <a:srgbClr val="ED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6" name="Rectangle 497"/>
            <p:cNvSpPr>
              <a:spLocks noChangeArrowheads="1"/>
            </p:cNvSpPr>
            <p:nvPr/>
          </p:nvSpPr>
          <p:spPr bwMode="auto">
            <a:xfrm>
              <a:off x="324" y="2468"/>
              <a:ext cx="1782" cy="12"/>
            </a:xfrm>
            <a:prstGeom prst="rect">
              <a:avLst/>
            </a:prstGeom>
            <a:solidFill>
              <a:srgbClr val="ECF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7" name="Rectangle 498"/>
            <p:cNvSpPr>
              <a:spLocks noChangeArrowheads="1"/>
            </p:cNvSpPr>
            <p:nvPr/>
          </p:nvSpPr>
          <p:spPr bwMode="auto">
            <a:xfrm>
              <a:off x="324" y="2480"/>
              <a:ext cx="1782" cy="6"/>
            </a:xfrm>
            <a:prstGeom prst="rect">
              <a:avLst/>
            </a:prstGeom>
            <a:solidFill>
              <a:srgbClr val="EBF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8" name="Rectangle 499"/>
            <p:cNvSpPr>
              <a:spLocks noChangeArrowheads="1"/>
            </p:cNvSpPr>
            <p:nvPr/>
          </p:nvSpPr>
          <p:spPr bwMode="auto">
            <a:xfrm>
              <a:off x="324" y="2486"/>
              <a:ext cx="1782" cy="12"/>
            </a:xfrm>
            <a:prstGeom prst="rect">
              <a:avLst/>
            </a:prstGeom>
            <a:solidFill>
              <a:srgbClr val="EAFC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09" name="Rectangle 500"/>
            <p:cNvSpPr>
              <a:spLocks noChangeArrowheads="1"/>
            </p:cNvSpPr>
            <p:nvPr/>
          </p:nvSpPr>
          <p:spPr bwMode="auto">
            <a:xfrm>
              <a:off x="324" y="2498"/>
              <a:ext cx="1782" cy="6"/>
            </a:xfrm>
            <a:prstGeom prst="rect">
              <a:avLst/>
            </a:prstGeom>
            <a:solidFill>
              <a:srgbClr val="E9FC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0" name="Rectangle 501"/>
            <p:cNvSpPr>
              <a:spLocks noChangeArrowheads="1"/>
            </p:cNvSpPr>
            <p:nvPr/>
          </p:nvSpPr>
          <p:spPr bwMode="auto">
            <a:xfrm>
              <a:off x="324" y="2504"/>
              <a:ext cx="1782" cy="12"/>
            </a:xfrm>
            <a:prstGeom prst="rect">
              <a:avLst/>
            </a:prstGeom>
            <a:solidFill>
              <a:srgbClr val="E8F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1" name="Rectangle 502"/>
            <p:cNvSpPr>
              <a:spLocks noChangeArrowheads="1"/>
            </p:cNvSpPr>
            <p:nvPr/>
          </p:nvSpPr>
          <p:spPr bwMode="auto">
            <a:xfrm>
              <a:off x="324" y="2516"/>
              <a:ext cx="1782" cy="12"/>
            </a:xfrm>
            <a:prstGeom prst="rect">
              <a:avLst/>
            </a:prstGeom>
            <a:solidFill>
              <a:srgbClr val="E7F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2" name="Rectangle 503"/>
            <p:cNvSpPr>
              <a:spLocks noChangeArrowheads="1"/>
            </p:cNvSpPr>
            <p:nvPr/>
          </p:nvSpPr>
          <p:spPr bwMode="auto">
            <a:xfrm>
              <a:off x="324" y="2528"/>
              <a:ext cx="1782" cy="6"/>
            </a:xfrm>
            <a:prstGeom prst="rect">
              <a:avLst/>
            </a:prstGeom>
            <a:solidFill>
              <a:srgbClr val="E6F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3" name="Rectangle 504"/>
            <p:cNvSpPr>
              <a:spLocks noChangeArrowheads="1"/>
            </p:cNvSpPr>
            <p:nvPr/>
          </p:nvSpPr>
          <p:spPr bwMode="auto">
            <a:xfrm>
              <a:off x="324" y="2534"/>
              <a:ext cx="1782" cy="18"/>
            </a:xfrm>
            <a:prstGeom prst="rect">
              <a:avLst/>
            </a:prstGeom>
            <a:solidFill>
              <a:srgbClr val="E5FC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4" name="Rectangle 505"/>
            <p:cNvSpPr>
              <a:spLocks noChangeArrowheads="1"/>
            </p:cNvSpPr>
            <p:nvPr/>
          </p:nvSpPr>
          <p:spPr bwMode="auto">
            <a:xfrm>
              <a:off x="324" y="2552"/>
              <a:ext cx="1782" cy="12"/>
            </a:xfrm>
            <a:prstGeom prst="rect">
              <a:avLst/>
            </a:prstGeom>
            <a:solidFill>
              <a:srgbClr val="E4FC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5" name="Rectangle 506"/>
            <p:cNvSpPr>
              <a:spLocks noChangeArrowheads="1"/>
            </p:cNvSpPr>
            <p:nvPr/>
          </p:nvSpPr>
          <p:spPr bwMode="auto">
            <a:xfrm>
              <a:off x="324" y="2564"/>
              <a:ext cx="1782" cy="6"/>
            </a:xfrm>
            <a:prstGeom prst="rect">
              <a:avLst/>
            </a:prstGeom>
            <a:solidFill>
              <a:srgbClr val="E3F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6" name="Rectangle 507"/>
            <p:cNvSpPr>
              <a:spLocks noChangeArrowheads="1"/>
            </p:cNvSpPr>
            <p:nvPr/>
          </p:nvSpPr>
          <p:spPr bwMode="auto">
            <a:xfrm>
              <a:off x="324" y="2570"/>
              <a:ext cx="1782" cy="12"/>
            </a:xfrm>
            <a:prstGeom prst="rect">
              <a:avLst/>
            </a:prstGeom>
            <a:solidFill>
              <a:srgbClr val="E2F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7" name="Rectangle 508"/>
            <p:cNvSpPr>
              <a:spLocks noChangeArrowheads="1"/>
            </p:cNvSpPr>
            <p:nvPr/>
          </p:nvSpPr>
          <p:spPr bwMode="auto">
            <a:xfrm>
              <a:off x="324" y="2582"/>
              <a:ext cx="1782" cy="12"/>
            </a:xfrm>
            <a:prstGeom prst="rect">
              <a:avLst/>
            </a:prstGeom>
            <a:solidFill>
              <a:srgbClr val="E1F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8" name="Rectangle 509"/>
            <p:cNvSpPr>
              <a:spLocks noChangeArrowheads="1"/>
            </p:cNvSpPr>
            <p:nvPr/>
          </p:nvSpPr>
          <p:spPr bwMode="auto">
            <a:xfrm>
              <a:off x="324" y="2594"/>
              <a:ext cx="1782" cy="6"/>
            </a:xfrm>
            <a:prstGeom prst="rect">
              <a:avLst/>
            </a:prstGeom>
            <a:solidFill>
              <a:srgbClr val="E0FB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19" name="Rectangle 510"/>
            <p:cNvSpPr>
              <a:spLocks noChangeArrowheads="1"/>
            </p:cNvSpPr>
            <p:nvPr/>
          </p:nvSpPr>
          <p:spPr bwMode="auto">
            <a:xfrm>
              <a:off x="324" y="2600"/>
              <a:ext cx="1782" cy="12"/>
            </a:xfrm>
            <a:prstGeom prst="rect">
              <a:avLst/>
            </a:prstGeom>
            <a:solidFill>
              <a:srgbClr val="DFFB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0" name="Rectangle 511"/>
            <p:cNvSpPr>
              <a:spLocks noChangeArrowheads="1"/>
            </p:cNvSpPr>
            <p:nvPr/>
          </p:nvSpPr>
          <p:spPr bwMode="auto">
            <a:xfrm>
              <a:off x="324" y="2612"/>
              <a:ext cx="1782" cy="6"/>
            </a:xfrm>
            <a:prstGeom prst="rect">
              <a:avLst/>
            </a:prstGeom>
            <a:solidFill>
              <a:srgbClr val="DEFB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1" name="Rectangle 512"/>
            <p:cNvSpPr>
              <a:spLocks noChangeArrowheads="1"/>
            </p:cNvSpPr>
            <p:nvPr/>
          </p:nvSpPr>
          <p:spPr bwMode="auto">
            <a:xfrm>
              <a:off x="324" y="2618"/>
              <a:ext cx="1782" cy="12"/>
            </a:xfrm>
            <a:prstGeom prst="rect">
              <a:avLst/>
            </a:prstGeom>
            <a:solidFill>
              <a:srgbClr val="DDF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2" name="Rectangle 513"/>
            <p:cNvSpPr>
              <a:spLocks noChangeArrowheads="1"/>
            </p:cNvSpPr>
            <p:nvPr/>
          </p:nvSpPr>
          <p:spPr bwMode="auto">
            <a:xfrm>
              <a:off x="324" y="2630"/>
              <a:ext cx="1782" cy="12"/>
            </a:xfrm>
            <a:prstGeom prst="rect">
              <a:avLst/>
            </a:prstGeom>
            <a:solidFill>
              <a:srgbClr val="DCF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3" name="Rectangle 514"/>
            <p:cNvSpPr>
              <a:spLocks noChangeArrowheads="1"/>
            </p:cNvSpPr>
            <p:nvPr/>
          </p:nvSpPr>
          <p:spPr bwMode="auto">
            <a:xfrm>
              <a:off x="324" y="2642"/>
              <a:ext cx="1782" cy="6"/>
            </a:xfrm>
            <a:prstGeom prst="rect">
              <a:avLst/>
            </a:prstGeom>
            <a:solidFill>
              <a:srgbClr val="DBF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4" name="Rectangle 515"/>
            <p:cNvSpPr>
              <a:spLocks noChangeArrowheads="1"/>
            </p:cNvSpPr>
            <p:nvPr/>
          </p:nvSpPr>
          <p:spPr bwMode="auto">
            <a:xfrm>
              <a:off x="324" y="2648"/>
              <a:ext cx="1782" cy="12"/>
            </a:xfrm>
            <a:prstGeom prst="rect">
              <a:avLst/>
            </a:prstGeom>
            <a:solidFill>
              <a:srgbClr val="DBFA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5" name="Rectangle 516"/>
            <p:cNvSpPr>
              <a:spLocks noChangeArrowheads="1"/>
            </p:cNvSpPr>
            <p:nvPr/>
          </p:nvSpPr>
          <p:spPr bwMode="auto">
            <a:xfrm>
              <a:off x="324" y="2660"/>
              <a:ext cx="1782" cy="6"/>
            </a:xfrm>
            <a:prstGeom prst="rect">
              <a:avLst/>
            </a:prstGeom>
            <a:solidFill>
              <a:srgbClr val="DAFA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6" name="Rectangle 517"/>
            <p:cNvSpPr>
              <a:spLocks noChangeArrowheads="1"/>
            </p:cNvSpPr>
            <p:nvPr/>
          </p:nvSpPr>
          <p:spPr bwMode="auto">
            <a:xfrm>
              <a:off x="324" y="2666"/>
              <a:ext cx="1782" cy="12"/>
            </a:xfrm>
            <a:prstGeom prst="rect">
              <a:avLst/>
            </a:prstGeom>
            <a:solidFill>
              <a:srgbClr val="D9FA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7" name="Rectangle 518"/>
            <p:cNvSpPr>
              <a:spLocks noChangeArrowheads="1"/>
            </p:cNvSpPr>
            <p:nvPr/>
          </p:nvSpPr>
          <p:spPr bwMode="auto">
            <a:xfrm>
              <a:off x="324" y="2678"/>
              <a:ext cx="1782" cy="12"/>
            </a:xfrm>
            <a:prstGeom prst="rect">
              <a:avLst/>
            </a:prstGeom>
            <a:solidFill>
              <a:srgbClr val="D8F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8" name="Rectangle 519"/>
            <p:cNvSpPr>
              <a:spLocks noChangeArrowheads="1"/>
            </p:cNvSpPr>
            <p:nvPr/>
          </p:nvSpPr>
          <p:spPr bwMode="auto">
            <a:xfrm>
              <a:off x="324" y="2690"/>
              <a:ext cx="1782" cy="6"/>
            </a:xfrm>
            <a:prstGeom prst="rect">
              <a:avLst/>
            </a:prstGeom>
            <a:solidFill>
              <a:srgbClr val="D7F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29" name="Rectangle 520"/>
            <p:cNvSpPr>
              <a:spLocks noChangeArrowheads="1"/>
            </p:cNvSpPr>
            <p:nvPr/>
          </p:nvSpPr>
          <p:spPr bwMode="auto">
            <a:xfrm>
              <a:off x="324" y="2696"/>
              <a:ext cx="1782" cy="12"/>
            </a:xfrm>
            <a:prstGeom prst="rect">
              <a:avLst/>
            </a:prstGeom>
            <a:solidFill>
              <a:srgbClr val="D6F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0" name="Rectangle 521"/>
            <p:cNvSpPr>
              <a:spLocks noChangeArrowheads="1"/>
            </p:cNvSpPr>
            <p:nvPr/>
          </p:nvSpPr>
          <p:spPr bwMode="auto">
            <a:xfrm>
              <a:off x="324" y="2708"/>
              <a:ext cx="1782" cy="6"/>
            </a:xfrm>
            <a:prstGeom prst="rect">
              <a:avLst/>
            </a:prstGeom>
            <a:solidFill>
              <a:srgbClr val="D5F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1" name="Rectangle 522"/>
            <p:cNvSpPr>
              <a:spLocks noChangeArrowheads="1"/>
            </p:cNvSpPr>
            <p:nvPr/>
          </p:nvSpPr>
          <p:spPr bwMode="auto">
            <a:xfrm>
              <a:off x="324" y="2714"/>
              <a:ext cx="1782" cy="12"/>
            </a:xfrm>
            <a:prstGeom prst="rect">
              <a:avLst/>
            </a:prstGeom>
            <a:solidFill>
              <a:srgbClr val="D4FA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2" name="Rectangle 523"/>
            <p:cNvSpPr>
              <a:spLocks noChangeArrowheads="1"/>
            </p:cNvSpPr>
            <p:nvPr/>
          </p:nvSpPr>
          <p:spPr bwMode="auto">
            <a:xfrm>
              <a:off x="324" y="2726"/>
              <a:ext cx="1782" cy="12"/>
            </a:xfrm>
            <a:prstGeom prst="rect">
              <a:avLst/>
            </a:prstGeom>
            <a:solidFill>
              <a:srgbClr val="D3F9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3" name="Rectangle 524"/>
            <p:cNvSpPr>
              <a:spLocks noChangeArrowheads="1"/>
            </p:cNvSpPr>
            <p:nvPr/>
          </p:nvSpPr>
          <p:spPr bwMode="auto">
            <a:xfrm>
              <a:off x="324" y="2738"/>
              <a:ext cx="1782" cy="6"/>
            </a:xfrm>
            <a:prstGeom prst="rect">
              <a:avLst/>
            </a:prstGeom>
            <a:solidFill>
              <a:srgbClr val="D2F9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4" name="Rectangle 525"/>
            <p:cNvSpPr>
              <a:spLocks noChangeArrowheads="1"/>
            </p:cNvSpPr>
            <p:nvPr/>
          </p:nvSpPr>
          <p:spPr bwMode="auto">
            <a:xfrm>
              <a:off x="324" y="2744"/>
              <a:ext cx="1782" cy="18"/>
            </a:xfrm>
            <a:prstGeom prst="rect">
              <a:avLst/>
            </a:prstGeom>
            <a:solidFill>
              <a:srgbClr val="D1F9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5" name="Rectangle 526"/>
            <p:cNvSpPr>
              <a:spLocks noChangeArrowheads="1"/>
            </p:cNvSpPr>
            <p:nvPr/>
          </p:nvSpPr>
          <p:spPr bwMode="auto">
            <a:xfrm>
              <a:off x="324" y="2762"/>
              <a:ext cx="1782" cy="12"/>
            </a:xfrm>
            <a:prstGeom prst="rect">
              <a:avLst/>
            </a:prstGeom>
            <a:solidFill>
              <a:srgbClr val="D0F9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6" name="Rectangle 527"/>
            <p:cNvSpPr>
              <a:spLocks noChangeArrowheads="1"/>
            </p:cNvSpPr>
            <p:nvPr/>
          </p:nvSpPr>
          <p:spPr bwMode="auto">
            <a:xfrm>
              <a:off x="324" y="2774"/>
              <a:ext cx="1782" cy="12"/>
            </a:xfrm>
            <a:prstGeom prst="rect">
              <a:avLst/>
            </a:prstGeom>
            <a:solidFill>
              <a:srgbClr val="CFF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7" name="Rectangle 528"/>
            <p:cNvSpPr>
              <a:spLocks noChangeArrowheads="1"/>
            </p:cNvSpPr>
            <p:nvPr/>
          </p:nvSpPr>
          <p:spPr bwMode="auto">
            <a:xfrm>
              <a:off x="324" y="2786"/>
              <a:ext cx="1782" cy="6"/>
            </a:xfrm>
            <a:prstGeom prst="rect">
              <a:avLst/>
            </a:prstGeom>
            <a:solidFill>
              <a:srgbClr val="CEF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8" name="Rectangle 529"/>
            <p:cNvSpPr>
              <a:spLocks noChangeArrowheads="1"/>
            </p:cNvSpPr>
            <p:nvPr/>
          </p:nvSpPr>
          <p:spPr bwMode="auto">
            <a:xfrm>
              <a:off x="324" y="2792"/>
              <a:ext cx="1782" cy="12"/>
            </a:xfrm>
            <a:prstGeom prst="rect">
              <a:avLst/>
            </a:prstGeom>
            <a:solidFill>
              <a:srgbClr val="CDF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39" name="Rectangle 530"/>
            <p:cNvSpPr>
              <a:spLocks noChangeArrowheads="1"/>
            </p:cNvSpPr>
            <p:nvPr/>
          </p:nvSpPr>
          <p:spPr bwMode="auto">
            <a:xfrm>
              <a:off x="324" y="2804"/>
              <a:ext cx="1782" cy="6"/>
            </a:xfrm>
            <a:prstGeom prst="rect">
              <a:avLst/>
            </a:prstGeom>
            <a:solidFill>
              <a:srgbClr val="CCF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40" name="Rectangle 531"/>
            <p:cNvSpPr>
              <a:spLocks noChangeArrowheads="1"/>
            </p:cNvSpPr>
            <p:nvPr/>
          </p:nvSpPr>
          <p:spPr bwMode="auto">
            <a:xfrm>
              <a:off x="324" y="2810"/>
              <a:ext cx="1782" cy="12"/>
            </a:xfrm>
            <a:prstGeom prst="rect">
              <a:avLst/>
            </a:prstGeom>
            <a:solidFill>
              <a:srgbClr val="CBF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41" name="Rectangle 532"/>
            <p:cNvSpPr>
              <a:spLocks noChangeArrowheads="1"/>
            </p:cNvSpPr>
            <p:nvPr/>
          </p:nvSpPr>
          <p:spPr bwMode="auto">
            <a:xfrm>
              <a:off x="324" y="2822"/>
              <a:ext cx="1782" cy="12"/>
            </a:xfrm>
            <a:prstGeom prst="rect">
              <a:avLst/>
            </a:prstGeom>
            <a:solidFill>
              <a:srgbClr val="CAF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42" name="Rectangle 533"/>
            <p:cNvSpPr>
              <a:spLocks noChangeArrowheads="1"/>
            </p:cNvSpPr>
            <p:nvPr/>
          </p:nvSpPr>
          <p:spPr bwMode="auto">
            <a:xfrm>
              <a:off x="324" y="2834"/>
              <a:ext cx="1782" cy="6"/>
            </a:xfrm>
            <a:prstGeom prst="rect">
              <a:avLst/>
            </a:prstGeom>
            <a:solidFill>
              <a:srgbClr val="C9F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43" name="Rectangle 534"/>
            <p:cNvSpPr>
              <a:spLocks noChangeArrowheads="1"/>
            </p:cNvSpPr>
            <p:nvPr/>
          </p:nvSpPr>
          <p:spPr bwMode="auto">
            <a:xfrm>
              <a:off x="324" y="2840"/>
              <a:ext cx="1782" cy="12"/>
            </a:xfrm>
            <a:prstGeom prst="rect">
              <a:avLst/>
            </a:prstGeom>
            <a:solidFill>
              <a:srgbClr val="C8F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44" name="Freeform 535"/>
            <p:cNvSpPr>
              <a:spLocks/>
            </p:cNvSpPr>
            <p:nvPr/>
          </p:nvSpPr>
          <p:spPr bwMode="auto">
            <a:xfrm>
              <a:off x="324" y="2240"/>
              <a:ext cx="1776" cy="606"/>
            </a:xfrm>
            <a:custGeom>
              <a:avLst/>
              <a:gdLst>
                <a:gd name="T0" fmla="*/ 4696 w 4736"/>
                <a:gd name="T1" fmla="*/ 0 h 1616"/>
                <a:gd name="T2" fmla="*/ 4736 w 4736"/>
                <a:gd name="T3" fmla="*/ 40 h 1616"/>
                <a:gd name="T4" fmla="*/ 4736 w 4736"/>
                <a:gd name="T5" fmla="*/ 40 h 1616"/>
                <a:gd name="T6" fmla="*/ 4736 w 4736"/>
                <a:gd name="T7" fmla="*/ 1576 h 1616"/>
                <a:gd name="T8" fmla="*/ 4736 w 4736"/>
                <a:gd name="T9" fmla="*/ 1576 h 1616"/>
                <a:gd name="T10" fmla="*/ 4696 w 4736"/>
                <a:gd name="T11" fmla="*/ 1616 h 1616"/>
                <a:gd name="T12" fmla="*/ 4696 w 4736"/>
                <a:gd name="T13" fmla="*/ 1616 h 1616"/>
                <a:gd name="T14" fmla="*/ 4696 w 4736"/>
                <a:gd name="T15" fmla="*/ 1616 h 1616"/>
                <a:gd name="T16" fmla="*/ 40 w 4736"/>
                <a:gd name="T17" fmla="*/ 1616 h 1616"/>
                <a:gd name="T18" fmla="*/ 40 w 4736"/>
                <a:gd name="T19" fmla="*/ 1616 h 1616"/>
                <a:gd name="T20" fmla="*/ 0 w 4736"/>
                <a:gd name="T21" fmla="*/ 1576 h 1616"/>
                <a:gd name="T22" fmla="*/ 0 w 4736"/>
                <a:gd name="T23" fmla="*/ 1576 h 1616"/>
                <a:gd name="T24" fmla="*/ 0 w 4736"/>
                <a:gd name="T25" fmla="*/ 40 h 1616"/>
                <a:gd name="T26" fmla="*/ 40 w 4736"/>
                <a:gd name="T27" fmla="*/ 0 h 1616"/>
                <a:gd name="T28" fmla="*/ 40 w 4736"/>
                <a:gd name="T29" fmla="*/ 0 h 1616"/>
                <a:gd name="T30" fmla="*/ 4696 w 4736"/>
                <a:gd name="T31" fmla="*/ 0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6" h="1616">
                  <a:moveTo>
                    <a:pt x="4696" y="0"/>
                  </a:moveTo>
                  <a:cubicBezTo>
                    <a:pt x="4719" y="0"/>
                    <a:pt x="4736" y="18"/>
                    <a:pt x="4736" y="40"/>
                  </a:cubicBezTo>
                  <a:lnTo>
                    <a:pt x="4736" y="40"/>
                  </a:lnTo>
                  <a:lnTo>
                    <a:pt x="4736" y="1576"/>
                  </a:lnTo>
                  <a:lnTo>
                    <a:pt x="4736" y="1576"/>
                  </a:lnTo>
                  <a:cubicBezTo>
                    <a:pt x="4736" y="1599"/>
                    <a:pt x="4719" y="1616"/>
                    <a:pt x="4696" y="1616"/>
                  </a:cubicBezTo>
                  <a:cubicBezTo>
                    <a:pt x="4696" y="1616"/>
                    <a:pt x="4696" y="1616"/>
                    <a:pt x="4696" y="1616"/>
                  </a:cubicBezTo>
                  <a:lnTo>
                    <a:pt x="4696" y="1616"/>
                  </a:lnTo>
                  <a:lnTo>
                    <a:pt x="40" y="1616"/>
                  </a:lnTo>
                  <a:lnTo>
                    <a:pt x="40" y="1616"/>
                  </a:lnTo>
                  <a:cubicBezTo>
                    <a:pt x="18" y="1616"/>
                    <a:pt x="0" y="1599"/>
                    <a:pt x="0" y="1576"/>
                  </a:cubicBezTo>
                  <a:lnTo>
                    <a:pt x="0" y="1576"/>
                  </a:lnTo>
                  <a:lnTo>
                    <a:pt x="0" y="40"/>
                  </a:lnTo>
                  <a:cubicBezTo>
                    <a:pt x="0" y="18"/>
                    <a:pt x="18" y="0"/>
                    <a:pt x="40" y="0"/>
                  </a:cubicBezTo>
                  <a:lnTo>
                    <a:pt x="40" y="0"/>
                  </a:lnTo>
                  <a:lnTo>
                    <a:pt x="4696"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45" name="Rectangle 536"/>
            <p:cNvSpPr>
              <a:spLocks noChangeArrowheads="1"/>
            </p:cNvSpPr>
            <p:nvPr/>
          </p:nvSpPr>
          <p:spPr bwMode="auto">
            <a:xfrm>
              <a:off x="762" y="2294"/>
              <a:ext cx="103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ev3api::ColorSensor</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46" name="Line 537"/>
            <p:cNvSpPr>
              <a:spLocks noChangeShapeType="1"/>
            </p:cNvSpPr>
            <p:nvPr/>
          </p:nvSpPr>
          <p:spPr bwMode="auto">
            <a:xfrm>
              <a:off x="324" y="2420"/>
              <a:ext cx="1776"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47" name="Rectangle 538"/>
            <p:cNvSpPr>
              <a:spLocks noChangeArrowheads="1"/>
            </p:cNvSpPr>
            <p:nvPr/>
          </p:nvSpPr>
          <p:spPr bwMode="auto">
            <a:xfrm>
              <a:off x="354" y="2444"/>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48" name="Rectangle 539"/>
            <p:cNvSpPr>
              <a:spLocks noChangeArrowheads="1"/>
            </p:cNvSpPr>
            <p:nvPr/>
          </p:nvSpPr>
          <p:spPr bwMode="auto">
            <a:xfrm>
              <a:off x="528" y="2444"/>
              <a:ext cx="14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99"/>
                  </a:solidFill>
                  <a:effectLst/>
                  <a:latin typeface="+mn-ea"/>
                  <a:ea typeface="+mn-ea"/>
                  <a:cs typeface="ＭＳ Ｐゴシック" pitchFamily="50" charset="-128"/>
                </a:rPr>
                <a:t>ColorSensor(port: ePortS): void</a:t>
              </a:r>
              <a:endParaRPr kumimoji="1" lang="ja-JP" altLang="ja-JP" sz="1800" b="0" i="0" u="none" strike="noStrike" cap="none" normalizeH="0" baseline="0" dirty="0" smtClean="0">
                <a:ln>
                  <a:noFill/>
                </a:ln>
                <a:solidFill>
                  <a:srgbClr val="FF3399"/>
                </a:solidFill>
                <a:effectLst/>
                <a:latin typeface="+mn-ea"/>
                <a:ea typeface="+mn-ea"/>
                <a:cs typeface="ＭＳ Ｐゴシック" pitchFamily="50" charset="-128"/>
              </a:endParaRPr>
            </a:p>
          </p:txBody>
        </p:sp>
        <p:sp>
          <p:nvSpPr>
            <p:cNvPr id="2549" name="Rectangle 540"/>
            <p:cNvSpPr>
              <a:spLocks noChangeArrowheads="1"/>
            </p:cNvSpPr>
            <p:nvPr/>
          </p:nvSpPr>
          <p:spPr bwMode="auto">
            <a:xfrm>
              <a:off x="354" y="2540"/>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50" name="Rectangle 541"/>
            <p:cNvSpPr>
              <a:spLocks noChangeArrowheads="1"/>
            </p:cNvSpPr>
            <p:nvPr/>
          </p:nvSpPr>
          <p:spPr bwMode="auto">
            <a:xfrm>
              <a:off x="528" y="2540"/>
              <a:ext cx="9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~ColorSensor(): int</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51" name="Rectangle 542"/>
            <p:cNvSpPr>
              <a:spLocks noChangeArrowheads="1"/>
            </p:cNvSpPr>
            <p:nvPr/>
          </p:nvSpPr>
          <p:spPr bwMode="auto">
            <a:xfrm>
              <a:off x="354" y="2636"/>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52" name="Rectangle 543"/>
            <p:cNvSpPr>
              <a:spLocks noChangeArrowheads="1"/>
            </p:cNvSpPr>
            <p:nvPr/>
          </p:nvSpPr>
          <p:spPr bwMode="auto">
            <a:xfrm>
              <a:off x="528" y="2636"/>
              <a:ext cx="10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getBrightness(): int8_t</a:t>
              </a:r>
              <a:endParaRPr kumimoji="1" lang="ja-JP" altLang="ja-JP" sz="18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553" name="Rectangle 544"/>
            <p:cNvSpPr>
              <a:spLocks noChangeArrowheads="1"/>
            </p:cNvSpPr>
            <p:nvPr/>
          </p:nvSpPr>
          <p:spPr bwMode="auto">
            <a:xfrm>
              <a:off x="354" y="2732"/>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54" name="Rectangle 545"/>
            <p:cNvSpPr>
              <a:spLocks noChangeArrowheads="1"/>
            </p:cNvSpPr>
            <p:nvPr/>
          </p:nvSpPr>
          <p:spPr bwMode="auto">
            <a:xfrm>
              <a:off x="528" y="2732"/>
              <a:ext cx="13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getColorNumber(): colorid_t</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55" name="Freeform 546"/>
            <p:cNvSpPr>
              <a:spLocks/>
            </p:cNvSpPr>
            <p:nvPr/>
          </p:nvSpPr>
          <p:spPr bwMode="auto">
            <a:xfrm>
              <a:off x="2172" y="2162"/>
              <a:ext cx="1716" cy="846"/>
            </a:xfrm>
            <a:custGeom>
              <a:avLst/>
              <a:gdLst>
                <a:gd name="T0" fmla="*/ 4536 w 4576"/>
                <a:gd name="T1" fmla="*/ 0 h 2256"/>
                <a:gd name="T2" fmla="*/ 4576 w 4576"/>
                <a:gd name="T3" fmla="*/ 40 h 2256"/>
                <a:gd name="T4" fmla="*/ 4576 w 4576"/>
                <a:gd name="T5" fmla="*/ 40 h 2256"/>
                <a:gd name="T6" fmla="*/ 4576 w 4576"/>
                <a:gd name="T7" fmla="*/ 2216 h 2256"/>
                <a:gd name="T8" fmla="*/ 4576 w 4576"/>
                <a:gd name="T9" fmla="*/ 2216 h 2256"/>
                <a:gd name="T10" fmla="*/ 4536 w 4576"/>
                <a:gd name="T11" fmla="*/ 2256 h 2256"/>
                <a:gd name="T12" fmla="*/ 4536 w 4576"/>
                <a:gd name="T13" fmla="*/ 2256 h 2256"/>
                <a:gd name="T14" fmla="*/ 4536 w 4576"/>
                <a:gd name="T15" fmla="*/ 2256 h 2256"/>
                <a:gd name="T16" fmla="*/ 40 w 4576"/>
                <a:gd name="T17" fmla="*/ 2256 h 2256"/>
                <a:gd name="T18" fmla="*/ 40 w 4576"/>
                <a:gd name="T19" fmla="*/ 2256 h 2256"/>
                <a:gd name="T20" fmla="*/ 0 w 4576"/>
                <a:gd name="T21" fmla="*/ 2216 h 2256"/>
                <a:gd name="T22" fmla="*/ 0 w 4576"/>
                <a:gd name="T23" fmla="*/ 2216 h 2256"/>
                <a:gd name="T24" fmla="*/ 0 w 4576"/>
                <a:gd name="T25" fmla="*/ 40 h 2256"/>
                <a:gd name="T26" fmla="*/ 40 w 4576"/>
                <a:gd name="T27" fmla="*/ 0 h 2256"/>
                <a:gd name="T28" fmla="*/ 40 w 4576"/>
                <a:gd name="T29" fmla="*/ 0 h 2256"/>
                <a:gd name="T30" fmla="*/ 4536 w 4576"/>
                <a:gd name="T31" fmla="*/ 0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76" h="2256">
                  <a:moveTo>
                    <a:pt x="4536" y="0"/>
                  </a:moveTo>
                  <a:cubicBezTo>
                    <a:pt x="4559" y="0"/>
                    <a:pt x="4576" y="18"/>
                    <a:pt x="4576" y="40"/>
                  </a:cubicBezTo>
                  <a:lnTo>
                    <a:pt x="4576" y="40"/>
                  </a:lnTo>
                  <a:lnTo>
                    <a:pt x="4576" y="2216"/>
                  </a:lnTo>
                  <a:lnTo>
                    <a:pt x="4576" y="2216"/>
                  </a:lnTo>
                  <a:cubicBezTo>
                    <a:pt x="4576" y="2239"/>
                    <a:pt x="4559" y="2256"/>
                    <a:pt x="4536" y="2256"/>
                  </a:cubicBezTo>
                  <a:cubicBezTo>
                    <a:pt x="4536" y="2256"/>
                    <a:pt x="4536" y="2256"/>
                    <a:pt x="4536" y="2256"/>
                  </a:cubicBezTo>
                  <a:lnTo>
                    <a:pt x="4536" y="2256"/>
                  </a:lnTo>
                  <a:lnTo>
                    <a:pt x="40" y="2256"/>
                  </a:lnTo>
                  <a:lnTo>
                    <a:pt x="40" y="2256"/>
                  </a:lnTo>
                  <a:cubicBezTo>
                    <a:pt x="18" y="2256"/>
                    <a:pt x="0" y="2239"/>
                    <a:pt x="0" y="2216"/>
                  </a:cubicBezTo>
                  <a:lnTo>
                    <a:pt x="0" y="2216"/>
                  </a:lnTo>
                  <a:lnTo>
                    <a:pt x="0" y="40"/>
                  </a:lnTo>
                  <a:cubicBezTo>
                    <a:pt x="0" y="18"/>
                    <a:pt x="18" y="0"/>
                    <a:pt x="40" y="0"/>
                  </a:cubicBezTo>
                  <a:lnTo>
                    <a:pt x="40" y="0"/>
                  </a:lnTo>
                  <a:lnTo>
                    <a:pt x="4536"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56" name="Rectangle 547"/>
            <p:cNvSpPr>
              <a:spLocks noChangeArrowheads="1"/>
            </p:cNvSpPr>
            <p:nvPr/>
          </p:nvSpPr>
          <p:spPr bwMode="auto">
            <a:xfrm>
              <a:off x="2154" y="2144"/>
              <a:ext cx="1722" cy="6"/>
            </a:xfrm>
            <a:prstGeom prst="rect">
              <a:avLst/>
            </a:prstGeom>
            <a:solidFill>
              <a:srgbClr val="C8F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57" name="Rectangle 548"/>
            <p:cNvSpPr>
              <a:spLocks noChangeArrowheads="1"/>
            </p:cNvSpPr>
            <p:nvPr/>
          </p:nvSpPr>
          <p:spPr bwMode="auto">
            <a:xfrm>
              <a:off x="2154" y="2150"/>
              <a:ext cx="1722" cy="192"/>
            </a:xfrm>
            <a:prstGeom prst="rect">
              <a:avLst/>
            </a:prstGeom>
            <a:solidFill>
              <a:srgbClr val="F6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58" name="Rectangle 549"/>
            <p:cNvSpPr>
              <a:spLocks noChangeArrowheads="1"/>
            </p:cNvSpPr>
            <p:nvPr/>
          </p:nvSpPr>
          <p:spPr bwMode="auto">
            <a:xfrm>
              <a:off x="2154" y="2342"/>
              <a:ext cx="1722" cy="24"/>
            </a:xfrm>
            <a:prstGeom prst="rect">
              <a:avLst/>
            </a:prstGeom>
            <a:solidFill>
              <a:srgbClr val="F4FE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59" name="Rectangle 550"/>
            <p:cNvSpPr>
              <a:spLocks noChangeArrowheads="1"/>
            </p:cNvSpPr>
            <p:nvPr/>
          </p:nvSpPr>
          <p:spPr bwMode="auto">
            <a:xfrm>
              <a:off x="2154" y="2366"/>
              <a:ext cx="1722" cy="30"/>
            </a:xfrm>
            <a:prstGeom prst="rect">
              <a:avLst/>
            </a:prstGeom>
            <a:solidFill>
              <a:srgbClr val="F2FE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0" name="Rectangle 551"/>
            <p:cNvSpPr>
              <a:spLocks noChangeArrowheads="1"/>
            </p:cNvSpPr>
            <p:nvPr/>
          </p:nvSpPr>
          <p:spPr bwMode="auto">
            <a:xfrm>
              <a:off x="2154" y="2396"/>
              <a:ext cx="1722" cy="36"/>
            </a:xfrm>
            <a:prstGeom prst="rect">
              <a:avLst/>
            </a:prstGeom>
            <a:solidFill>
              <a:srgbClr val="F0F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1" name="Rectangle 552"/>
            <p:cNvSpPr>
              <a:spLocks noChangeArrowheads="1"/>
            </p:cNvSpPr>
            <p:nvPr/>
          </p:nvSpPr>
          <p:spPr bwMode="auto">
            <a:xfrm>
              <a:off x="2154" y="2432"/>
              <a:ext cx="1722" cy="30"/>
            </a:xfrm>
            <a:prstGeom prst="rect">
              <a:avLst/>
            </a:prstGeom>
            <a:solidFill>
              <a:srgbClr val="EE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2" name="Rectangle 553"/>
            <p:cNvSpPr>
              <a:spLocks noChangeArrowheads="1"/>
            </p:cNvSpPr>
            <p:nvPr/>
          </p:nvSpPr>
          <p:spPr bwMode="auto">
            <a:xfrm>
              <a:off x="2154" y="2462"/>
              <a:ext cx="1722" cy="24"/>
            </a:xfrm>
            <a:prstGeom prst="rect">
              <a:avLst/>
            </a:prstGeom>
            <a:solidFill>
              <a:srgbClr val="ECF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3" name="Rectangle 554"/>
            <p:cNvSpPr>
              <a:spLocks noChangeArrowheads="1"/>
            </p:cNvSpPr>
            <p:nvPr/>
          </p:nvSpPr>
          <p:spPr bwMode="auto">
            <a:xfrm>
              <a:off x="2154" y="2486"/>
              <a:ext cx="1722" cy="30"/>
            </a:xfrm>
            <a:prstGeom prst="rect">
              <a:avLst/>
            </a:prstGeom>
            <a:solidFill>
              <a:srgbClr val="EAFC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4" name="Rectangle 555"/>
            <p:cNvSpPr>
              <a:spLocks noChangeArrowheads="1"/>
            </p:cNvSpPr>
            <p:nvPr/>
          </p:nvSpPr>
          <p:spPr bwMode="auto">
            <a:xfrm>
              <a:off x="2154" y="2516"/>
              <a:ext cx="1722" cy="24"/>
            </a:xfrm>
            <a:prstGeom prst="rect">
              <a:avLst/>
            </a:prstGeom>
            <a:solidFill>
              <a:srgbClr val="E8F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5" name="Rectangle 556"/>
            <p:cNvSpPr>
              <a:spLocks noChangeArrowheads="1"/>
            </p:cNvSpPr>
            <p:nvPr/>
          </p:nvSpPr>
          <p:spPr bwMode="auto">
            <a:xfrm>
              <a:off x="2154" y="2540"/>
              <a:ext cx="1722" cy="42"/>
            </a:xfrm>
            <a:prstGeom prst="rect">
              <a:avLst/>
            </a:prstGeom>
            <a:solidFill>
              <a:srgbClr val="E6F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6" name="Rectangle 557"/>
            <p:cNvSpPr>
              <a:spLocks noChangeArrowheads="1"/>
            </p:cNvSpPr>
            <p:nvPr/>
          </p:nvSpPr>
          <p:spPr bwMode="auto">
            <a:xfrm>
              <a:off x="2154" y="2582"/>
              <a:ext cx="1722" cy="24"/>
            </a:xfrm>
            <a:prstGeom prst="rect">
              <a:avLst/>
            </a:prstGeom>
            <a:solidFill>
              <a:srgbClr val="E4FC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7" name="Rectangle 558"/>
            <p:cNvSpPr>
              <a:spLocks noChangeArrowheads="1"/>
            </p:cNvSpPr>
            <p:nvPr/>
          </p:nvSpPr>
          <p:spPr bwMode="auto">
            <a:xfrm>
              <a:off x="2154" y="2606"/>
              <a:ext cx="1722" cy="24"/>
            </a:xfrm>
            <a:prstGeom prst="rect">
              <a:avLst/>
            </a:prstGeom>
            <a:solidFill>
              <a:srgbClr val="E2F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8" name="Rectangle 559"/>
            <p:cNvSpPr>
              <a:spLocks noChangeArrowheads="1"/>
            </p:cNvSpPr>
            <p:nvPr/>
          </p:nvSpPr>
          <p:spPr bwMode="auto">
            <a:xfrm>
              <a:off x="2154" y="2630"/>
              <a:ext cx="1722" cy="30"/>
            </a:xfrm>
            <a:prstGeom prst="rect">
              <a:avLst/>
            </a:prstGeom>
            <a:solidFill>
              <a:srgbClr val="E0FB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69" name="Rectangle 560"/>
            <p:cNvSpPr>
              <a:spLocks noChangeArrowheads="1"/>
            </p:cNvSpPr>
            <p:nvPr/>
          </p:nvSpPr>
          <p:spPr bwMode="auto">
            <a:xfrm>
              <a:off x="2154" y="2660"/>
              <a:ext cx="1722" cy="24"/>
            </a:xfrm>
            <a:prstGeom prst="rect">
              <a:avLst/>
            </a:prstGeom>
            <a:solidFill>
              <a:srgbClr val="DEFB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0" name="Rectangle 561"/>
            <p:cNvSpPr>
              <a:spLocks noChangeArrowheads="1"/>
            </p:cNvSpPr>
            <p:nvPr/>
          </p:nvSpPr>
          <p:spPr bwMode="auto">
            <a:xfrm>
              <a:off x="2154" y="2684"/>
              <a:ext cx="1722" cy="42"/>
            </a:xfrm>
            <a:prstGeom prst="rect">
              <a:avLst/>
            </a:prstGeom>
            <a:solidFill>
              <a:srgbClr val="DCF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1" name="Rectangle 562"/>
            <p:cNvSpPr>
              <a:spLocks noChangeArrowheads="1"/>
            </p:cNvSpPr>
            <p:nvPr/>
          </p:nvSpPr>
          <p:spPr bwMode="auto">
            <a:xfrm>
              <a:off x="2154" y="2726"/>
              <a:ext cx="1722" cy="24"/>
            </a:xfrm>
            <a:prstGeom prst="rect">
              <a:avLst/>
            </a:prstGeom>
            <a:solidFill>
              <a:srgbClr val="DAFA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2" name="Rectangle 563"/>
            <p:cNvSpPr>
              <a:spLocks noChangeArrowheads="1"/>
            </p:cNvSpPr>
            <p:nvPr/>
          </p:nvSpPr>
          <p:spPr bwMode="auto">
            <a:xfrm>
              <a:off x="2154" y="2750"/>
              <a:ext cx="1722" cy="30"/>
            </a:xfrm>
            <a:prstGeom prst="rect">
              <a:avLst/>
            </a:prstGeom>
            <a:solidFill>
              <a:srgbClr val="D8F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3" name="Rectangle 564"/>
            <p:cNvSpPr>
              <a:spLocks noChangeArrowheads="1"/>
            </p:cNvSpPr>
            <p:nvPr/>
          </p:nvSpPr>
          <p:spPr bwMode="auto">
            <a:xfrm>
              <a:off x="2154" y="2780"/>
              <a:ext cx="1722" cy="24"/>
            </a:xfrm>
            <a:prstGeom prst="rect">
              <a:avLst/>
            </a:prstGeom>
            <a:solidFill>
              <a:srgbClr val="D6F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4" name="Rectangle 565"/>
            <p:cNvSpPr>
              <a:spLocks noChangeArrowheads="1"/>
            </p:cNvSpPr>
            <p:nvPr/>
          </p:nvSpPr>
          <p:spPr bwMode="auto">
            <a:xfrm>
              <a:off x="2154" y="2804"/>
              <a:ext cx="1722" cy="30"/>
            </a:xfrm>
            <a:prstGeom prst="rect">
              <a:avLst/>
            </a:prstGeom>
            <a:solidFill>
              <a:srgbClr val="D4FA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5" name="Rectangle 566"/>
            <p:cNvSpPr>
              <a:spLocks noChangeArrowheads="1"/>
            </p:cNvSpPr>
            <p:nvPr/>
          </p:nvSpPr>
          <p:spPr bwMode="auto">
            <a:xfrm>
              <a:off x="2154" y="2834"/>
              <a:ext cx="1722" cy="36"/>
            </a:xfrm>
            <a:prstGeom prst="rect">
              <a:avLst/>
            </a:prstGeom>
            <a:solidFill>
              <a:srgbClr val="D2F9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6" name="Rectangle 567"/>
            <p:cNvSpPr>
              <a:spLocks noChangeArrowheads="1"/>
            </p:cNvSpPr>
            <p:nvPr/>
          </p:nvSpPr>
          <p:spPr bwMode="auto">
            <a:xfrm>
              <a:off x="2154" y="2870"/>
              <a:ext cx="1722" cy="30"/>
            </a:xfrm>
            <a:prstGeom prst="rect">
              <a:avLst/>
            </a:prstGeom>
            <a:solidFill>
              <a:srgbClr val="D0F9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7" name="Rectangle 568"/>
            <p:cNvSpPr>
              <a:spLocks noChangeArrowheads="1"/>
            </p:cNvSpPr>
            <p:nvPr/>
          </p:nvSpPr>
          <p:spPr bwMode="auto">
            <a:xfrm>
              <a:off x="2154" y="2900"/>
              <a:ext cx="1722" cy="24"/>
            </a:xfrm>
            <a:prstGeom prst="rect">
              <a:avLst/>
            </a:prstGeom>
            <a:solidFill>
              <a:srgbClr val="CEF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8" name="Rectangle 569"/>
            <p:cNvSpPr>
              <a:spLocks noChangeArrowheads="1"/>
            </p:cNvSpPr>
            <p:nvPr/>
          </p:nvSpPr>
          <p:spPr bwMode="auto">
            <a:xfrm>
              <a:off x="2154" y="2924"/>
              <a:ext cx="1722" cy="30"/>
            </a:xfrm>
            <a:prstGeom prst="rect">
              <a:avLst/>
            </a:prstGeom>
            <a:solidFill>
              <a:srgbClr val="CCF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79" name="Rectangle 570"/>
            <p:cNvSpPr>
              <a:spLocks noChangeArrowheads="1"/>
            </p:cNvSpPr>
            <p:nvPr/>
          </p:nvSpPr>
          <p:spPr bwMode="auto">
            <a:xfrm>
              <a:off x="2154" y="2954"/>
              <a:ext cx="1722" cy="24"/>
            </a:xfrm>
            <a:prstGeom prst="rect">
              <a:avLst/>
            </a:prstGeom>
            <a:solidFill>
              <a:srgbClr val="CAF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80" name="Rectangle 571"/>
            <p:cNvSpPr>
              <a:spLocks noChangeArrowheads="1"/>
            </p:cNvSpPr>
            <p:nvPr/>
          </p:nvSpPr>
          <p:spPr bwMode="auto">
            <a:xfrm>
              <a:off x="2154" y="2978"/>
              <a:ext cx="1722" cy="18"/>
            </a:xfrm>
            <a:prstGeom prst="rect">
              <a:avLst/>
            </a:prstGeom>
            <a:solidFill>
              <a:srgbClr val="C8F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81" name="Freeform 572"/>
            <p:cNvSpPr>
              <a:spLocks/>
            </p:cNvSpPr>
            <p:nvPr/>
          </p:nvSpPr>
          <p:spPr bwMode="auto">
            <a:xfrm>
              <a:off x="2154" y="2144"/>
              <a:ext cx="1716" cy="846"/>
            </a:xfrm>
            <a:custGeom>
              <a:avLst/>
              <a:gdLst>
                <a:gd name="T0" fmla="*/ 4536 w 4576"/>
                <a:gd name="T1" fmla="*/ 0 h 2256"/>
                <a:gd name="T2" fmla="*/ 4576 w 4576"/>
                <a:gd name="T3" fmla="*/ 40 h 2256"/>
                <a:gd name="T4" fmla="*/ 4576 w 4576"/>
                <a:gd name="T5" fmla="*/ 40 h 2256"/>
                <a:gd name="T6" fmla="*/ 4576 w 4576"/>
                <a:gd name="T7" fmla="*/ 2216 h 2256"/>
                <a:gd name="T8" fmla="*/ 4576 w 4576"/>
                <a:gd name="T9" fmla="*/ 2216 h 2256"/>
                <a:gd name="T10" fmla="*/ 4536 w 4576"/>
                <a:gd name="T11" fmla="*/ 2256 h 2256"/>
                <a:gd name="T12" fmla="*/ 4536 w 4576"/>
                <a:gd name="T13" fmla="*/ 2256 h 2256"/>
                <a:gd name="T14" fmla="*/ 4536 w 4576"/>
                <a:gd name="T15" fmla="*/ 2256 h 2256"/>
                <a:gd name="T16" fmla="*/ 40 w 4576"/>
                <a:gd name="T17" fmla="*/ 2256 h 2256"/>
                <a:gd name="T18" fmla="*/ 40 w 4576"/>
                <a:gd name="T19" fmla="*/ 2256 h 2256"/>
                <a:gd name="T20" fmla="*/ 0 w 4576"/>
                <a:gd name="T21" fmla="*/ 2216 h 2256"/>
                <a:gd name="T22" fmla="*/ 0 w 4576"/>
                <a:gd name="T23" fmla="*/ 2216 h 2256"/>
                <a:gd name="T24" fmla="*/ 0 w 4576"/>
                <a:gd name="T25" fmla="*/ 40 h 2256"/>
                <a:gd name="T26" fmla="*/ 40 w 4576"/>
                <a:gd name="T27" fmla="*/ 0 h 2256"/>
                <a:gd name="T28" fmla="*/ 40 w 4576"/>
                <a:gd name="T29" fmla="*/ 0 h 2256"/>
                <a:gd name="T30" fmla="*/ 4536 w 4576"/>
                <a:gd name="T31" fmla="*/ 0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76" h="2256">
                  <a:moveTo>
                    <a:pt x="4536" y="0"/>
                  </a:moveTo>
                  <a:cubicBezTo>
                    <a:pt x="4559" y="0"/>
                    <a:pt x="4576" y="18"/>
                    <a:pt x="4576" y="40"/>
                  </a:cubicBezTo>
                  <a:lnTo>
                    <a:pt x="4576" y="40"/>
                  </a:lnTo>
                  <a:lnTo>
                    <a:pt x="4576" y="2216"/>
                  </a:lnTo>
                  <a:lnTo>
                    <a:pt x="4576" y="2216"/>
                  </a:lnTo>
                  <a:cubicBezTo>
                    <a:pt x="4576" y="2239"/>
                    <a:pt x="4559" y="2256"/>
                    <a:pt x="4536" y="2256"/>
                  </a:cubicBezTo>
                  <a:cubicBezTo>
                    <a:pt x="4536" y="2256"/>
                    <a:pt x="4536" y="2256"/>
                    <a:pt x="4536" y="2256"/>
                  </a:cubicBezTo>
                  <a:lnTo>
                    <a:pt x="4536" y="2256"/>
                  </a:lnTo>
                  <a:lnTo>
                    <a:pt x="40" y="2256"/>
                  </a:lnTo>
                  <a:lnTo>
                    <a:pt x="40" y="2256"/>
                  </a:lnTo>
                  <a:cubicBezTo>
                    <a:pt x="18" y="2256"/>
                    <a:pt x="0" y="2239"/>
                    <a:pt x="0" y="2216"/>
                  </a:cubicBezTo>
                  <a:lnTo>
                    <a:pt x="0" y="2216"/>
                  </a:lnTo>
                  <a:lnTo>
                    <a:pt x="0" y="40"/>
                  </a:lnTo>
                  <a:cubicBezTo>
                    <a:pt x="0" y="18"/>
                    <a:pt x="18" y="0"/>
                    <a:pt x="40" y="0"/>
                  </a:cubicBezTo>
                  <a:lnTo>
                    <a:pt x="40" y="0"/>
                  </a:lnTo>
                  <a:lnTo>
                    <a:pt x="4536"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82" name="Rectangle 573"/>
            <p:cNvSpPr>
              <a:spLocks noChangeArrowheads="1"/>
            </p:cNvSpPr>
            <p:nvPr/>
          </p:nvSpPr>
          <p:spPr bwMode="auto">
            <a:xfrm>
              <a:off x="2574" y="2198"/>
              <a:ext cx="101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ev3api::GyroSensor</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83" name="Line 574"/>
            <p:cNvSpPr>
              <a:spLocks noChangeShapeType="1"/>
            </p:cNvSpPr>
            <p:nvPr/>
          </p:nvSpPr>
          <p:spPr bwMode="auto">
            <a:xfrm>
              <a:off x="2154" y="2324"/>
              <a:ext cx="1716"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84" name="Rectangle 575"/>
            <p:cNvSpPr>
              <a:spLocks noChangeArrowheads="1"/>
            </p:cNvSpPr>
            <p:nvPr/>
          </p:nvSpPr>
          <p:spPr bwMode="auto">
            <a:xfrm>
              <a:off x="2184" y="2348"/>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85" name="Rectangle 576"/>
            <p:cNvSpPr>
              <a:spLocks noChangeArrowheads="1"/>
            </p:cNvSpPr>
            <p:nvPr/>
          </p:nvSpPr>
          <p:spPr bwMode="auto">
            <a:xfrm>
              <a:off x="2358" y="2348"/>
              <a:ext cx="14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DEFAULT_OFFSET: int16_t = 0</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86" name="Line 577"/>
            <p:cNvSpPr>
              <a:spLocks noChangeShapeType="1"/>
            </p:cNvSpPr>
            <p:nvPr/>
          </p:nvSpPr>
          <p:spPr bwMode="auto">
            <a:xfrm>
              <a:off x="2358" y="2438"/>
              <a:ext cx="1236" cy="0"/>
            </a:xfrm>
            <a:prstGeom prst="line">
              <a:avLst/>
            </a:prstGeom>
            <a:noFill/>
            <a:ln w="6"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87" name="Rectangle 578"/>
            <p:cNvSpPr>
              <a:spLocks noChangeArrowheads="1"/>
            </p:cNvSpPr>
            <p:nvPr/>
          </p:nvSpPr>
          <p:spPr bwMode="auto">
            <a:xfrm>
              <a:off x="2184" y="2444"/>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88" name="Rectangle 579"/>
            <p:cNvSpPr>
              <a:spLocks noChangeArrowheads="1"/>
            </p:cNvSpPr>
            <p:nvPr/>
          </p:nvSpPr>
          <p:spPr bwMode="auto">
            <a:xfrm>
              <a:off x="2358" y="2444"/>
              <a:ext cx="7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mOffset: int16_t</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89" name="Line 580"/>
            <p:cNvSpPr>
              <a:spLocks noChangeShapeType="1"/>
            </p:cNvSpPr>
            <p:nvPr/>
          </p:nvSpPr>
          <p:spPr bwMode="auto">
            <a:xfrm>
              <a:off x="2154" y="2564"/>
              <a:ext cx="1716"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90" name="Rectangle 581"/>
            <p:cNvSpPr>
              <a:spLocks noChangeArrowheads="1"/>
            </p:cNvSpPr>
            <p:nvPr/>
          </p:nvSpPr>
          <p:spPr bwMode="auto">
            <a:xfrm>
              <a:off x="2184" y="2588"/>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91" name="Rectangle 582"/>
            <p:cNvSpPr>
              <a:spLocks noChangeArrowheads="1"/>
            </p:cNvSpPr>
            <p:nvPr/>
          </p:nvSpPr>
          <p:spPr bwMode="auto">
            <a:xfrm>
              <a:off x="2358" y="2588"/>
              <a:ext cx="147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99"/>
                  </a:solidFill>
                  <a:effectLst/>
                  <a:latin typeface="+mn-ea"/>
                  <a:ea typeface="+mn-ea"/>
                  <a:cs typeface="ＭＳ Ｐゴシック" pitchFamily="50" charset="-128"/>
                </a:rPr>
                <a:t>GyroSensor(port: ePortS): void</a:t>
              </a:r>
              <a:endParaRPr kumimoji="1" lang="ja-JP" altLang="ja-JP" sz="1800" b="0" i="0" u="none" strike="noStrike" cap="none" normalizeH="0" baseline="0" dirty="0" smtClean="0">
                <a:ln>
                  <a:noFill/>
                </a:ln>
                <a:solidFill>
                  <a:srgbClr val="FF3399"/>
                </a:solidFill>
                <a:effectLst/>
                <a:latin typeface="+mn-ea"/>
                <a:ea typeface="+mn-ea"/>
                <a:cs typeface="ＭＳ Ｐゴシック" pitchFamily="50" charset="-128"/>
              </a:endParaRPr>
            </a:p>
          </p:txBody>
        </p:sp>
        <p:sp>
          <p:nvSpPr>
            <p:cNvPr id="2592" name="Rectangle 583"/>
            <p:cNvSpPr>
              <a:spLocks noChangeArrowheads="1"/>
            </p:cNvSpPr>
            <p:nvPr/>
          </p:nvSpPr>
          <p:spPr bwMode="auto">
            <a:xfrm>
              <a:off x="2184" y="2684"/>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93" name="Rectangle 584"/>
            <p:cNvSpPr>
              <a:spLocks noChangeArrowheads="1"/>
            </p:cNvSpPr>
            <p:nvPr/>
          </p:nvSpPr>
          <p:spPr bwMode="auto">
            <a:xfrm>
              <a:off x="2358" y="2684"/>
              <a:ext cx="9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~GyroSensor(): int</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94" name="Rectangle 585"/>
            <p:cNvSpPr>
              <a:spLocks noChangeArrowheads="1"/>
            </p:cNvSpPr>
            <p:nvPr/>
          </p:nvSpPr>
          <p:spPr bwMode="auto">
            <a:xfrm>
              <a:off x="2184" y="2780"/>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95" name="Rectangle 586"/>
            <p:cNvSpPr>
              <a:spLocks noChangeArrowheads="1"/>
            </p:cNvSpPr>
            <p:nvPr/>
          </p:nvSpPr>
          <p:spPr bwMode="auto">
            <a:xfrm>
              <a:off x="2358" y="2780"/>
              <a:ext cx="14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setOffset(offset: int16_t): void</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96" name="Rectangle 587"/>
            <p:cNvSpPr>
              <a:spLocks noChangeArrowheads="1"/>
            </p:cNvSpPr>
            <p:nvPr/>
          </p:nvSpPr>
          <p:spPr bwMode="auto">
            <a:xfrm>
              <a:off x="2184" y="2876"/>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97" name="Rectangle 588"/>
            <p:cNvSpPr>
              <a:spLocks noChangeArrowheads="1"/>
            </p:cNvSpPr>
            <p:nvPr/>
          </p:nvSpPr>
          <p:spPr bwMode="auto">
            <a:xfrm>
              <a:off x="2358" y="2876"/>
              <a:ext cx="13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getAnglerVelocity(): int16_t</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598" name="Line 589"/>
            <p:cNvSpPr>
              <a:spLocks noChangeShapeType="1"/>
            </p:cNvSpPr>
            <p:nvPr/>
          </p:nvSpPr>
          <p:spPr bwMode="auto">
            <a:xfrm flipV="1">
              <a:off x="1152" y="2006"/>
              <a:ext cx="186" cy="234"/>
            </a:xfrm>
            <a:prstGeom prst="line">
              <a:avLst/>
            </a:prstGeom>
            <a:noFill/>
            <a:ln w="6"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99" name="Freeform 590"/>
            <p:cNvSpPr>
              <a:spLocks/>
            </p:cNvSpPr>
            <p:nvPr/>
          </p:nvSpPr>
          <p:spPr bwMode="auto">
            <a:xfrm>
              <a:off x="1248" y="2006"/>
              <a:ext cx="90" cy="96"/>
            </a:xfrm>
            <a:custGeom>
              <a:avLst/>
              <a:gdLst>
                <a:gd name="T0" fmla="*/ 60 w 90"/>
                <a:gd name="T1" fmla="*/ 96 h 96"/>
                <a:gd name="T2" fmla="*/ 0 w 90"/>
                <a:gd name="T3" fmla="*/ 54 h 96"/>
                <a:gd name="T4" fmla="*/ 90 w 90"/>
                <a:gd name="T5" fmla="*/ 0 h 96"/>
                <a:gd name="T6" fmla="*/ 60 w 90"/>
                <a:gd name="T7" fmla="*/ 96 h 96"/>
              </a:gdLst>
              <a:ahLst/>
              <a:cxnLst>
                <a:cxn ang="0">
                  <a:pos x="T0" y="T1"/>
                </a:cxn>
                <a:cxn ang="0">
                  <a:pos x="T2" y="T3"/>
                </a:cxn>
                <a:cxn ang="0">
                  <a:pos x="T4" y="T5"/>
                </a:cxn>
                <a:cxn ang="0">
                  <a:pos x="T6" y="T7"/>
                </a:cxn>
              </a:cxnLst>
              <a:rect l="0" t="0" r="r" b="b"/>
              <a:pathLst>
                <a:path w="90" h="96">
                  <a:moveTo>
                    <a:pt x="60" y="96"/>
                  </a:moveTo>
                  <a:lnTo>
                    <a:pt x="0" y="54"/>
                  </a:lnTo>
                  <a:lnTo>
                    <a:pt x="90" y="0"/>
                  </a:lnTo>
                  <a:lnTo>
                    <a:pt x="6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600" name="Freeform 591"/>
            <p:cNvSpPr>
              <a:spLocks/>
            </p:cNvSpPr>
            <p:nvPr/>
          </p:nvSpPr>
          <p:spPr bwMode="auto">
            <a:xfrm>
              <a:off x="1248" y="2006"/>
              <a:ext cx="90" cy="96"/>
            </a:xfrm>
            <a:custGeom>
              <a:avLst/>
              <a:gdLst>
                <a:gd name="T0" fmla="*/ 60 w 90"/>
                <a:gd name="T1" fmla="*/ 96 h 96"/>
                <a:gd name="T2" fmla="*/ 0 w 90"/>
                <a:gd name="T3" fmla="*/ 54 h 96"/>
                <a:gd name="T4" fmla="*/ 90 w 90"/>
                <a:gd name="T5" fmla="*/ 0 h 96"/>
                <a:gd name="T6" fmla="*/ 60 w 90"/>
                <a:gd name="T7" fmla="*/ 96 h 96"/>
              </a:gdLst>
              <a:ahLst/>
              <a:cxnLst>
                <a:cxn ang="0">
                  <a:pos x="T0" y="T1"/>
                </a:cxn>
                <a:cxn ang="0">
                  <a:pos x="T2" y="T3"/>
                </a:cxn>
                <a:cxn ang="0">
                  <a:pos x="T4" y="T5"/>
                </a:cxn>
                <a:cxn ang="0">
                  <a:pos x="T6" y="T7"/>
                </a:cxn>
              </a:cxnLst>
              <a:rect l="0" t="0" r="r" b="b"/>
              <a:pathLst>
                <a:path w="90" h="96">
                  <a:moveTo>
                    <a:pt x="60" y="96"/>
                  </a:moveTo>
                  <a:lnTo>
                    <a:pt x="0" y="54"/>
                  </a:lnTo>
                  <a:lnTo>
                    <a:pt x="90" y="0"/>
                  </a:lnTo>
                  <a:lnTo>
                    <a:pt x="60" y="96"/>
                  </a:lnTo>
                  <a:close/>
                </a:path>
              </a:pathLst>
            </a:custGeom>
            <a:noFill/>
            <a:ln w="6"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601" name="Line 592"/>
            <p:cNvSpPr>
              <a:spLocks noChangeShapeType="1"/>
            </p:cNvSpPr>
            <p:nvPr/>
          </p:nvSpPr>
          <p:spPr bwMode="auto">
            <a:xfrm flipH="1" flipV="1">
              <a:off x="2322" y="2006"/>
              <a:ext cx="168" cy="138"/>
            </a:xfrm>
            <a:prstGeom prst="line">
              <a:avLst/>
            </a:prstGeom>
            <a:noFill/>
            <a:ln w="6"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602" name="Freeform 593"/>
            <p:cNvSpPr>
              <a:spLocks/>
            </p:cNvSpPr>
            <p:nvPr/>
          </p:nvSpPr>
          <p:spPr bwMode="auto">
            <a:xfrm>
              <a:off x="2322" y="2006"/>
              <a:ext cx="96" cy="90"/>
            </a:xfrm>
            <a:custGeom>
              <a:avLst/>
              <a:gdLst>
                <a:gd name="T0" fmla="*/ 96 w 96"/>
                <a:gd name="T1" fmla="*/ 36 h 90"/>
                <a:gd name="T2" fmla="*/ 54 w 96"/>
                <a:gd name="T3" fmla="*/ 90 h 90"/>
                <a:gd name="T4" fmla="*/ 0 w 96"/>
                <a:gd name="T5" fmla="*/ 0 h 90"/>
                <a:gd name="T6" fmla="*/ 96 w 96"/>
                <a:gd name="T7" fmla="*/ 36 h 90"/>
              </a:gdLst>
              <a:ahLst/>
              <a:cxnLst>
                <a:cxn ang="0">
                  <a:pos x="T0" y="T1"/>
                </a:cxn>
                <a:cxn ang="0">
                  <a:pos x="T2" y="T3"/>
                </a:cxn>
                <a:cxn ang="0">
                  <a:pos x="T4" y="T5"/>
                </a:cxn>
                <a:cxn ang="0">
                  <a:pos x="T6" y="T7"/>
                </a:cxn>
              </a:cxnLst>
              <a:rect l="0" t="0" r="r" b="b"/>
              <a:pathLst>
                <a:path w="96" h="90">
                  <a:moveTo>
                    <a:pt x="96" y="36"/>
                  </a:moveTo>
                  <a:lnTo>
                    <a:pt x="54" y="90"/>
                  </a:lnTo>
                  <a:lnTo>
                    <a:pt x="0" y="0"/>
                  </a:lnTo>
                  <a:lnTo>
                    <a:pt x="9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603" name="Freeform 594"/>
            <p:cNvSpPr>
              <a:spLocks/>
            </p:cNvSpPr>
            <p:nvPr/>
          </p:nvSpPr>
          <p:spPr bwMode="auto">
            <a:xfrm>
              <a:off x="2322" y="2006"/>
              <a:ext cx="96" cy="90"/>
            </a:xfrm>
            <a:custGeom>
              <a:avLst/>
              <a:gdLst>
                <a:gd name="T0" fmla="*/ 96 w 96"/>
                <a:gd name="T1" fmla="*/ 36 h 90"/>
                <a:gd name="T2" fmla="*/ 54 w 96"/>
                <a:gd name="T3" fmla="*/ 90 h 90"/>
                <a:gd name="T4" fmla="*/ 0 w 96"/>
                <a:gd name="T5" fmla="*/ 0 h 90"/>
                <a:gd name="T6" fmla="*/ 96 w 96"/>
                <a:gd name="T7" fmla="*/ 36 h 90"/>
              </a:gdLst>
              <a:ahLst/>
              <a:cxnLst>
                <a:cxn ang="0">
                  <a:pos x="T0" y="T1"/>
                </a:cxn>
                <a:cxn ang="0">
                  <a:pos x="T2" y="T3"/>
                </a:cxn>
                <a:cxn ang="0">
                  <a:pos x="T4" y="T5"/>
                </a:cxn>
                <a:cxn ang="0">
                  <a:pos x="T6" y="T7"/>
                </a:cxn>
              </a:cxnLst>
              <a:rect l="0" t="0" r="r" b="b"/>
              <a:pathLst>
                <a:path w="96" h="90">
                  <a:moveTo>
                    <a:pt x="96" y="36"/>
                  </a:moveTo>
                  <a:lnTo>
                    <a:pt x="54" y="90"/>
                  </a:lnTo>
                  <a:lnTo>
                    <a:pt x="0" y="0"/>
                  </a:lnTo>
                  <a:lnTo>
                    <a:pt x="96" y="36"/>
                  </a:lnTo>
                  <a:close/>
                </a:path>
              </a:pathLst>
            </a:custGeom>
            <a:noFill/>
            <a:ln w="6"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grpSp>
      <p:grpSp>
        <p:nvGrpSpPr>
          <p:cNvPr id="2604" name="Group 598"/>
          <p:cNvGrpSpPr>
            <a:grpSpLocks noChangeAspect="1"/>
          </p:cNvGrpSpPr>
          <p:nvPr/>
        </p:nvGrpSpPr>
        <p:grpSpPr bwMode="auto">
          <a:xfrm>
            <a:off x="2794860" y="4386263"/>
            <a:ext cx="6046788" cy="2530475"/>
            <a:chOff x="1728" y="2797"/>
            <a:chExt cx="3809" cy="1594"/>
          </a:xfrm>
        </p:grpSpPr>
        <p:sp>
          <p:nvSpPr>
            <p:cNvPr id="2605" name="AutoShape 597"/>
            <p:cNvSpPr>
              <a:spLocks noChangeAspect="1" noChangeArrowheads="1" noTextEdit="1"/>
            </p:cNvSpPr>
            <p:nvPr/>
          </p:nvSpPr>
          <p:spPr bwMode="auto">
            <a:xfrm>
              <a:off x="1728" y="2797"/>
              <a:ext cx="3809"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06" name="Freeform 599"/>
            <p:cNvSpPr>
              <a:spLocks/>
            </p:cNvSpPr>
            <p:nvPr/>
          </p:nvSpPr>
          <p:spPr bwMode="auto">
            <a:xfrm>
              <a:off x="1883" y="2952"/>
              <a:ext cx="1637" cy="896"/>
            </a:xfrm>
            <a:custGeom>
              <a:avLst/>
              <a:gdLst>
                <a:gd name="T0" fmla="*/ 3000 w 3040"/>
                <a:gd name="T1" fmla="*/ 0 h 1664"/>
                <a:gd name="T2" fmla="*/ 3040 w 3040"/>
                <a:gd name="T3" fmla="*/ 40 h 1664"/>
                <a:gd name="T4" fmla="*/ 3040 w 3040"/>
                <a:gd name="T5" fmla="*/ 40 h 1664"/>
                <a:gd name="T6" fmla="*/ 3040 w 3040"/>
                <a:gd name="T7" fmla="*/ 1624 h 1664"/>
                <a:gd name="T8" fmla="*/ 3040 w 3040"/>
                <a:gd name="T9" fmla="*/ 1624 h 1664"/>
                <a:gd name="T10" fmla="*/ 3000 w 3040"/>
                <a:gd name="T11" fmla="*/ 1664 h 1664"/>
                <a:gd name="T12" fmla="*/ 3000 w 3040"/>
                <a:gd name="T13" fmla="*/ 1664 h 1664"/>
                <a:gd name="T14" fmla="*/ 3000 w 3040"/>
                <a:gd name="T15" fmla="*/ 1664 h 1664"/>
                <a:gd name="T16" fmla="*/ 40 w 3040"/>
                <a:gd name="T17" fmla="*/ 1664 h 1664"/>
                <a:gd name="T18" fmla="*/ 40 w 3040"/>
                <a:gd name="T19" fmla="*/ 1664 h 1664"/>
                <a:gd name="T20" fmla="*/ 0 w 3040"/>
                <a:gd name="T21" fmla="*/ 1624 h 1664"/>
                <a:gd name="T22" fmla="*/ 0 w 3040"/>
                <a:gd name="T23" fmla="*/ 1624 h 1664"/>
                <a:gd name="T24" fmla="*/ 0 w 3040"/>
                <a:gd name="T25" fmla="*/ 40 h 1664"/>
                <a:gd name="T26" fmla="*/ 40 w 3040"/>
                <a:gd name="T27" fmla="*/ 0 h 1664"/>
                <a:gd name="T28" fmla="*/ 40 w 3040"/>
                <a:gd name="T29" fmla="*/ 0 h 1664"/>
                <a:gd name="T30" fmla="*/ 3000 w 3040"/>
                <a:gd name="T31" fmla="*/ 0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40" h="1664">
                  <a:moveTo>
                    <a:pt x="3000" y="0"/>
                  </a:moveTo>
                  <a:cubicBezTo>
                    <a:pt x="3023" y="0"/>
                    <a:pt x="3040" y="18"/>
                    <a:pt x="3040" y="40"/>
                  </a:cubicBezTo>
                  <a:lnTo>
                    <a:pt x="3040" y="40"/>
                  </a:lnTo>
                  <a:lnTo>
                    <a:pt x="3040" y="1624"/>
                  </a:lnTo>
                  <a:lnTo>
                    <a:pt x="3040" y="1624"/>
                  </a:lnTo>
                  <a:cubicBezTo>
                    <a:pt x="3040" y="1647"/>
                    <a:pt x="3023" y="1664"/>
                    <a:pt x="3000" y="1664"/>
                  </a:cubicBezTo>
                  <a:cubicBezTo>
                    <a:pt x="3000" y="1664"/>
                    <a:pt x="3000" y="1664"/>
                    <a:pt x="3000" y="1664"/>
                  </a:cubicBezTo>
                  <a:lnTo>
                    <a:pt x="3000" y="1664"/>
                  </a:lnTo>
                  <a:lnTo>
                    <a:pt x="40" y="1664"/>
                  </a:lnTo>
                  <a:lnTo>
                    <a:pt x="40" y="1664"/>
                  </a:lnTo>
                  <a:cubicBezTo>
                    <a:pt x="18" y="1664"/>
                    <a:pt x="0" y="1647"/>
                    <a:pt x="0" y="1624"/>
                  </a:cubicBezTo>
                  <a:lnTo>
                    <a:pt x="0" y="1624"/>
                  </a:lnTo>
                  <a:lnTo>
                    <a:pt x="0" y="40"/>
                  </a:lnTo>
                  <a:cubicBezTo>
                    <a:pt x="0" y="18"/>
                    <a:pt x="18" y="0"/>
                    <a:pt x="40" y="0"/>
                  </a:cubicBezTo>
                  <a:lnTo>
                    <a:pt x="40" y="0"/>
                  </a:lnTo>
                  <a:lnTo>
                    <a:pt x="3000"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07" name="Rectangle 600"/>
            <p:cNvSpPr>
              <a:spLocks noChangeArrowheads="1"/>
            </p:cNvSpPr>
            <p:nvPr/>
          </p:nvSpPr>
          <p:spPr bwMode="auto">
            <a:xfrm>
              <a:off x="1857" y="2926"/>
              <a:ext cx="1646" cy="9"/>
            </a:xfrm>
            <a:prstGeom prst="rect">
              <a:avLst/>
            </a:prstGeom>
            <a:solidFill>
              <a:srgbClr val="BCF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08" name="Rectangle 601"/>
            <p:cNvSpPr>
              <a:spLocks noChangeArrowheads="1"/>
            </p:cNvSpPr>
            <p:nvPr/>
          </p:nvSpPr>
          <p:spPr bwMode="auto">
            <a:xfrm>
              <a:off x="1857" y="2935"/>
              <a:ext cx="1646" cy="189"/>
            </a:xfrm>
            <a:prstGeom prst="rect">
              <a:avLst/>
            </a:prstGeom>
            <a:solidFill>
              <a:srgbClr val="EDFE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09" name="Rectangle 602"/>
            <p:cNvSpPr>
              <a:spLocks noChangeArrowheads="1"/>
            </p:cNvSpPr>
            <p:nvPr/>
          </p:nvSpPr>
          <p:spPr bwMode="auto">
            <a:xfrm>
              <a:off x="1857" y="3124"/>
              <a:ext cx="1646" cy="9"/>
            </a:xfrm>
            <a:prstGeom prst="rect">
              <a:avLst/>
            </a:prstGeom>
            <a:solidFill>
              <a:srgbClr val="ECFE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0" name="Rectangle 603"/>
            <p:cNvSpPr>
              <a:spLocks noChangeArrowheads="1"/>
            </p:cNvSpPr>
            <p:nvPr/>
          </p:nvSpPr>
          <p:spPr bwMode="auto">
            <a:xfrm>
              <a:off x="1857" y="3133"/>
              <a:ext cx="1646" cy="17"/>
            </a:xfrm>
            <a:prstGeom prst="rect">
              <a:avLst/>
            </a:prstGeom>
            <a:solidFill>
              <a:srgbClr val="EBFE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1" name="Rectangle 604"/>
            <p:cNvSpPr>
              <a:spLocks noChangeArrowheads="1"/>
            </p:cNvSpPr>
            <p:nvPr/>
          </p:nvSpPr>
          <p:spPr bwMode="auto">
            <a:xfrm>
              <a:off x="1857" y="3150"/>
              <a:ext cx="1646" cy="18"/>
            </a:xfrm>
            <a:prstGeom prst="rect">
              <a:avLst/>
            </a:prstGeom>
            <a:solidFill>
              <a:srgbClr val="EAFE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2" name="Rectangle 605"/>
            <p:cNvSpPr>
              <a:spLocks noChangeArrowheads="1"/>
            </p:cNvSpPr>
            <p:nvPr/>
          </p:nvSpPr>
          <p:spPr bwMode="auto">
            <a:xfrm>
              <a:off x="1857" y="3168"/>
              <a:ext cx="1646" cy="8"/>
            </a:xfrm>
            <a:prstGeom prst="rect">
              <a:avLst/>
            </a:prstGeom>
            <a:solidFill>
              <a:srgbClr val="E9FE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3" name="Rectangle 606"/>
            <p:cNvSpPr>
              <a:spLocks noChangeArrowheads="1"/>
            </p:cNvSpPr>
            <p:nvPr/>
          </p:nvSpPr>
          <p:spPr bwMode="auto">
            <a:xfrm>
              <a:off x="1857" y="3176"/>
              <a:ext cx="1646" cy="17"/>
            </a:xfrm>
            <a:prstGeom prst="rect">
              <a:avLst/>
            </a:prstGeom>
            <a:solidFill>
              <a:srgbClr val="E8FE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4" name="Rectangle 607"/>
            <p:cNvSpPr>
              <a:spLocks noChangeArrowheads="1"/>
            </p:cNvSpPr>
            <p:nvPr/>
          </p:nvSpPr>
          <p:spPr bwMode="auto">
            <a:xfrm>
              <a:off x="1857" y="3193"/>
              <a:ext cx="1646" cy="9"/>
            </a:xfrm>
            <a:prstGeom prst="rect">
              <a:avLst/>
            </a:prstGeom>
            <a:solidFill>
              <a:srgbClr val="E7F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5" name="Rectangle 608"/>
            <p:cNvSpPr>
              <a:spLocks noChangeArrowheads="1"/>
            </p:cNvSpPr>
            <p:nvPr/>
          </p:nvSpPr>
          <p:spPr bwMode="auto">
            <a:xfrm>
              <a:off x="1857" y="3202"/>
              <a:ext cx="1646" cy="17"/>
            </a:xfrm>
            <a:prstGeom prst="rect">
              <a:avLst/>
            </a:prstGeom>
            <a:solidFill>
              <a:srgbClr val="E6F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6" name="Rectangle 609"/>
            <p:cNvSpPr>
              <a:spLocks noChangeArrowheads="1"/>
            </p:cNvSpPr>
            <p:nvPr/>
          </p:nvSpPr>
          <p:spPr bwMode="auto">
            <a:xfrm>
              <a:off x="1857" y="3219"/>
              <a:ext cx="1646" cy="17"/>
            </a:xfrm>
            <a:prstGeom prst="rect">
              <a:avLst/>
            </a:prstGeom>
            <a:solidFill>
              <a:srgbClr val="E5F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7" name="Rectangle 610"/>
            <p:cNvSpPr>
              <a:spLocks noChangeArrowheads="1"/>
            </p:cNvSpPr>
            <p:nvPr/>
          </p:nvSpPr>
          <p:spPr bwMode="auto">
            <a:xfrm>
              <a:off x="1857" y="3236"/>
              <a:ext cx="1646" cy="9"/>
            </a:xfrm>
            <a:prstGeom prst="rect">
              <a:avLst/>
            </a:prstGeom>
            <a:solidFill>
              <a:srgbClr val="E4FD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8" name="Rectangle 611"/>
            <p:cNvSpPr>
              <a:spLocks noChangeArrowheads="1"/>
            </p:cNvSpPr>
            <p:nvPr/>
          </p:nvSpPr>
          <p:spPr bwMode="auto">
            <a:xfrm>
              <a:off x="1857" y="3245"/>
              <a:ext cx="1646" cy="17"/>
            </a:xfrm>
            <a:prstGeom prst="rect">
              <a:avLst/>
            </a:prstGeom>
            <a:solidFill>
              <a:srgbClr val="E3FD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19" name="Rectangle 612"/>
            <p:cNvSpPr>
              <a:spLocks noChangeArrowheads="1"/>
            </p:cNvSpPr>
            <p:nvPr/>
          </p:nvSpPr>
          <p:spPr bwMode="auto">
            <a:xfrm>
              <a:off x="1857" y="3262"/>
              <a:ext cx="1646" cy="18"/>
            </a:xfrm>
            <a:prstGeom prst="rect">
              <a:avLst/>
            </a:prstGeom>
            <a:solidFill>
              <a:srgbClr val="E2FD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0" name="Rectangle 613"/>
            <p:cNvSpPr>
              <a:spLocks noChangeArrowheads="1"/>
            </p:cNvSpPr>
            <p:nvPr/>
          </p:nvSpPr>
          <p:spPr bwMode="auto">
            <a:xfrm>
              <a:off x="1857" y="3280"/>
              <a:ext cx="1646" cy="8"/>
            </a:xfrm>
            <a:prstGeom prst="rect">
              <a:avLst/>
            </a:prstGeom>
            <a:solidFill>
              <a:srgbClr val="E1FD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1" name="Rectangle 614"/>
            <p:cNvSpPr>
              <a:spLocks noChangeArrowheads="1"/>
            </p:cNvSpPr>
            <p:nvPr/>
          </p:nvSpPr>
          <p:spPr bwMode="auto">
            <a:xfrm>
              <a:off x="1857" y="3288"/>
              <a:ext cx="1646" cy="17"/>
            </a:xfrm>
            <a:prstGeom prst="rect">
              <a:avLst/>
            </a:prstGeom>
            <a:solidFill>
              <a:srgbClr val="E0FD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2" name="Rectangle 615"/>
            <p:cNvSpPr>
              <a:spLocks noChangeArrowheads="1"/>
            </p:cNvSpPr>
            <p:nvPr/>
          </p:nvSpPr>
          <p:spPr bwMode="auto">
            <a:xfrm>
              <a:off x="1857" y="3305"/>
              <a:ext cx="1646" cy="18"/>
            </a:xfrm>
            <a:prstGeom prst="rect">
              <a:avLst/>
            </a:prstGeom>
            <a:solidFill>
              <a:srgbClr val="DFFD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3" name="Rectangle 616"/>
            <p:cNvSpPr>
              <a:spLocks noChangeArrowheads="1"/>
            </p:cNvSpPr>
            <p:nvPr/>
          </p:nvSpPr>
          <p:spPr bwMode="auto">
            <a:xfrm>
              <a:off x="1857" y="3323"/>
              <a:ext cx="1646" cy="8"/>
            </a:xfrm>
            <a:prstGeom prst="rect">
              <a:avLst/>
            </a:prstGeom>
            <a:solidFill>
              <a:srgbClr val="DEFD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4" name="Rectangle 617"/>
            <p:cNvSpPr>
              <a:spLocks noChangeArrowheads="1"/>
            </p:cNvSpPr>
            <p:nvPr/>
          </p:nvSpPr>
          <p:spPr bwMode="auto">
            <a:xfrm>
              <a:off x="1857" y="3331"/>
              <a:ext cx="1646" cy="17"/>
            </a:xfrm>
            <a:prstGeom prst="rect">
              <a:avLst/>
            </a:prstGeom>
            <a:solidFill>
              <a:srgbClr val="DDFD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5" name="Rectangle 618"/>
            <p:cNvSpPr>
              <a:spLocks noChangeArrowheads="1"/>
            </p:cNvSpPr>
            <p:nvPr/>
          </p:nvSpPr>
          <p:spPr bwMode="auto">
            <a:xfrm>
              <a:off x="1857" y="3348"/>
              <a:ext cx="1646" cy="18"/>
            </a:xfrm>
            <a:prstGeom prst="rect">
              <a:avLst/>
            </a:prstGeom>
            <a:solidFill>
              <a:srgbClr val="DCF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6" name="Rectangle 619"/>
            <p:cNvSpPr>
              <a:spLocks noChangeArrowheads="1"/>
            </p:cNvSpPr>
            <p:nvPr/>
          </p:nvSpPr>
          <p:spPr bwMode="auto">
            <a:xfrm>
              <a:off x="1857" y="3366"/>
              <a:ext cx="1646" cy="8"/>
            </a:xfrm>
            <a:prstGeom prst="rect">
              <a:avLst/>
            </a:prstGeom>
            <a:solidFill>
              <a:srgbClr val="DBF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7" name="Rectangle 620"/>
            <p:cNvSpPr>
              <a:spLocks noChangeArrowheads="1"/>
            </p:cNvSpPr>
            <p:nvPr/>
          </p:nvSpPr>
          <p:spPr bwMode="auto">
            <a:xfrm>
              <a:off x="1857" y="3374"/>
              <a:ext cx="1646" cy="18"/>
            </a:xfrm>
            <a:prstGeom prst="rect">
              <a:avLst/>
            </a:prstGeom>
            <a:solidFill>
              <a:srgbClr val="DAF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8" name="Rectangle 621"/>
            <p:cNvSpPr>
              <a:spLocks noChangeArrowheads="1"/>
            </p:cNvSpPr>
            <p:nvPr/>
          </p:nvSpPr>
          <p:spPr bwMode="auto">
            <a:xfrm>
              <a:off x="1857" y="3392"/>
              <a:ext cx="1646" cy="8"/>
            </a:xfrm>
            <a:prstGeom prst="rect">
              <a:avLst/>
            </a:prstGeom>
            <a:solidFill>
              <a:srgbClr val="D9F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29" name="Rectangle 622"/>
            <p:cNvSpPr>
              <a:spLocks noChangeArrowheads="1"/>
            </p:cNvSpPr>
            <p:nvPr/>
          </p:nvSpPr>
          <p:spPr bwMode="auto">
            <a:xfrm>
              <a:off x="1857" y="3400"/>
              <a:ext cx="1646" cy="17"/>
            </a:xfrm>
            <a:prstGeom prst="rect">
              <a:avLst/>
            </a:prstGeom>
            <a:solidFill>
              <a:srgbClr val="D8F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0" name="Rectangle 623"/>
            <p:cNvSpPr>
              <a:spLocks noChangeArrowheads="1"/>
            </p:cNvSpPr>
            <p:nvPr/>
          </p:nvSpPr>
          <p:spPr bwMode="auto">
            <a:xfrm>
              <a:off x="1857" y="3417"/>
              <a:ext cx="1646" cy="26"/>
            </a:xfrm>
            <a:prstGeom prst="rect">
              <a:avLst/>
            </a:prstGeom>
            <a:solidFill>
              <a:srgbClr val="D7F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1" name="Rectangle 624"/>
            <p:cNvSpPr>
              <a:spLocks noChangeArrowheads="1"/>
            </p:cNvSpPr>
            <p:nvPr/>
          </p:nvSpPr>
          <p:spPr bwMode="auto">
            <a:xfrm>
              <a:off x="1857" y="3443"/>
              <a:ext cx="1646" cy="17"/>
            </a:xfrm>
            <a:prstGeom prst="rect">
              <a:avLst/>
            </a:prstGeom>
            <a:solidFill>
              <a:srgbClr val="D6F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2" name="Rectangle 625"/>
            <p:cNvSpPr>
              <a:spLocks noChangeArrowheads="1"/>
            </p:cNvSpPr>
            <p:nvPr/>
          </p:nvSpPr>
          <p:spPr bwMode="auto">
            <a:xfrm>
              <a:off x="1857" y="3460"/>
              <a:ext cx="1646" cy="18"/>
            </a:xfrm>
            <a:prstGeom prst="rect">
              <a:avLst/>
            </a:prstGeom>
            <a:solidFill>
              <a:srgbClr val="D5F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3" name="Rectangle 626"/>
            <p:cNvSpPr>
              <a:spLocks noChangeArrowheads="1"/>
            </p:cNvSpPr>
            <p:nvPr/>
          </p:nvSpPr>
          <p:spPr bwMode="auto">
            <a:xfrm>
              <a:off x="1857" y="3478"/>
              <a:ext cx="1646" cy="8"/>
            </a:xfrm>
            <a:prstGeom prst="rect">
              <a:avLst/>
            </a:prstGeom>
            <a:solidFill>
              <a:srgbClr val="D4F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4" name="Rectangle 627"/>
            <p:cNvSpPr>
              <a:spLocks noChangeArrowheads="1"/>
            </p:cNvSpPr>
            <p:nvPr/>
          </p:nvSpPr>
          <p:spPr bwMode="auto">
            <a:xfrm>
              <a:off x="1857" y="3486"/>
              <a:ext cx="1646" cy="18"/>
            </a:xfrm>
            <a:prstGeom prst="rect">
              <a:avLst/>
            </a:prstGeom>
            <a:solidFill>
              <a:srgbClr val="D3F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5" name="Rectangle 628"/>
            <p:cNvSpPr>
              <a:spLocks noChangeArrowheads="1"/>
            </p:cNvSpPr>
            <p:nvPr/>
          </p:nvSpPr>
          <p:spPr bwMode="auto">
            <a:xfrm>
              <a:off x="1857" y="3504"/>
              <a:ext cx="1646" cy="17"/>
            </a:xfrm>
            <a:prstGeom prst="rect">
              <a:avLst/>
            </a:prstGeom>
            <a:solidFill>
              <a:srgbClr val="D2F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6" name="Rectangle 629"/>
            <p:cNvSpPr>
              <a:spLocks noChangeArrowheads="1"/>
            </p:cNvSpPr>
            <p:nvPr/>
          </p:nvSpPr>
          <p:spPr bwMode="auto">
            <a:xfrm>
              <a:off x="1857" y="3521"/>
              <a:ext cx="1646" cy="8"/>
            </a:xfrm>
            <a:prstGeom prst="rect">
              <a:avLst/>
            </a:prstGeom>
            <a:solidFill>
              <a:srgbClr val="D1F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7" name="Rectangle 630"/>
            <p:cNvSpPr>
              <a:spLocks noChangeArrowheads="1"/>
            </p:cNvSpPr>
            <p:nvPr/>
          </p:nvSpPr>
          <p:spPr bwMode="auto">
            <a:xfrm>
              <a:off x="1857" y="3529"/>
              <a:ext cx="1646" cy="18"/>
            </a:xfrm>
            <a:prstGeom prst="rect">
              <a:avLst/>
            </a:prstGeom>
            <a:solidFill>
              <a:srgbClr val="D0F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8" name="Rectangle 631"/>
            <p:cNvSpPr>
              <a:spLocks noChangeArrowheads="1"/>
            </p:cNvSpPr>
            <p:nvPr/>
          </p:nvSpPr>
          <p:spPr bwMode="auto">
            <a:xfrm>
              <a:off x="1857" y="3547"/>
              <a:ext cx="1646" cy="17"/>
            </a:xfrm>
            <a:prstGeom prst="rect">
              <a:avLst/>
            </a:prstGeom>
            <a:solidFill>
              <a:srgbClr val="CFF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39" name="Rectangle 632"/>
            <p:cNvSpPr>
              <a:spLocks noChangeArrowheads="1"/>
            </p:cNvSpPr>
            <p:nvPr/>
          </p:nvSpPr>
          <p:spPr bwMode="auto">
            <a:xfrm>
              <a:off x="1857" y="3564"/>
              <a:ext cx="1646" cy="9"/>
            </a:xfrm>
            <a:prstGeom prst="rect">
              <a:avLst/>
            </a:prstGeom>
            <a:solidFill>
              <a:srgbClr val="CEF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0" name="Rectangle 633"/>
            <p:cNvSpPr>
              <a:spLocks noChangeArrowheads="1"/>
            </p:cNvSpPr>
            <p:nvPr/>
          </p:nvSpPr>
          <p:spPr bwMode="auto">
            <a:xfrm>
              <a:off x="1857" y="3573"/>
              <a:ext cx="1646" cy="17"/>
            </a:xfrm>
            <a:prstGeom prst="rect">
              <a:avLst/>
            </a:prstGeom>
            <a:solidFill>
              <a:srgbClr val="CDF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1" name="Rectangle 634"/>
            <p:cNvSpPr>
              <a:spLocks noChangeArrowheads="1"/>
            </p:cNvSpPr>
            <p:nvPr/>
          </p:nvSpPr>
          <p:spPr bwMode="auto">
            <a:xfrm>
              <a:off x="1857" y="3590"/>
              <a:ext cx="1646" cy="8"/>
            </a:xfrm>
            <a:prstGeom prst="rect">
              <a:avLst/>
            </a:prstGeom>
            <a:solidFill>
              <a:srgbClr val="CCF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2" name="Rectangle 635"/>
            <p:cNvSpPr>
              <a:spLocks noChangeArrowheads="1"/>
            </p:cNvSpPr>
            <p:nvPr/>
          </p:nvSpPr>
          <p:spPr bwMode="auto">
            <a:xfrm>
              <a:off x="1857" y="3598"/>
              <a:ext cx="1646" cy="18"/>
            </a:xfrm>
            <a:prstGeom prst="rect">
              <a:avLst/>
            </a:prstGeom>
            <a:solidFill>
              <a:srgbClr val="CBFC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4" name="Rectangle 636"/>
            <p:cNvSpPr>
              <a:spLocks noChangeArrowheads="1"/>
            </p:cNvSpPr>
            <p:nvPr/>
          </p:nvSpPr>
          <p:spPr bwMode="auto">
            <a:xfrm>
              <a:off x="1857" y="3616"/>
              <a:ext cx="1646" cy="17"/>
            </a:xfrm>
            <a:prstGeom prst="rect">
              <a:avLst/>
            </a:prstGeom>
            <a:solidFill>
              <a:srgbClr val="CAFC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5" name="Rectangle 637"/>
            <p:cNvSpPr>
              <a:spLocks noChangeArrowheads="1"/>
            </p:cNvSpPr>
            <p:nvPr/>
          </p:nvSpPr>
          <p:spPr bwMode="auto">
            <a:xfrm>
              <a:off x="1857" y="3633"/>
              <a:ext cx="1646" cy="8"/>
            </a:xfrm>
            <a:prstGeom prst="rect">
              <a:avLst/>
            </a:prstGeom>
            <a:solidFill>
              <a:srgbClr val="C9FC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6" name="Rectangle 638"/>
            <p:cNvSpPr>
              <a:spLocks noChangeArrowheads="1"/>
            </p:cNvSpPr>
            <p:nvPr/>
          </p:nvSpPr>
          <p:spPr bwMode="auto">
            <a:xfrm>
              <a:off x="1857" y="3641"/>
              <a:ext cx="1646" cy="18"/>
            </a:xfrm>
            <a:prstGeom prst="rect">
              <a:avLst/>
            </a:prstGeom>
            <a:solidFill>
              <a:srgbClr val="C8FC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7" name="Rectangle 639"/>
            <p:cNvSpPr>
              <a:spLocks noChangeArrowheads="1"/>
            </p:cNvSpPr>
            <p:nvPr/>
          </p:nvSpPr>
          <p:spPr bwMode="auto">
            <a:xfrm>
              <a:off x="1857" y="3659"/>
              <a:ext cx="1646" cy="17"/>
            </a:xfrm>
            <a:prstGeom prst="rect">
              <a:avLst/>
            </a:prstGeom>
            <a:solidFill>
              <a:srgbClr val="C7FC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8" name="Rectangle 640"/>
            <p:cNvSpPr>
              <a:spLocks noChangeArrowheads="1"/>
            </p:cNvSpPr>
            <p:nvPr/>
          </p:nvSpPr>
          <p:spPr bwMode="auto">
            <a:xfrm>
              <a:off x="1857" y="3676"/>
              <a:ext cx="1646" cy="9"/>
            </a:xfrm>
            <a:prstGeom prst="rect">
              <a:avLst/>
            </a:prstGeom>
            <a:solidFill>
              <a:srgbClr val="C6FC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49" name="Rectangle 641"/>
            <p:cNvSpPr>
              <a:spLocks noChangeArrowheads="1"/>
            </p:cNvSpPr>
            <p:nvPr/>
          </p:nvSpPr>
          <p:spPr bwMode="auto">
            <a:xfrm>
              <a:off x="1857" y="3685"/>
              <a:ext cx="1646" cy="17"/>
            </a:xfrm>
            <a:prstGeom prst="rect">
              <a:avLst/>
            </a:prstGeom>
            <a:solidFill>
              <a:srgbClr val="C5FC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0" name="Rectangle 642"/>
            <p:cNvSpPr>
              <a:spLocks noChangeArrowheads="1"/>
            </p:cNvSpPr>
            <p:nvPr/>
          </p:nvSpPr>
          <p:spPr bwMode="auto">
            <a:xfrm>
              <a:off x="1857" y="3702"/>
              <a:ext cx="1646" cy="17"/>
            </a:xfrm>
            <a:prstGeom prst="rect">
              <a:avLst/>
            </a:prstGeom>
            <a:solidFill>
              <a:srgbClr val="C4F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1" name="Rectangle 643"/>
            <p:cNvSpPr>
              <a:spLocks noChangeArrowheads="1"/>
            </p:cNvSpPr>
            <p:nvPr/>
          </p:nvSpPr>
          <p:spPr bwMode="auto">
            <a:xfrm>
              <a:off x="1857" y="3719"/>
              <a:ext cx="1646" cy="9"/>
            </a:xfrm>
            <a:prstGeom prst="rect">
              <a:avLst/>
            </a:prstGeom>
            <a:solidFill>
              <a:srgbClr val="C3F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2" name="Rectangle 644"/>
            <p:cNvSpPr>
              <a:spLocks noChangeArrowheads="1"/>
            </p:cNvSpPr>
            <p:nvPr/>
          </p:nvSpPr>
          <p:spPr bwMode="auto">
            <a:xfrm>
              <a:off x="1857" y="3728"/>
              <a:ext cx="1646" cy="17"/>
            </a:xfrm>
            <a:prstGeom prst="rect">
              <a:avLst/>
            </a:prstGeom>
            <a:solidFill>
              <a:srgbClr val="C2F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3" name="Rectangle 645"/>
            <p:cNvSpPr>
              <a:spLocks noChangeArrowheads="1"/>
            </p:cNvSpPr>
            <p:nvPr/>
          </p:nvSpPr>
          <p:spPr bwMode="auto">
            <a:xfrm>
              <a:off x="1857" y="3745"/>
              <a:ext cx="1646" cy="8"/>
            </a:xfrm>
            <a:prstGeom prst="rect">
              <a:avLst/>
            </a:prstGeom>
            <a:solidFill>
              <a:srgbClr val="C1FB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4" name="Rectangle 646"/>
            <p:cNvSpPr>
              <a:spLocks noChangeArrowheads="1"/>
            </p:cNvSpPr>
            <p:nvPr/>
          </p:nvSpPr>
          <p:spPr bwMode="auto">
            <a:xfrm>
              <a:off x="1857" y="3753"/>
              <a:ext cx="1646" cy="18"/>
            </a:xfrm>
            <a:prstGeom prst="rect">
              <a:avLst/>
            </a:prstGeom>
            <a:solidFill>
              <a:srgbClr val="C0FB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5" name="Rectangle 647"/>
            <p:cNvSpPr>
              <a:spLocks noChangeArrowheads="1"/>
            </p:cNvSpPr>
            <p:nvPr/>
          </p:nvSpPr>
          <p:spPr bwMode="auto">
            <a:xfrm>
              <a:off x="1857" y="3771"/>
              <a:ext cx="1646" cy="17"/>
            </a:xfrm>
            <a:prstGeom prst="rect">
              <a:avLst/>
            </a:prstGeom>
            <a:solidFill>
              <a:srgbClr val="BFFB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6" name="Rectangle 648"/>
            <p:cNvSpPr>
              <a:spLocks noChangeArrowheads="1"/>
            </p:cNvSpPr>
            <p:nvPr/>
          </p:nvSpPr>
          <p:spPr bwMode="auto">
            <a:xfrm>
              <a:off x="1857" y="3788"/>
              <a:ext cx="1646" cy="9"/>
            </a:xfrm>
            <a:prstGeom prst="rect">
              <a:avLst/>
            </a:prstGeom>
            <a:solidFill>
              <a:srgbClr val="BEFB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7" name="Rectangle 649"/>
            <p:cNvSpPr>
              <a:spLocks noChangeArrowheads="1"/>
            </p:cNvSpPr>
            <p:nvPr/>
          </p:nvSpPr>
          <p:spPr bwMode="auto">
            <a:xfrm>
              <a:off x="1857" y="3797"/>
              <a:ext cx="1646" cy="17"/>
            </a:xfrm>
            <a:prstGeom prst="rect">
              <a:avLst/>
            </a:prstGeom>
            <a:solidFill>
              <a:srgbClr val="BDF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8" name="Rectangle 650"/>
            <p:cNvSpPr>
              <a:spLocks noChangeArrowheads="1"/>
            </p:cNvSpPr>
            <p:nvPr/>
          </p:nvSpPr>
          <p:spPr bwMode="auto">
            <a:xfrm>
              <a:off x="1857" y="3814"/>
              <a:ext cx="1646" cy="17"/>
            </a:xfrm>
            <a:prstGeom prst="rect">
              <a:avLst/>
            </a:prstGeom>
            <a:solidFill>
              <a:srgbClr val="BCF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59" name="Freeform 651"/>
            <p:cNvSpPr>
              <a:spLocks/>
            </p:cNvSpPr>
            <p:nvPr/>
          </p:nvSpPr>
          <p:spPr bwMode="auto">
            <a:xfrm>
              <a:off x="1857" y="2926"/>
              <a:ext cx="1638" cy="896"/>
            </a:xfrm>
            <a:custGeom>
              <a:avLst/>
              <a:gdLst>
                <a:gd name="T0" fmla="*/ 3000 w 3040"/>
                <a:gd name="T1" fmla="*/ 0 h 1664"/>
                <a:gd name="T2" fmla="*/ 3040 w 3040"/>
                <a:gd name="T3" fmla="*/ 40 h 1664"/>
                <a:gd name="T4" fmla="*/ 3040 w 3040"/>
                <a:gd name="T5" fmla="*/ 40 h 1664"/>
                <a:gd name="T6" fmla="*/ 3040 w 3040"/>
                <a:gd name="T7" fmla="*/ 1624 h 1664"/>
                <a:gd name="T8" fmla="*/ 3040 w 3040"/>
                <a:gd name="T9" fmla="*/ 1624 h 1664"/>
                <a:gd name="T10" fmla="*/ 3000 w 3040"/>
                <a:gd name="T11" fmla="*/ 1664 h 1664"/>
                <a:gd name="T12" fmla="*/ 3000 w 3040"/>
                <a:gd name="T13" fmla="*/ 1664 h 1664"/>
                <a:gd name="T14" fmla="*/ 3000 w 3040"/>
                <a:gd name="T15" fmla="*/ 1664 h 1664"/>
                <a:gd name="T16" fmla="*/ 40 w 3040"/>
                <a:gd name="T17" fmla="*/ 1664 h 1664"/>
                <a:gd name="T18" fmla="*/ 40 w 3040"/>
                <a:gd name="T19" fmla="*/ 1664 h 1664"/>
                <a:gd name="T20" fmla="*/ 0 w 3040"/>
                <a:gd name="T21" fmla="*/ 1624 h 1664"/>
                <a:gd name="T22" fmla="*/ 0 w 3040"/>
                <a:gd name="T23" fmla="*/ 1624 h 1664"/>
                <a:gd name="T24" fmla="*/ 0 w 3040"/>
                <a:gd name="T25" fmla="*/ 40 h 1664"/>
                <a:gd name="T26" fmla="*/ 40 w 3040"/>
                <a:gd name="T27" fmla="*/ 0 h 1664"/>
                <a:gd name="T28" fmla="*/ 40 w 3040"/>
                <a:gd name="T29" fmla="*/ 0 h 1664"/>
                <a:gd name="T30" fmla="*/ 3000 w 3040"/>
                <a:gd name="T31" fmla="*/ 0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40" h="1664">
                  <a:moveTo>
                    <a:pt x="3000" y="0"/>
                  </a:moveTo>
                  <a:cubicBezTo>
                    <a:pt x="3023" y="0"/>
                    <a:pt x="3040" y="18"/>
                    <a:pt x="3040" y="40"/>
                  </a:cubicBezTo>
                  <a:lnTo>
                    <a:pt x="3040" y="40"/>
                  </a:lnTo>
                  <a:lnTo>
                    <a:pt x="3040" y="1624"/>
                  </a:lnTo>
                  <a:lnTo>
                    <a:pt x="3040" y="1624"/>
                  </a:lnTo>
                  <a:cubicBezTo>
                    <a:pt x="3040" y="1647"/>
                    <a:pt x="3023" y="1664"/>
                    <a:pt x="3000" y="1664"/>
                  </a:cubicBezTo>
                  <a:cubicBezTo>
                    <a:pt x="3000" y="1664"/>
                    <a:pt x="3000" y="1664"/>
                    <a:pt x="3000" y="1664"/>
                  </a:cubicBezTo>
                  <a:lnTo>
                    <a:pt x="3000" y="1664"/>
                  </a:lnTo>
                  <a:lnTo>
                    <a:pt x="40" y="1664"/>
                  </a:lnTo>
                  <a:lnTo>
                    <a:pt x="40" y="1664"/>
                  </a:lnTo>
                  <a:cubicBezTo>
                    <a:pt x="18" y="1664"/>
                    <a:pt x="0" y="1647"/>
                    <a:pt x="0" y="1624"/>
                  </a:cubicBezTo>
                  <a:lnTo>
                    <a:pt x="0" y="1624"/>
                  </a:lnTo>
                  <a:lnTo>
                    <a:pt x="0" y="40"/>
                  </a:lnTo>
                  <a:cubicBezTo>
                    <a:pt x="0" y="18"/>
                    <a:pt x="18" y="0"/>
                    <a:pt x="40" y="0"/>
                  </a:cubicBezTo>
                  <a:lnTo>
                    <a:pt x="40" y="0"/>
                  </a:lnTo>
                  <a:lnTo>
                    <a:pt x="3000" y="0"/>
                  </a:lnTo>
                  <a:close/>
                </a:path>
              </a:pathLst>
            </a:custGeom>
            <a:noFill/>
            <a:ln w="9"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60" name="Rectangle 652"/>
            <p:cNvSpPr>
              <a:spLocks noChangeArrowheads="1"/>
            </p:cNvSpPr>
            <p:nvPr/>
          </p:nvSpPr>
          <p:spPr bwMode="auto">
            <a:xfrm>
              <a:off x="2245" y="3004"/>
              <a:ext cx="103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ev3api::ColorSensor</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61" name="Line 653"/>
            <p:cNvSpPr>
              <a:spLocks noChangeShapeType="1"/>
            </p:cNvSpPr>
            <p:nvPr/>
          </p:nvSpPr>
          <p:spPr bwMode="auto">
            <a:xfrm>
              <a:off x="1857" y="3133"/>
              <a:ext cx="1638"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62" name="Rectangle 654"/>
            <p:cNvSpPr>
              <a:spLocks noChangeArrowheads="1"/>
            </p:cNvSpPr>
            <p:nvPr/>
          </p:nvSpPr>
          <p:spPr bwMode="auto">
            <a:xfrm>
              <a:off x="1900" y="3168"/>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63" name="Rectangle 655"/>
            <p:cNvSpPr>
              <a:spLocks noChangeArrowheads="1"/>
            </p:cNvSpPr>
            <p:nvPr/>
          </p:nvSpPr>
          <p:spPr bwMode="auto">
            <a:xfrm>
              <a:off x="2055" y="3168"/>
              <a:ext cx="10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00"/>
                  </a:solidFill>
                  <a:effectLst/>
                  <a:latin typeface="+mn-ea"/>
                  <a:ea typeface="+mn-ea"/>
                  <a:cs typeface="ＭＳ Ｐゴシック" pitchFamily="50" charset="-128"/>
                </a:rPr>
                <a:t>mType: sensor_type_t</a:t>
              </a:r>
              <a:endParaRPr kumimoji="1" lang="ja-JP" altLang="ja-JP" sz="2000" b="0" i="0" u="none" strike="noStrike" cap="none" normalizeH="0" baseline="0" dirty="0" smtClean="0">
                <a:ln>
                  <a:noFill/>
                </a:ln>
                <a:solidFill>
                  <a:srgbClr val="FF3300"/>
                </a:solidFill>
                <a:effectLst/>
                <a:latin typeface="+mn-ea"/>
                <a:ea typeface="+mn-ea"/>
                <a:cs typeface="ＭＳ Ｐゴシック" pitchFamily="50" charset="-128"/>
              </a:endParaRPr>
            </a:p>
          </p:txBody>
        </p:sp>
        <p:sp>
          <p:nvSpPr>
            <p:cNvPr id="2664" name="Rectangle 656"/>
            <p:cNvSpPr>
              <a:spLocks noChangeArrowheads="1"/>
            </p:cNvSpPr>
            <p:nvPr/>
          </p:nvSpPr>
          <p:spPr bwMode="auto">
            <a:xfrm>
              <a:off x="1900" y="3254"/>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65" name="Rectangle 657"/>
            <p:cNvSpPr>
              <a:spLocks noChangeArrowheads="1"/>
            </p:cNvSpPr>
            <p:nvPr/>
          </p:nvSpPr>
          <p:spPr bwMode="auto">
            <a:xfrm>
              <a:off x="2055" y="3254"/>
              <a:ext cx="10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FF3300"/>
                  </a:solidFill>
                  <a:effectLst/>
                  <a:latin typeface="+mn-ea"/>
                  <a:ea typeface="+mn-ea"/>
                  <a:cs typeface="ＭＳ Ｐゴシック" pitchFamily="50" charset="-128"/>
                </a:rPr>
                <a:t>mPort: sensor_port_t</a:t>
              </a:r>
              <a:endParaRPr kumimoji="1" lang="ja-JP" altLang="ja-JP" sz="2000" b="0" i="0" u="none" strike="noStrike" cap="none" normalizeH="0" baseline="0" smtClean="0">
                <a:ln>
                  <a:noFill/>
                </a:ln>
                <a:solidFill>
                  <a:srgbClr val="FF3300"/>
                </a:solidFill>
                <a:effectLst/>
                <a:latin typeface="+mn-ea"/>
                <a:ea typeface="+mn-ea"/>
                <a:cs typeface="ＭＳ Ｐゴシック" pitchFamily="50" charset="-128"/>
              </a:endParaRPr>
            </a:p>
          </p:txBody>
        </p:sp>
        <p:sp>
          <p:nvSpPr>
            <p:cNvPr id="2666" name="Line 658"/>
            <p:cNvSpPr>
              <a:spLocks noChangeShapeType="1"/>
            </p:cNvSpPr>
            <p:nvPr/>
          </p:nvSpPr>
          <p:spPr bwMode="auto">
            <a:xfrm>
              <a:off x="1857" y="3374"/>
              <a:ext cx="1638"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67" name="Rectangle 659"/>
            <p:cNvSpPr>
              <a:spLocks noChangeArrowheads="1"/>
            </p:cNvSpPr>
            <p:nvPr/>
          </p:nvSpPr>
          <p:spPr bwMode="auto">
            <a:xfrm>
              <a:off x="1900" y="3409"/>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68" name="Rectangle 660"/>
            <p:cNvSpPr>
              <a:spLocks noChangeArrowheads="1"/>
            </p:cNvSpPr>
            <p:nvPr/>
          </p:nvSpPr>
          <p:spPr bwMode="auto">
            <a:xfrm>
              <a:off x="2055" y="3401"/>
              <a:ext cx="10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99"/>
                  </a:solidFill>
                  <a:effectLst/>
                  <a:latin typeface="+mn-ea"/>
                  <a:ea typeface="+mn-ea"/>
                  <a:cs typeface="ＭＳ Ｐゴシック" pitchFamily="50" charset="-128"/>
                </a:rPr>
                <a:t>init(port: ePortS): void</a:t>
              </a:r>
              <a:endParaRPr kumimoji="1" lang="ja-JP" altLang="ja-JP" sz="2000" b="0" i="0" u="none" strike="noStrike" cap="none" normalizeH="0" baseline="0" dirty="0" smtClean="0">
                <a:ln>
                  <a:noFill/>
                </a:ln>
                <a:solidFill>
                  <a:srgbClr val="FF3399"/>
                </a:solidFill>
                <a:effectLst/>
                <a:latin typeface="+mn-ea"/>
                <a:ea typeface="+mn-ea"/>
                <a:cs typeface="ＭＳ Ｐゴシック" pitchFamily="50" charset="-128"/>
              </a:endParaRPr>
            </a:p>
          </p:txBody>
        </p:sp>
        <p:sp>
          <p:nvSpPr>
            <p:cNvPr id="2669" name="Rectangle 661"/>
            <p:cNvSpPr>
              <a:spLocks noChangeArrowheads="1"/>
            </p:cNvSpPr>
            <p:nvPr/>
          </p:nvSpPr>
          <p:spPr bwMode="auto">
            <a:xfrm>
              <a:off x="1900" y="3495"/>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70" name="Rectangle 662"/>
            <p:cNvSpPr>
              <a:spLocks noChangeArrowheads="1"/>
            </p:cNvSpPr>
            <p:nvPr/>
          </p:nvSpPr>
          <p:spPr bwMode="auto">
            <a:xfrm>
              <a:off x="2055" y="3495"/>
              <a:ext cx="116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0000FF"/>
                  </a:solidFill>
                  <a:effectLst/>
                  <a:latin typeface="+mn-ea"/>
                  <a:ea typeface="+mn-ea"/>
                  <a:cs typeface="ＭＳ Ｐゴシック" pitchFamily="50" charset="-128"/>
                </a:rPr>
                <a:t>getPort(): sensor_port_t</a:t>
              </a:r>
              <a:endParaRPr kumimoji="1" lang="ja-JP" altLang="ja-JP" sz="20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2671" name="Rectangle 663"/>
            <p:cNvSpPr>
              <a:spLocks noChangeArrowheads="1"/>
            </p:cNvSpPr>
            <p:nvPr/>
          </p:nvSpPr>
          <p:spPr bwMode="auto">
            <a:xfrm>
              <a:off x="1900" y="3581"/>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72" name="Rectangle 664"/>
            <p:cNvSpPr>
              <a:spLocks noChangeArrowheads="1"/>
            </p:cNvSpPr>
            <p:nvPr/>
          </p:nvSpPr>
          <p:spPr bwMode="auto">
            <a:xfrm>
              <a:off x="2055" y="3581"/>
              <a:ext cx="10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getBrightness(): int8_t</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73" name="Rectangle 665"/>
            <p:cNvSpPr>
              <a:spLocks noChangeArrowheads="1"/>
            </p:cNvSpPr>
            <p:nvPr/>
          </p:nvSpPr>
          <p:spPr bwMode="auto">
            <a:xfrm>
              <a:off x="1900" y="3667"/>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74" name="Rectangle 666"/>
            <p:cNvSpPr>
              <a:spLocks noChangeArrowheads="1"/>
            </p:cNvSpPr>
            <p:nvPr/>
          </p:nvSpPr>
          <p:spPr bwMode="auto">
            <a:xfrm>
              <a:off x="2055" y="3667"/>
              <a:ext cx="13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getColorNumber(): colorid_t</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75" name="Freeform 667"/>
            <p:cNvSpPr>
              <a:spLocks/>
            </p:cNvSpPr>
            <p:nvPr/>
          </p:nvSpPr>
          <p:spPr bwMode="auto">
            <a:xfrm>
              <a:off x="3745" y="2952"/>
              <a:ext cx="1680" cy="1103"/>
            </a:xfrm>
            <a:custGeom>
              <a:avLst/>
              <a:gdLst>
                <a:gd name="T0" fmla="*/ 3080 w 3120"/>
                <a:gd name="T1" fmla="*/ 0 h 2048"/>
                <a:gd name="T2" fmla="*/ 3120 w 3120"/>
                <a:gd name="T3" fmla="*/ 40 h 2048"/>
                <a:gd name="T4" fmla="*/ 3120 w 3120"/>
                <a:gd name="T5" fmla="*/ 40 h 2048"/>
                <a:gd name="T6" fmla="*/ 3120 w 3120"/>
                <a:gd name="T7" fmla="*/ 2008 h 2048"/>
                <a:gd name="T8" fmla="*/ 3120 w 3120"/>
                <a:gd name="T9" fmla="*/ 2008 h 2048"/>
                <a:gd name="T10" fmla="*/ 3080 w 3120"/>
                <a:gd name="T11" fmla="*/ 2048 h 2048"/>
                <a:gd name="T12" fmla="*/ 3080 w 3120"/>
                <a:gd name="T13" fmla="*/ 2048 h 2048"/>
                <a:gd name="T14" fmla="*/ 3080 w 3120"/>
                <a:gd name="T15" fmla="*/ 2048 h 2048"/>
                <a:gd name="T16" fmla="*/ 40 w 3120"/>
                <a:gd name="T17" fmla="*/ 2048 h 2048"/>
                <a:gd name="T18" fmla="*/ 40 w 3120"/>
                <a:gd name="T19" fmla="*/ 2048 h 2048"/>
                <a:gd name="T20" fmla="*/ 0 w 3120"/>
                <a:gd name="T21" fmla="*/ 2008 h 2048"/>
                <a:gd name="T22" fmla="*/ 0 w 3120"/>
                <a:gd name="T23" fmla="*/ 2008 h 2048"/>
                <a:gd name="T24" fmla="*/ 0 w 3120"/>
                <a:gd name="T25" fmla="*/ 40 h 2048"/>
                <a:gd name="T26" fmla="*/ 40 w 3120"/>
                <a:gd name="T27" fmla="*/ 0 h 2048"/>
                <a:gd name="T28" fmla="*/ 40 w 3120"/>
                <a:gd name="T29" fmla="*/ 0 h 2048"/>
                <a:gd name="T30" fmla="*/ 3080 w 3120"/>
                <a:gd name="T31" fmla="*/ 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0" h="2048">
                  <a:moveTo>
                    <a:pt x="3080" y="0"/>
                  </a:moveTo>
                  <a:cubicBezTo>
                    <a:pt x="3103" y="0"/>
                    <a:pt x="3120" y="18"/>
                    <a:pt x="3120" y="40"/>
                  </a:cubicBezTo>
                  <a:lnTo>
                    <a:pt x="3120" y="40"/>
                  </a:lnTo>
                  <a:lnTo>
                    <a:pt x="3120" y="2008"/>
                  </a:lnTo>
                  <a:lnTo>
                    <a:pt x="3120" y="2008"/>
                  </a:lnTo>
                  <a:cubicBezTo>
                    <a:pt x="3120" y="2031"/>
                    <a:pt x="3103" y="2048"/>
                    <a:pt x="3080" y="2048"/>
                  </a:cubicBezTo>
                  <a:cubicBezTo>
                    <a:pt x="3080" y="2048"/>
                    <a:pt x="3080" y="2048"/>
                    <a:pt x="3080" y="2048"/>
                  </a:cubicBezTo>
                  <a:lnTo>
                    <a:pt x="3080" y="2048"/>
                  </a:lnTo>
                  <a:lnTo>
                    <a:pt x="40" y="2048"/>
                  </a:lnTo>
                  <a:lnTo>
                    <a:pt x="40" y="2048"/>
                  </a:lnTo>
                  <a:cubicBezTo>
                    <a:pt x="18" y="2048"/>
                    <a:pt x="0" y="2031"/>
                    <a:pt x="0" y="2008"/>
                  </a:cubicBezTo>
                  <a:lnTo>
                    <a:pt x="0" y="2008"/>
                  </a:lnTo>
                  <a:lnTo>
                    <a:pt x="0" y="40"/>
                  </a:lnTo>
                  <a:cubicBezTo>
                    <a:pt x="0" y="18"/>
                    <a:pt x="18" y="0"/>
                    <a:pt x="40" y="0"/>
                  </a:cubicBezTo>
                  <a:lnTo>
                    <a:pt x="40" y="0"/>
                  </a:lnTo>
                  <a:lnTo>
                    <a:pt x="3080"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76" name="Rectangle 668"/>
            <p:cNvSpPr>
              <a:spLocks noChangeArrowheads="1"/>
            </p:cNvSpPr>
            <p:nvPr/>
          </p:nvSpPr>
          <p:spPr bwMode="auto">
            <a:xfrm>
              <a:off x="3719" y="2926"/>
              <a:ext cx="1689" cy="9"/>
            </a:xfrm>
            <a:prstGeom prst="rect">
              <a:avLst/>
            </a:prstGeom>
            <a:solidFill>
              <a:srgbClr val="BCF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77" name="Rectangle 669"/>
            <p:cNvSpPr>
              <a:spLocks noChangeArrowheads="1"/>
            </p:cNvSpPr>
            <p:nvPr/>
          </p:nvSpPr>
          <p:spPr bwMode="auto">
            <a:xfrm>
              <a:off x="3719" y="2935"/>
              <a:ext cx="1689" cy="250"/>
            </a:xfrm>
            <a:prstGeom prst="rect">
              <a:avLst/>
            </a:prstGeom>
            <a:solidFill>
              <a:srgbClr val="EDFE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78" name="Rectangle 670"/>
            <p:cNvSpPr>
              <a:spLocks noChangeArrowheads="1"/>
            </p:cNvSpPr>
            <p:nvPr/>
          </p:nvSpPr>
          <p:spPr bwMode="auto">
            <a:xfrm>
              <a:off x="3719" y="3185"/>
              <a:ext cx="1689" cy="34"/>
            </a:xfrm>
            <a:prstGeom prst="rect">
              <a:avLst/>
            </a:prstGeom>
            <a:solidFill>
              <a:srgbClr val="EBFE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79" name="Rectangle 671"/>
            <p:cNvSpPr>
              <a:spLocks noChangeArrowheads="1"/>
            </p:cNvSpPr>
            <p:nvPr/>
          </p:nvSpPr>
          <p:spPr bwMode="auto">
            <a:xfrm>
              <a:off x="3719" y="3219"/>
              <a:ext cx="1689" cy="35"/>
            </a:xfrm>
            <a:prstGeom prst="rect">
              <a:avLst/>
            </a:prstGeom>
            <a:solidFill>
              <a:srgbClr val="E9FE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0" name="Rectangle 672"/>
            <p:cNvSpPr>
              <a:spLocks noChangeArrowheads="1"/>
            </p:cNvSpPr>
            <p:nvPr/>
          </p:nvSpPr>
          <p:spPr bwMode="auto">
            <a:xfrm>
              <a:off x="3719" y="3254"/>
              <a:ext cx="1689" cy="34"/>
            </a:xfrm>
            <a:prstGeom prst="rect">
              <a:avLst/>
            </a:prstGeom>
            <a:solidFill>
              <a:srgbClr val="E7F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1" name="Rectangle 673"/>
            <p:cNvSpPr>
              <a:spLocks noChangeArrowheads="1"/>
            </p:cNvSpPr>
            <p:nvPr/>
          </p:nvSpPr>
          <p:spPr bwMode="auto">
            <a:xfrm>
              <a:off x="3719" y="3288"/>
              <a:ext cx="1689" cy="35"/>
            </a:xfrm>
            <a:prstGeom prst="rect">
              <a:avLst/>
            </a:prstGeom>
            <a:solidFill>
              <a:srgbClr val="E5F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2" name="Rectangle 674"/>
            <p:cNvSpPr>
              <a:spLocks noChangeArrowheads="1"/>
            </p:cNvSpPr>
            <p:nvPr/>
          </p:nvSpPr>
          <p:spPr bwMode="auto">
            <a:xfrm>
              <a:off x="3719" y="3323"/>
              <a:ext cx="1689" cy="34"/>
            </a:xfrm>
            <a:prstGeom prst="rect">
              <a:avLst/>
            </a:prstGeom>
            <a:solidFill>
              <a:srgbClr val="E3FD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3" name="Rectangle 675"/>
            <p:cNvSpPr>
              <a:spLocks noChangeArrowheads="1"/>
            </p:cNvSpPr>
            <p:nvPr/>
          </p:nvSpPr>
          <p:spPr bwMode="auto">
            <a:xfrm>
              <a:off x="3719" y="3357"/>
              <a:ext cx="1689" cy="35"/>
            </a:xfrm>
            <a:prstGeom prst="rect">
              <a:avLst/>
            </a:prstGeom>
            <a:solidFill>
              <a:srgbClr val="E1FD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4" name="Rectangle 676"/>
            <p:cNvSpPr>
              <a:spLocks noChangeArrowheads="1"/>
            </p:cNvSpPr>
            <p:nvPr/>
          </p:nvSpPr>
          <p:spPr bwMode="auto">
            <a:xfrm>
              <a:off x="3719" y="3392"/>
              <a:ext cx="1689" cy="34"/>
            </a:xfrm>
            <a:prstGeom prst="rect">
              <a:avLst/>
            </a:prstGeom>
            <a:solidFill>
              <a:srgbClr val="DFFD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5" name="Rectangle 677"/>
            <p:cNvSpPr>
              <a:spLocks noChangeArrowheads="1"/>
            </p:cNvSpPr>
            <p:nvPr/>
          </p:nvSpPr>
          <p:spPr bwMode="auto">
            <a:xfrm>
              <a:off x="3719" y="3426"/>
              <a:ext cx="1689" cy="34"/>
            </a:xfrm>
            <a:prstGeom prst="rect">
              <a:avLst/>
            </a:prstGeom>
            <a:solidFill>
              <a:srgbClr val="DDFD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6" name="Rectangle 678"/>
            <p:cNvSpPr>
              <a:spLocks noChangeArrowheads="1"/>
            </p:cNvSpPr>
            <p:nvPr/>
          </p:nvSpPr>
          <p:spPr bwMode="auto">
            <a:xfrm>
              <a:off x="3719" y="3460"/>
              <a:ext cx="1689" cy="35"/>
            </a:xfrm>
            <a:prstGeom prst="rect">
              <a:avLst/>
            </a:prstGeom>
            <a:solidFill>
              <a:srgbClr val="DBF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7" name="Rectangle 679"/>
            <p:cNvSpPr>
              <a:spLocks noChangeArrowheads="1"/>
            </p:cNvSpPr>
            <p:nvPr/>
          </p:nvSpPr>
          <p:spPr bwMode="auto">
            <a:xfrm>
              <a:off x="3719" y="3495"/>
              <a:ext cx="1689" cy="34"/>
            </a:xfrm>
            <a:prstGeom prst="rect">
              <a:avLst/>
            </a:prstGeom>
            <a:solidFill>
              <a:srgbClr val="D9F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8" name="Rectangle 680"/>
            <p:cNvSpPr>
              <a:spLocks noChangeArrowheads="1"/>
            </p:cNvSpPr>
            <p:nvPr/>
          </p:nvSpPr>
          <p:spPr bwMode="auto">
            <a:xfrm>
              <a:off x="3719" y="3529"/>
              <a:ext cx="1689" cy="52"/>
            </a:xfrm>
            <a:prstGeom prst="rect">
              <a:avLst/>
            </a:prstGeom>
            <a:solidFill>
              <a:srgbClr val="D7F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89" name="Rectangle 681"/>
            <p:cNvSpPr>
              <a:spLocks noChangeArrowheads="1"/>
            </p:cNvSpPr>
            <p:nvPr/>
          </p:nvSpPr>
          <p:spPr bwMode="auto">
            <a:xfrm>
              <a:off x="3719" y="3581"/>
              <a:ext cx="1689" cy="35"/>
            </a:xfrm>
            <a:prstGeom prst="rect">
              <a:avLst/>
            </a:prstGeom>
            <a:solidFill>
              <a:srgbClr val="D5F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0" name="Rectangle 682"/>
            <p:cNvSpPr>
              <a:spLocks noChangeArrowheads="1"/>
            </p:cNvSpPr>
            <p:nvPr/>
          </p:nvSpPr>
          <p:spPr bwMode="auto">
            <a:xfrm>
              <a:off x="3719" y="3616"/>
              <a:ext cx="1689" cy="34"/>
            </a:xfrm>
            <a:prstGeom prst="rect">
              <a:avLst/>
            </a:prstGeom>
            <a:solidFill>
              <a:srgbClr val="D3F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1" name="Rectangle 683"/>
            <p:cNvSpPr>
              <a:spLocks noChangeArrowheads="1"/>
            </p:cNvSpPr>
            <p:nvPr/>
          </p:nvSpPr>
          <p:spPr bwMode="auto">
            <a:xfrm>
              <a:off x="3719" y="3650"/>
              <a:ext cx="1689" cy="35"/>
            </a:xfrm>
            <a:prstGeom prst="rect">
              <a:avLst/>
            </a:prstGeom>
            <a:solidFill>
              <a:srgbClr val="D1F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2" name="Rectangle 684"/>
            <p:cNvSpPr>
              <a:spLocks noChangeArrowheads="1"/>
            </p:cNvSpPr>
            <p:nvPr/>
          </p:nvSpPr>
          <p:spPr bwMode="auto">
            <a:xfrm>
              <a:off x="3719" y="3685"/>
              <a:ext cx="1689" cy="34"/>
            </a:xfrm>
            <a:prstGeom prst="rect">
              <a:avLst/>
            </a:prstGeom>
            <a:solidFill>
              <a:srgbClr val="CFF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3" name="Rectangle 685"/>
            <p:cNvSpPr>
              <a:spLocks noChangeArrowheads="1"/>
            </p:cNvSpPr>
            <p:nvPr/>
          </p:nvSpPr>
          <p:spPr bwMode="auto">
            <a:xfrm>
              <a:off x="3719" y="3719"/>
              <a:ext cx="1689" cy="34"/>
            </a:xfrm>
            <a:prstGeom prst="rect">
              <a:avLst/>
            </a:prstGeom>
            <a:solidFill>
              <a:srgbClr val="CDF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4" name="Rectangle 686"/>
            <p:cNvSpPr>
              <a:spLocks noChangeArrowheads="1"/>
            </p:cNvSpPr>
            <p:nvPr/>
          </p:nvSpPr>
          <p:spPr bwMode="auto">
            <a:xfrm>
              <a:off x="3719" y="3753"/>
              <a:ext cx="1689" cy="35"/>
            </a:xfrm>
            <a:prstGeom prst="rect">
              <a:avLst/>
            </a:prstGeom>
            <a:solidFill>
              <a:srgbClr val="CBFC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5" name="Rectangle 687"/>
            <p:cNvSpPr>
              <a:spLocks noChangeArrowheads="1"/>
            </p:cNvSpPr>
            <p:nvPr/>
          </p:nvSpPr>
          <p:spPr bwMode="auto">
            <a:xfrm>
              <a:off x="3719" y="3788"/>
              <a:ext cx="1689" cy="34"/>
            </a:xfrm>
            <a:prstGeom prst="rect">
              <a:avLst/>
            </a:prstGeom>
            <a:solidFill>
              <a:srgbClr val="C9FC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6" name="Rectangle 688"/>
            <p:cNvSpPr>
              <a:spLocks noChangeArrowheads="1"/>
            </p:cNvSpPr>
            <p:nvPr/>
          </p:nvSpPr>
          <p:spPr bwMode="auto">
            <a:xfrm>
              <a:off x="3719" y="3822"/>
              <a:ext cx="1689" cy="35"/>
            </a:xfrm>
            <a:prstGeom prst="rect">
              <a:avLst/>
            </a:prstGeom>
            <a:solidFill>
              <a:srgbClr val="C7FC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7" name="Rectangle 689"/>
            <p:cNvSpPr>
              <a:spLocks noChangeArrowheads="1"/>
            </p:cNvSpPr>
            <p:nvPr/>
          </p:nvSpPr>
          <p:spPr bwMode="auto">
            <a:xfrm>
              <a:off x="3719" y="3857"/>
              <a:ext cx="1689" cy="34"/>
            </a:xfrm>
            <a:prstGeom prst="rect">
              <a:avLst/>
            </a:prstGeom>
            <a:solidFill>
              <a:srgbClr val="C5FC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8" name="Rectangle 690"/>
            <p:cNvSpPr>
              <a:spLocks noChangeArrowheads="1"/>
            </p:cNvSpPr>
            <p:nvPr/>
          </p:nvSpPr>
          <p:spPr bwMode="auto">
            <a:xfrm>
              <a:off x="3719" y="3891"/>
              <a:ext cx="1689" cy="35"/>
            </a:xfrm>
            <a:prstGeom prst="rect">
              <a:avLst/>
            </a:prstGeom>
            <a:solidFill>
              <a:srgbClr val="C3F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699" name="Rectangle 691"/>
            <p:cNvSpPr>
              <a:spLocks noChangeArrowheads="1"/>
            </p:cNvSpPr>
            <p:nvPr/>
          </p:nvSpPr>
          <p:spPr bwMode="auto">
            <a:xfrm>
              <a:off x="3719" y="3926"/>
              <a:ext cx="1689" cy="34"/>
            </a:xfrm>
            <a:prstGeom prst="rect">
              <a:avLst/>
            </a:prstGeom>
            <a:solidFill>
              <a:srgbClr val="C1FB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700" name="Rectangle 692"/>
            <p:cNvSpPr>
              <a:spLocks noChangeArrowheads="1"/>
            </p:cNvSpPr>
            <p:nvPr/>
          </p:nvSpPr>
          <p:spPr bwMode="auto">
            <a:xfrm>
              <a:off x="3719" y="3960"/>
              <a:ext cx="1689" cy="35"/>
            </a:xfrm>
            <a:prstGeom prst="rect">
              <a:avLst/>
            </a:prstGeom>
            <a:solidFill>
              <a:srgbClr val="BFFB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701" name="Rectangle 693"/>
            <p:cNvSpPr>
              <a:spLocks noChangeArrowheads="1"/>
            </p:cNvSpPr>
            <p:nvPr/>
          </p:nvSpPr>
          <p:spPr bwMode="auto">
            <a:xfrm>
              <a:off x="3719" y="3995"/>
              <a:ext cx="1689" cy="43"/>
            </a:xfrm>
            <a:prstGeom prst="rect">
              <a:avLst/>
            </a:prstGeom>
            <a:solidFill>
              <a:srgbClr val="BCF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702" name="Freeform 694"/>
            <p:cNvSpPr>
              <a:spLocks/>
            </p:cNvSpPr>
            <p:nvPr/>
          </p:nvSpPr>
          <p:spPr bwMode="auto">
            <a:xfrm>
              <a:off x="3719" y="2926"/>
              <a:ext cx="1680" cy="1103"/>
            </a:xfrm>
            <a:custGeom>
              <a:avLst/>
              <a:gdLst>
                <a:gd name="T0" fmla="*/ 3080 w 3120"/>
                <a:gd name="T1" fmla="*/ 0 h 2048"/>
                <a:gd name="T2" fmla="*/ 3120 w 3120"/>
                <a:gd name="T3" fmla="*/ 40 h 2048"/>
                <a:gd name="T4" fmla="*/ 3120 w 3120"/>
                <a:gd name="T5" fmla="*/ 40 h 2048"/>
                <a:gd name="T6" fmla="*/ 3120 w 3120"/>
                <a:gd name="T7" fmla="*/ 2008 h 2048"/>
                <a:gd name="T8" fmla="*/ 3120 w 3120"/>
                <a:gd name="T9" fmla="*/ 2008 h 2048"/>
                <a:gd name="T10" fmla="*/ 3080 w 3120"/>
                <a:gd name="T11" fmla="*/ 2048 h 2048"/>
                <a:gd name="T12" fmla="*/ 3080 w 3120"/>
                <a:gd name="T13" fmla="*/ 2048 h 2048"/>
                <a:gd name="T14" fmla="*/ 3080 w 3120"/>
                <a:gd name="T15" fmla="*/ 2048 h 2048"/>
                <a:gd name="T16" fmla="*/ 40 w 3120"/>
                <a:gd name="T17" fmla="*/ 2048 h 2048"/>
                <a:gd name="T18" fmla="*/ 40 w 3120"/>
                <a:gd name="T19" fmla="*/ 2048 h 2048"/>
                <a:gd name="T20" fmla="*/ 0 w 3120"/>
                <a:gd name="T21" fmla="*/ 2008 h 2048"/>
                <a:gd name="T22" fmla="*/ 0 w 3120"/>
                <a:gd name="T23" fmla="*/ 2008 h 2048"/>
                <a:gd name="T24" fmla="*/ 0 w 3120"/>
                <a:gd name="T25" fmla="*/ 40 h 2048"/>
                <a:gd name="T26" fmla="*/ 40 w 3120"/>
                <a:gd name="T27" fmla="*/ 0 h 2048"/>
                <a:gd name="T28" fmla="*/ 40 w 3120"/>
                <a:gd name="T29" fmla="*/ 0 h 2048"/>
                <a:gd name="T30" fmla="*/ 3080 w 3120"/>
                <a:gd name="T31" fmla="*/ 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0" h="2048">
                  <a:moveTo>
                    <a:pt x="3080" y="0"/>
                  </a:moveTo>
                  <a:cubicBezTo>
                    <a:pt x="3103" y="0"/>
                    <a:pt x="3120" y="18"/>
                    <a:pt x="3120" y="40"/>
                  </a:cubicBezTo>
                  <a:lnTo>
                    <a:pt x="3120" y="40"/>
                  </a:lnTo>
                  <a:lnTo>
                    <a:pt x="3120" y="2008"/>
                  </a:lnTo>
                  <a:lnTo>
                    <a:pt x="3120" y="2008"/>
                  </a:lnTo>
                  <a:cubicBezTo>
                    <a:pt x="3120" y="2031"/>
                    <a:pt x="3103" y="2048"/>
                    <a:pt x="3080" y="2048"/>
                  </a:cubicBezTo>
                  <a:cubicBezTo>
                    <a:pt x="3080" y="2048"/>
                    <a:pt x="3080" y="2048"/>
                    <a:pt x="3080" y="2048"/>
                  </a:cubicBezTo>
                  <a:lnTo>
                    <a:pt x="3080" y="2048"/>
                  </a:lnTo>
                  <a:lnTo>
                    <a:pt x="40" y="2048"/>
                  </a:lnTo>
                  <a:lnTo>
                    <a:pt x="40" y="2048"/>
                  </a:lnTo>
                  <a:cubicBezTo>
                    <a:pt x="18" y="2048"/>
                    <a:pt x="0" y="2031"/>
                    <a:pt x="0" y="2008"/>
                  </a:cubicBezTo>
                  <a:lnTo>
                    <a:pt x="0" y="2008"/>
                  </a:lnTo>
                  <a:lnTo>
                    <a:pt x="0" y="40"/>
                  </a:lnTo>
                  <a:cubicBezTo>
                    <a:pt x="0" y="18"/>
                    <a:pt x="18" y="0"/>
                    <a:pt x="40" y="0"/>
                  </a:cubicBezTo>
                  <a:lnTo>
                    <a:pt x="40" y="0"/>
                  </a:lnTo>
                  <a:lnTo>
                    <a:pt x="3080" y="0"/>
                  </a:lnTo>
                  <a:close/>
                </a:path>
              </a:pathLst>
            </a:custGeom>
            <a:noFill/>
            <a:ln w="9"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703" name="Rectangle 695"/>
            <p:cNvSpPr>
              <a:spLocks noChangeArrowheads="1"/>
            </p:cNvSpPr>
            <p:nvPr/>
          </p:nvSpPr>
          <p:spPr bwMode="auto">
            <a:xfrm>
              <a:off x="4141" y="3004"/>
              <a:ext cx="101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ev3api::GyroSensor</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04" name="Line 696"/>
            <p:cNvSpPr>
              <a:spLocks noChangeShapeType="1"/>
            </p:cNvSpPr>
            <p:nvPr/>
          </p:nvSpPr>
          <p:spPr bwMode="auto">
            <a:xfrm>
              <a:off x="3719" y="3133"/>
              <a:ext cx="1680"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705" name="Rectangle 697"/>
            <p:cNvSpPr>
              <a:spLocks noChangeArrowheads="1"/>
            </p:cNvSpPr>
            <p:nvPr/>
          </p:nvSpPr>
          <p:spPr bwMode="auto">
            <a:xfrm>
              <a:off x="3762" y="3168"/>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06" name="Rectangle 698"/>
            <p:cNvSpPr>
              <a:spLocks noChangeArrowheads="1"/>
            </p:cNvSpPr>
            <p:nvPr/>
          </p:nvSpPr>
          <p:spPr bwMode="auto">
            <a:xfrm>
              <a:off x="3917" y="3168"/>
              <a:ext cx="14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DEFAULT_OFFSET: int16_t = 0</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07" name="Line 699"/>
            <p:cNvSpPr>
              <a:spLocks noChangeShapeType="1"/>
            </p:cNvSpPr>
            <p:nvPr/>
          </p:nvSpPr>
          <p:spPr bwMode="auto">
            <a:xfrm>
              <a:off x="3917" y="3245"/>
              <a:ext cx="1120" cy="0"/>
            </a:xfrm>
            <a:prstGeom prst="line">
              <a:avLst/>
            </a:prstGeom>
            <a:noFill/>
            <a:ln w="9"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708" name="Rectangle 700"/>
            <p:cNvSpPr>
              <a:spLocks noChangeArrowheads="1"/>
            </p:cNvSpPr>
            <p:nvPr/>
          </p:nvSpPr>
          <p:spPr bwMode="auto">
            <a:xfrm>
              <a:off x="3762" y="3254"/>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09" name="Rectangle 701"/>
            <p:cNvSpPr>
              <a:spLocks noChangeArrowheads="1"/>
            </p:cNvSpPr>
            <p:nvPr/>
          </p:nvSpPr>
          <p:spPr bwMode="auto">
            <a:xfrm>
              <a:off x="3917" y="3254"/>
              <a:ext cx="10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00"/>
                  </a:solidFill>
                  <a:effectLst/>
                  <a:latin typeface="+mn-ea"/>
                  <a:ea typeface="+mn-ea"/>
                  <a:cs typeface="ＭＳ Ｐゴシック" pitchFamily="50" charset="-128"/>
                </a:rPr>
                <a:t>mType: sensor_type_t</a:t>
              </a:r>
              <a:endParaRPr kumimoji="1" lang="ja-JP" altLang="ja-JP" sz="2000" b="0" i="0" u="none" strike="noStrike" cap="none" normalizeH="0" baseline="0" dirty="0" smtClean="0">
                <a:ln>
                  <a:noFill/>
                </a:ln>
                <a:solidFill>
                  <a:srgbClr val="FF3300"/>
                </a:solidFill>
                <a:effectLst/>
                <a:latin typeface="+mn-ea"/>
                <a:ea typeface="+mn-ea"/>
                <a:cs typeface="ＭＳ Ｐゴシック" pitchFamily="50" charset="-128"/>
              </a:endParaRPr>
            </a:p>
          </p:txBody>
        </p:sp>
        <p:sp>
          <p:nvSpPr>
            <p:cNvPr id="2710" name="Rectangle 702"/>
            <p:cNvSpPr>
              <a:spLocks noChangeArrowheads="1"/>
            </p:cNvSpPr>
            <p:nvPr/>
          </p:nvSpPr>
          <p:spPr bwMode="auto">
            <a:xfrm>
              <a:off x="3762" y="3340"/>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11" name="Rectangle 703"/>
            <p:cNvSpPr>
              <a:spLocks noChangeArrowheads="1"/>
            </p:cNvSpPr>
            <p:nvPr/>
          </p:nvSpPr>
          <p:spPr bwMode="auto">
            <a:xfrm>
              <a:off x="3917" y="3340"/>
              <a:ext cx="10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FF3300"/>
                  </a:solidFill>
                  <a:effectLst/>
                  <a:latin typeface="+mn-ea"/>
                  <a:ea typeface="+mn-ea"/>
                  <a:cs typeface="ＭＳ Ｐゴシック" pitchFamily="50" charset="-128"/>
                </a:rPr>
                <a:t>mPort: sensor_port_t</a:t>
              </a:r>
              <a:endParaRPr kumimoji="1" lang="ja-JP" altLang="ja-JP" sz="2000" b="0" i="0" u="none" strike="noStrike" cap="none" normalizeH="0" baseline="0" smtClean="0">
                <a:ln>
                  <a:noFill/>
                </a:ln>
                <a:solidFill>
                  <a:srgbClr val="FF3300"/>
                </a:solidFill>
                <a:effectLst/>
                <a:latin typeface="+mn-ea"/>
                <a:ea typeface="+mn-ea"/>
                <a:cs typeface="ＭＳ Ｐゴシック" pitchFamily="50" charset="-128"/>
              </a:endParaRPr>
            </a:p>
          </p:txBody>
        </p:sp>
        <p:sp>
          <p:nvSpPr>
            <p:cNvPr id="2712" name="Rectangle 704"/>
            <p:cNvSpPr>
              <a:spLocks noChangeArrowheads="1"/>
            </p:cNvSpPr>
            <p:nvPr/>
          </p:nvSpPr>
          <p:spPr bwMode="auto">
            <a:xfrm>
              <a:off x="3762" y="3426"/>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13" name="Rectangle 705"/>
            <p:cNvSpPr>
              <a:spLocks noChangeArrowheads="1"/>
            </p:cNvSpPr>
            <p:nvPr/>
          </p:nvSpPr>
          <p:spPr bwMode="auto">
            <a:xfrm>
              <a:off x="3917" y="3426"/>
              <a:ext cx="7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mOffset: int16_t</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14" name="Line 706"/>
            <p:cNvSpPr>
              <a:spLocks noChangeShapeType="1"/>
            </p:cNvSpPr>
            <p:nvPr/>
          </p:nvSpPr>
          <p:spPr bwMode="auto">
            <a:xfrm>
              <a:off x="3719" y="3547"/>
              <a:ext cx="1680"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latin typeface="+mn-ea"/>
                <a:ea typeface="+mn-ea"/>
              </a:endParaRPr>
            </a:p>
          </p:txBody>
        </p:sp>
        <p:sp>
          <p:nvSpPr>
            <p:cNvPr id="2715" name="Rectangle 707"/>
            <p:cNvSpPr>
              <a:spLocks noChangeArrowheads="1"/>
            </p:cNvSpPr>
            <p:nvPr/>
          </p:nvSpPr>
          <p:spPr bwMode="auto">
            <a:xfrm>
              <a:off x="3762" y="3581"/>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16" name="Rectangle 708"/>
            <p:cNvSpPr>
              <a:spLocks noChangeArrowheads="1"/>
            </p:cNvSpPr>
            <p:nvPr/>
          </p:nvSpPr>
          <p:spPr bwMode="auto">
            <a:xfrm>
              <a:off x="3917" y="3573"/>
              <a:ext cx="10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FF3399"/>
                  </a:solidFill>
                  <a:effectLst/>
                  <a:latin typeface="+mn-ea"/>
                  <a:ea typeface="+mn-ea"/>
                  <a:cs typeface="ＭＳ Ｐゴシック" pitchFamily="50" charset="-128"/>
                </a:rPr>
                <a:t>init(port: ePortS): void</a:t>
              </a:r>
              <a:endParaRPr kumimoji="1" lang="ja-JP" altLang="ja-JP" sz="2000" b="0" i="0" u="none" strike="noStrike" cap="none" normalizeH="0" baseline="0" dirty="0" smtClean="0">
                <a:ln>
                  <a:noFill/>
                </a:ln>
                <a:solidFill>
                  <a:srgbClr val="FF3399"/>
                </a:solidFill>
                <a:effectLst/>
                <a:latin typeface="+mn-ea"/>
                <a:ea typeface="+mn-ea"/>
                <a:cs typeface="ＭＳ Ｐゴシック" pitchFamily="50" charset="-128"/>
              </a:endParaRPr>
            </a:p>
          </p:txBody>
        </p:sp>
        <p:sp>
          <p:nvSpPr>
            <p:cNvPr id="2717" name="Rectangle 709"/>
            <p:cNvSpPr>
              <a:spLocks noChangeArrowheads="1"/>
            </p:cNvSpPr>
            <p:nvPr/>
          </p:nvSpPr>
          <p:spPr bwMode="auto">
            <a:xfrm>
              <a:off x="3762" y="3667"/>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18" name="Rectangle 710"/>
            <p:cNvSpPr>
              <a:spLocks noChangeArrowheads="1"/>
            </p:cNvSpPr>
            <p:nvPr/>
          </p:nvSpPr>
          <p:spPr bwMode="auto">
            <a:xfrm>
              <a:off x="3917" y="3667"/>
              <a:ext cx="116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0000FF"/>
                  </a:solidFill>
                  <a:effectLst/>
                  <a:latin typeface="+mn-ea"/>
                  <a:ea typeface="+mn-ea"/>
                  <a:cs typeface="ＭＳ Ｐゴシック" pitchFamily="50" charset="-128"/>
                </a:rPr>
                <a:t>getPort(): sensor_port_t</a:t>
              </a:r>
              <a:endParaRPr kumimoji="1" lang="ja-JP" altLang="ja-JP" sz="20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2719" name="Rectangle 711"/>
            <p:cNvSpPr>
              <a:spLocks noChangeArrowheads="1"/>
            </p:cNvSpPr>
            <p:nvPr/>
          </p:nvSpPr>
          <p:spPr bwMode="auto">
            <a:xfrm>
              <a:off x="3762" y="3753"/>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20" name="Rectangle 712"/>
            <p:cNvSpPr>
              <a:spLocks noChangeArrowheads="1"/>
            </p:cNvSpPr>
            <p:nvPr/>
          </p:nvSpPr>
          <p:spPr bwMode="auto">
            <a:xfrm>
              <a:off x="3917" y="3753"/>
              <a:ext cx="14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setOffset(offset: int16_t): void</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21" name="Rectangle 713"/>
            <p:cNvSpPr>
              <a:spLocks noChangeArrowheads="1"/>
            </p:cNvSpPr>
            <p:nvPr/>
          </p:nvSpPr>
          <p:spPr bwMode="auto">
            <a:xfrm>
              <a:off x="3762" y="3840"/>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22" name="Rectangle 714"/>
            <p:cNvSpPr>
              <a:spLocks noChangeArrowheads="1"/>
            </p:cNvSpPr>
            <p:nvPr/>
          </p:nvSpPr>
          <p:spPr bwMode="auto">
            <a:xfrm>
              <a:off x="3917" y="3840"/>
              <a:ext cx="13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getAnglerVelocity(): int16_t</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23" name="Rectangle 715"/>
            <p:cNvSpPr>
              <a:spLocks noChangeArrowheads="1"/>
            </p:cNvSpPr>
            <p:nvPr/>
          </p:nvSpPr>
          <p:spPr bwMode="auto">
            <a:xfrm>
              <a:off x="3762" y="3926"/>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24" name="Rectangle 716"/>
            <p:cNvSpPr>
              <a:spLocks noChangeArrowheads="1"/>
            </p:cNvSpPr>
            <p:nvPr/>
          </p:nvSpPr>
          <p:spPr bwMode="auto">
            <a:xfrm>
              <a:off x="3917" y="3926"/>
              <a:ext cx="59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reset(): void</a:t>
              </a:r>
              <a:endParaRPr kumimoji="1" lang="ja-JP" altLang="ja-JP" sz="2000" b="0" i="0" u="none" strike="noStrike" cap="none" normalizeH="0" baseline="0" smtClean="0">
                <a:ln>
                  <a:noFill/>
                </a:ln>
                <a:solidFill>
                  <a:schemeClr val="tx1"/>
                </a:solidFill>
                <a:effectLst/>
                <a:latin typeface="+mn-ea"/>
                <a:ea typeface="+mn-ea"/>
                <a:cs typeface="ＭＳ Ｐゴシック" pitchFamily="50" charset="-128"/>
              </a:endParaRPr>
            </a:p>
          </p:txBody>
        </p:sp>
      </p:grpSp>
      <p:sp>
        <p:nvSpPr>
          <p:cNvPr id="1029" name="角丸四角形 1028"/>
          <p:cNvSpPr/>
          <p:nvPr/>
        </p:nvSpPr>
        <p:spPr>
          <a:xfrm>
            <a:off x="5838031" y="1742826"/>
            <a:ext cx="2361341" cy="540000"/>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r>
              <a:rPr lang="ja-JP" altLang="en-US" sz="1200" dirty="0" smtClean="0">
                <a:solidFill>
                  <a:schemeClr val="tx1"/>
                </a:solidFill>
              </a:rPr>
              <a:t>スーパークラス</a:t>
            </a:r>
            <a:r>
              <a:rPr lang="en-US" altLang="ja-JP" sz="1200" dirty="0" smtClean="0">
                <a:solidFill>
                  <a:schemeClr val="tx1"/>
                </a:solidFill>
              </a:rPr>
              <a:t>『Sensor』</a:t>
            </a:r>
            <a:r>
              <a:rPr lang="ja-JP" altLang="en-US" sz="1200" dirty="0" smtClean="0">
                <a:solidFill>
                  <a:schemeClr val="tx1"/>
                </a:solidFill>
              </a:rPr>
              <a:t>の</a:t>
            </a:r>
            <a:endParaRPr lang="en-US" altLang="ja-JP" sz="1200" dirty="0" smtClean="0">
              <a:solidFill>
                <a:schemeClr val="tx1"/>
              </a:solidFill>
            </a:endParaRPr>
          </a:p>
          <a:p>
            <a:r>
              <a:rPr lang="ja-JP" altLang="en-US" sz="1200" dirty="0" smtClean="0">
                <a:solidFill>
                  <a:schemeClr val="tx1"/>
                </a:solidFill>
              </a:rPr>
              <a:t>属性を各センサのクラスに追加</a:t>
            </a:r>
            <a:endParaRPr lang="ja-JP" altLang="en-US" sz="1200" dirty="0">
              <a:solidFill>
                <a:schemeClr val="tx1"/>
              </a:solidFill>
            </a:endParaRPr>
          </a:p>
        </p:txBody>
      </p:sp>
      <p:sp>
        <p:nvSpPr>
          <p:cNvPr id="1034" name="角丸四角形 1033"/>
          <p:cNvSpPr/>
          <p:nvPr/>
        </p:nvSpPr>
        <p:spPr>
          <a:xfrm>
            <a:off x="6523898" y="2633663"/>
            <a:ext cx="2412000" cy="648000"/>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r>
              <a:rPr lang="ja-JP" altLang="en-US" sz="1200" dirty="0" smtClean="0">
                <a:solidFill>
                  <a:schemeClr val="tx1"/>
                </a:solidFill>
              </a:rPr>
              <a:t>スーパークラス</a:t>
            </a:r>
            <a:r>
              <a:rPr lang="en-US" altLang="ja-JP" sz="1200" dirty="0" smtClean="0">
                <a:solidFill>
                  <a:schemeClr val="tx1"/>
                </a:solidFill>
              </a:rPr>
              <a:t>『Sensor』</a:t>
            </a:r>
            <a:r>
              <a:rPr lang="ja-JP" altLang="en-US" sz="1200" dirty="0" smtClean="0">
                <a:solidFill>
                  <a:schemeClr val="tx1"/>
                </a:solidFill>
              </a:rPr>
              <a:t>の</a:t>
            </a:r>
            <a:endParaRPr lang="en-US" altLang="ja-JP" sz="1200" dirty="0" smtClean="0">
              <a:solidFill>
                <a:schemeClr val="tx1"/>
              </a:solidFill>
            </a:endParaRPr>
          </a:p>
          <a:p>
            <a:r>
              <a:rPr lang="ja-JP" altLang="en-US" sz="1200" dirty="0" smtClean="0">
                <a:solidFill>
                  <a:schemeClr val="tx1"/>
                </a:solidFill>
              </a:rPr>
              <a:t>操作</a:t>
            </a:r>
            <a:r>
              <a:rPr lang="en-US" altLang="ja-JP" sz="1200" dirty="0" smtClean="0">
                <a:solidFill>
                  <a:schemeClr val="tx1"/>
                </a:solidFill>
              </a:rPr>
              <a:t>『</a:t>
            </a:r>
            <a:r>
              <a:rPr lang="en-US" altLang="ja-JP" sz="1200" dirty="0" err="1" smtClean="0">
                <a:solidFill>
                  <a:schemeClr val="tx1"/>
                </a:solidFill>
              </a:rPr>
              <a:t>getPort</a:t>
            </a:r>
            <a:r>
              <a:rPr lang="en-US" altLang="ja-JP" sz="1200" dirty="0" smtClean="0">
                <a:solidFill>
                  <a:schemeClr val="tx1"/>
                </a:solidFill>
              </a:rPr>
              <a:t>()』</a:t>
            </a:r>
            <a:r>
              <a:rPr lang="ja-JP" altLang="en-US" sz="1200" dirty="0" smtClean="0">
                <a:solidFill>
                  <a:schemeClr val="tx1"/>
                </a:solidFill>
              </a:rPr>
              <a:t>を各センサ</a:t>
            </a:r>
            <a:endParaRPr lang="en-US" altLang="ja-JP" sz="1200" dirty="0" smtClean="0">
              <a:solidFill>
                <a:schemeClr val="tx1"/>
              </a:solidFill>
            </a:endParaRPr>
          </a:p>
          <a:p>
            <a:r>
              <a:rPr lang="ja-JP" altLang="en-US" sz="1200" dirty="0" smtClean="0">
                <a:solidFill>
                  <a:schemeClr val="tx1"/>
                </a:solidFill>
              </a:rPr>
              <a:t>のクラスに追加</a:t>
            </a:r>
            <a:endParaRPr lang="ja-JP" altLang="en-US" sz="1200" dirty="0">
              <a:solidFill>
                <a:schemeClr val="tx1"/>
              </a:solidFill>
            </a:endParaRPr>
          </a:p>
        </p:txBody>
      </p:sp>
      <p:sp>
        <p:nvSpPr>
          <p:cNvPr id="2729" name="フリーフォーム 2728"/>
          <p:cNvSpPr/>
          <p:nvPr/>
        </p:nvSpPr>
        <p:spPr>
          <a:xfrm>
            <a:off x="4533900" y="1930400"/>
            <a:ext cx="1333500" cy="165100"/>
          </a:xfrm>
          <a:custGeom>
            <a:avLst/>
            <a:gdLst>
              <a:gd name="connsiteX0" fmla="*/ 1320800 w 1358900"/>
              <a:gd name="connsiteY0" fmla="*/ 0 h 165100"/>
              <a:gd name="connsiteX1" fmla="*/ 0 w 1358900"/>
              <a:gd name="connsiteY1" fmla="*/ 25400 h 165100"/>
              <a:gd name="connsiteX2" fmla="*/ 1358900 w 1358900"/>
              <a:gd name="connsiteY2" fmla="*/ 165100 h 165100"/>
              <a:gd name="connsiteX0" fmla="*/ 1320800 w 1320800"/>
              <a:gd name="connsiteY0" fmla="*/ 0 h 165100"/>
              <a:gd name="connsiteX1" fmla="*/ 0 w 1320800"/>
              <a:gd name="connsiteY1" fmla="*/ 25400 h 165100"/>
              <a:gd name="connsiteX2" fmla="*/ 1295400 w 1320800"/>
              <a:gd name="connsiteY2" fmla="*/ 165100 h 165100"/>
              <a:gd name="connsiteX0" fmla="*/ 1320800 w 1333500"/>
              <a:gd name="connsiteY0" fmla="*/ 0 h 165100"/>
              <a:gd name="connsiteX1" fmla="*/ 0 w 1333500"/>
              <a:gd name="connsiteY1" fmla="*/ 25400 h 165100"/>
              <a:gd name="connsiteX2" fmla="*/ 1333500 w 1333500"/>
              <a:gd name="connsiteY2" fmla="*/ 165100 h 165100"/>
            </a:gdLst>
            <a:ahLst/>
            <a:cxnLst>
              <a:cxn ang="0">
                <a:pos x="connsiteX0" y="connsiteY0"/>
              </a:cxn>
              <a:cxn ang="0">
                <a:pos x="connsiteX1" y="connsiteY1"/>
              </a:cxn>
              <a:cxn ang="0">
                <a:pos x="connsiteX2" y="connsiteY2"/>
              </a:cxn>
            </a:cxnLst>
            <a:rect l="l" t="t" r="r" b="b"/>
            <a:pathLst>
              <a:path w="1333500" h="165100">
                <a:moveTo>
                  <a:pt x="1320800" y="0"/>
                </a:moveTo>
                <a:lnTo>
                  <a:pt x="0" y="25400"/>
                </a:lnTo>
                <a:lnTo>
                  <a:pt x="1333500" y="1651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
        <p:nvSpPr>
          <p:cNvPr id="2731" name="フリーフォーム 2730"/>
          <p:cNvSpPr/>
          <p:nvPr/>
        </p:nvSpPr>
        <p:spPr>
          <a:xfrm>
            <a:off x="4737100" y="2578100"/>
            <a:ext cx="1828800" cy="406400"/>
          </a:xfrm>
          <a:custGeom>
            <a:avLst/>
            <a:gdLst>
              <a:gd name="connsiteX0" fmla="*/ 1803400 w 1816100"/>
              <a:gd name="connsiteY0" fmla="*/ 266700 h 444500"/>
              <a:gd name="connsiteX1" fmla="*/ 0 w 1816100"/>
              <a:gd name="connsiteY1" fmla="*/ 0 h 444500"/>
              <a:gd name="connsiteX2" fmla="*/ 1816100 w 1816100"/>
              <a:gd name="connsiteY2" fmla="*/ 444500 h 444500"/>
              <a:gd name="connsiteX0" fmla="*/ 1816100 w 1828800"/>
              <a:gd name="connsiteY0" fmla="*/ 228600 h 406400"/>
              <a:gd name="connsiteX1" fmla="*/ 0 w 1828800"/>
              <a:gd name="connsiteY1" fmla="*/ 0 h 406400"/>
              <a:gd name="connsiteX2" fmla="*/ 1828800 w 1828800"/>
              <a:gd name="connsiteY2" fmla="*/ 406400 h 406400"/>
            </a:gdLst>
            <a:ahLst/>
            <a:cxnLst>
              <a:cxn ang="0">
                <a:pos x="connsiteX0" y="connsiteY0"/>
              </a:cxn>
              <a:cxn ang="0">
                <a:pos x="connsiteX1" y="connsiteY1"/>
              </a:cxn>
              <a:cxn ang="0">
                <a:pos x="connsiteX2" y="connsiteY2"/>
              </a:cxn>
            </a:cxnLst>
            <a:rect l="l" t="t" r="r" b="b"/>
            <a:pathLst>
              <a:path w="1828800" h="406400">
                <a:moveTo>
                  <a:pt x="1816100" y="228600"/>
                </a:moveTo>
                <a:lnTo>
                  <a:pt x="0" y="0"/>
                </a:lnTo>
                <a:lnTo>
                  <a:pt x="1828800" y="4064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
        <p:nvSpPr>
          <p:cNvPr id="2732" name="フリーフォーム 2731"/>
          <p:cNvSpPr/>
          <p:nvPr/>
        </p:nvSpPr>
        <p:spPr>
          <a:xfrm>
            <a:off x="8128000" y="3238500"/>
            <a:ext cx="622300" cy="2565400"/>
          </a:xfrm>
          <a:custGeom>
            <a:avLst/>
            <a:gdLst>
              <a:gd name="connsiteX0" fmla="*/ 152400 w 673100"/>
              <a:gd name="connsiteY0" fmla="*/ 25400 h 2552700"/>
              <a:gd name="connsiteX1" fmla="*/ 482600 w 673100"/>
              <a:gd name="connsiteY1" fmla="*/ 1752600 h 2552700"/>
              <a:gd name="connsiteX2" fmla="*/ 0 w 673100"/>
              <a:gd name="connsiteY2" fmla="*/ 2552700 h 2552700"/>
              <a:gd name="connsiteX3" fmla="*/ 673100 w 673100"/>
              <a:gd name="connsiteY3" fmla="*/ 1752600 h 2552700"/>
              <a:gd name="connsiteX4" fmla="*/ 431800 w 673100"/>
              <a:gd name="connsiteY4" fmla="*/ 0 h 2552700"/>
              <a:gd name="connsiteX0" fmla="*/ 152400 w 673100"/>
              <a:gd name="connsiteY0" fmla="*/ 0 h 2565400"/>
              <a:gd name="connsiteX1" fmla="*/ 482600 w 673100"/>
              <a:gd name="connsiteY1" fmla="*/ 1765300 h 2565400"/>
              <a:gd name="connsiteX2" fmla="*/ 0 w 673100"/>
              <a:gd name="connsiteY2" fmla="*/ 2565400 h 2565400"/>
              <a:gd name="connsiteX3" fmla="*/ 673100 w 673100"/>
              <a:gd name="connsiteY3" fmla="*/ 1765300 h 2565400"/>
              <a:gd name="connsiteX4" fmla="*/ 431800 w 673100"/>
              <a:gd name="connsiteY4" fmla="*/ 12700 h 2565400"/>
              <a:gd name="connsiteX0" fmla="*/ 152400 w 622300"/>
              <a:gd name="connsiteY0" fmla="*/ 0 h 2565400"/>
              <a:gd name="connsiteX1" fmla="*/ 482600 w 622300"/>
              <a:gd name="connsiteY1" fmla="*/ 1765300 h 2565400"/>
              <a:gd name="connsiteX2" fmla="*/ 0 w 622300"/>
              <a:gd name="connsiteY2" fmla="*/ 2565400 h 2565400"/>
              <a:gd name="connsiteX3" fmla="*/ 622300 w 622300"/>
              <a:gd name="connsiteY3" fmla="*/ 1816100 h 2565400"/>
              <a:gd name="connsiteX4" fmla="*/ 431800 w 622300"/>
              <a:gd name="connsiteY4" fmla="*/ 12700 h 256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2565400">
                <a:moveTo>
                  <a:pt x="152400" y="0"/>
                </a:moveTo>
                <a:lnTo>
                  <a:pt x="482600" y="1765300"/>
                </a:lnTo>
                <a:lnTo>
                  <a:pt x="0" y="2565400"/>
                </a:lnTo>
                <a:lnTo>
                  <a:pt x="622300" y="1816100"/>
                </a:lnTo>
                <a:lnTo>
                  <a:pt x="431800" y="127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
        <p:nvSpPr>
          <p:cNvPr id="2734" name="フリーフォーム 2733"/>
          <p:cNvSpPr/>
          <p:nvPr/>
        </p:nvSpPr>
        <p:spPr>
          <a:xfrm>
            <a:off x="6057900" y="2273300"/>
            <a:ext cx="393700" cy="3035300"/>
          </a:xfrm>
          <a:custGeom>
            <a:avLst/>
            <a:gdLst>
              <a:gd name="connsiteX0" fmla="*/ 190500 w 444500"/>
              <a:gd name="connsiteY0" fmla="*/ 0 h 3035300"/>
              <a:gd name="connsiteX1" fmla="*/ 0 w 444500"/>
              <a:gd name="connsiteY1" fmla="*/ 2349500 h 3035300"/>
              <a:gd name="connsiteX2" fmla="*/ 266700 w 444500"/>
              <a:gd name="connsiteY2" fmla="*/ 3035300 h 3035300"/>
              <a:gd name="connsiteX3" fmla="*/ 139700 w 444500"/>
              <a:gd name="connsiteY3" fmla="*/ 2286000 h 3035300"/>
              <a:gd name="connsiteX4" fmla="*/ 444500 w 444500"/>
              <a:gd name="connsiteY4" fmla="*/ 0 h 3035300"/>
              <a:gd name="connsiteX0" fmla="*/ 139700 w 393700"/>
              <a:gd name="connsiteY0" fmla="*/ 0 h 3035300"/>
              <a:gd name="connsiteX1" fmla="*/ 0 w 393700"/>
              <a:gd name="connsiteY1" fmla="*/ 2298700 h 3035300"/>
              <a:gd name="connsiteX2" fmla="*/ 215900 w 393700"/>
              <a:gd name="connsiteY2" fmla="*/ 3035300 h 3035300"/>
              <a:gd name="connsiteX3" fmla="*/ 88900 w 393700"/>
              <a:gd name="connsiteY3" fmla="*/ 2286000 h 3035300"/>
              <a:gd name="connsiteX4" fmla="*/ 393700 w 393700"/>
              <a:gd name="connsiteY4" fmla="*/ 0 h 303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00" h="3035300">
                <a:moveTo>
                  <a:pt x="139700" y="0"/>
                </a:moveTo>
                <a:lnTo>
                  <a:pt x="0" y="2298700"/>
                </a:lnTo>
                <a:lnTo>
                  <a:pt x="215900" y="3035300"/>
                </a:lnTo>
                <a:lnTo>
                  <a:pt x="88900" y="2286000"/>
                </a:lnTo>
                <a:lnTo>
                  <a:pt x="393700" y="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
        <p:nvSpPr>
          <p:cNvPr id="1042" name="角丸四角形 1041"/>
          <p:cNvSpPr/>
          <p:nvPr/>
        </p:nvSpPr>
        <p:spPr>
          <a:xfrm>
            <a:off x="242522" y="5757615"/>
            <a:ext cx="2361341" cy="540000"/>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r>
              <a:rPr lang="ja-JP" altLang="en-US" sz="1200" dirty="0" smtClean="0">
                <a:solidFill>
                  <a:schemeClr val="tx1"/>
                </a:solidFill>
              </a:rPr>
              <a:t>コンストラクタ・デストラクタ</a:t>
            </a:r>
            <a:endParaRPr lang="en-US" altLang="ja-JP" sz="1200" dirty="0" smtClean="0">
              <a:solidFill>
                <a:schemeClr val="tx1"/>
              </a:solidFill>
            </a:endParaRPr>
          </a:p>
          <a:p>
            <a:r>
              <a:rPr lang="ja-JP" altLang="en-US" sz="1200" dirty="0" err="1" smtClean="0">
                <a:solidFill>
                  <a:schemeClr val="tx1"/>
                </a:solidFill>
              </a:rPr>
              <a:t>を削</a:t>
            </a:r>
            <a:r>
              <a:rPr lang="ja-JP" altLang="en-US" sz="1200" dirty="0" smtClean="0">
                <a:solidFill>
                  <a:schemeClr val="tx1"/>
                </a:solidFill>
              </a:rPr>
              <a:t>除し、</a:t>
            </a:r>
            <a:r>
              <a:rPr lang="en-US" altLang="ja-JP" sz="1200" dirty="0" err="1" smtClean="0">
                <a:solidFill>
                  <a:schemeClr val="tx1"/>
                </a:solidFill>
              </a:rPr>
              <a:t>init</a:t>
            </a:r>
            <a:r>
              <a:rPr lang="en-US" altLang="ja-JP" sz="1200" dirty="0" smtClean="0">
                <a:solidFill>
                  <a:schemeClr val="tx1"/>
                </a:solidFill>
              </a:rPr>
              <a:t>()</a:t>
            </a:r>
            <a:r>
              <a:rPr lang="ja-JP" altLang="en-US" sz="1200" dirty="0" smtClean="0">
                <a:solidFill>
                  <a:schemeClr val="tx1"/>
                </a:solidFill>
              </a:rPr>
              <a:t>を追加</a:t>
            </a:r>
            <a:endParaRPr lang="ja-JP" altLang="en-US" sz="1200" dirty="0">
              <a:solidFill>
                <a:schemeClr val="tx1"/>
              </a:solidFill>
            </a:endParaRPr>
          </a:p>
        </p:txBody>
      </p:sp>
      <p:sp>
        <p:nvSpPr>
          <p:cNvPr id="2735" name="フリーフォーム 2734"/>
          <p:cNvSpPr/>
          <p:nvPr/>
        </p:nvSpPr>
        <p:spPr>
          <a:xfrm>
            <a:off x="2578100" y="5435600"/>
            <a:ext cx="508000" cy="736600"/>
          </a:xfrm>
          <a:custGeom>
            <a:avLst/>
            <a:gdLst>
              <a:gd name="connsiteX0" fmla="*/ 25400 w 508000"/>
              <a:gd name="connsiteY0" fmla="*/ 444500 h 736600"/>
              <a:gd name="connsiteX1" fmla="*/ 508000 w 508000"/>
              <a:gd name="connsiteY1" fmla="*/ 0 h 736600"/>
              <a:gd name="connsiteX2" fmla="*/ 0 w 508000"/>
              <a:gd name="connsiteY2" fmla="*/ 736600 h 736600"/>
            </a:gdLst>
            <a:ahLst/>
            <a:cxnLst>
              <a:cxn ang="0">
                <a:pos x="connsiteX0" y="connsiteY0"/>
              </a:cxn>
              <a:cxn ang="0">
                <a:pos x="connsiteX1" y="connsiteY1"/>
              </a:cxn>
              <a:cxn ang="0">
                <a:pos x="connsiteX2" y="connsiteY2"/>
              </a:cxn>
            </a:cxnLst>
            <a:rect l="l" t="t" r="r" b="b"/>
            <a:pathLst>
              <a:path w="508000" h="736600">
                <a:moveTo>
                  <a:pt x="25400" y="444500"/>
                </a:moveTo>
                <a:lnTo>
                  <a:pt x="508000" y="0"/>
                </a:lnTo>
                <a:lnTo>
                  <a:pt x="0" y="7366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endParaRPr lang="ja-JP" altLang="en-US" sz="1200"/>
          </a:p>
        </p:txBody>
      </p:sp>
    </p:spTree>
    <p:extLst>
      <p:ext uri="{BB962C8B-B14F-4D97-AF65-F5344CB8AC3E}">
        <p14:creationId xmlns:p14="http://schemas.microsoft.com/office/powerpoint/2010/main" val="1122997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5C5E1CD2-BEE1-44B2-B9DC-7EBA9135C578}" type="slidenum">
              <a:rPr lang="ja-JP" altLang="en-US" smtClean="0"/>
              <a:pPr>
                <a:defRPr/>
              </a:pPr>
              <a:t>16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5"/>
          <p:cNvSpPr>
            <a:spLocks noGrp="1"/>
          </p:cNvSpPr>
          <p:nvPr>
            <p:ph type="title"/>
          </p:nvPr>
        </p:nvSpPr>
        <p:spPr/>
        <p:txBody>
          <a:bodyPr/>
          <a:lstStyle/>
          <a:p>
            <a:r>
              <a:rPr kumimoji="1" lang="ja-JP" altLang="en-US" dirty="0" smtClean="0"/>
              <a:t>クラスの実装</a:t>
            </a:r>
            <a:endParaRPr kumimoji="1" lang="ja-JP" altLang="en-US" dirty="0"/>
          </a:p>
        </p:txBody>
      </p:sp>
      <p:sp>
        <p:nvSpPr>
          <p:cNvPr id="7" name="テキスト プレースホルダー 6"/>
          <p:cNvSpPr>
            <a:spLocks noGrp="1"/>
          </p:cNvSpPr>
          <p:nvPr>
            <p:ph type="body" idx="1"/>
          </p:nvPr>
        </p:nvSpPr>
        <p:spPr/>
        <p:txBody>
          <a:bodyPr/>
          <a:lstStyle/>
          <a:p>
            <a:r>
              <a:rPr lang="ja-JP" altLang="en-US" dirty="0" smtClean="0"/>
              <a:t>「本資料での</a:t>
            </a:r>
            <a:r>
              <a:rPr lang="ja-JP" altLang="en-US" dirty="0"/>
              <a:t>対応方針」に</a:t>
            </a:r>
            <a:r>
              <a:rPr lang="ja-JP" altLang="en-US" dirty="0" smtClean="0"/>
              <a:t>従ってクラスと関連を実現する場合の具体的な実装ルールの例を　示す</a:t>
            </a:r>
            <a:endParaRPr lang="en-US" altLang="ja-JP" dirty="0" smtClean="0"/>
          </a:p>
        </p:txBody>
      </p:sp>
    </p:spTree>
    <p:extLst>
      <p:ext uri="{BB962C8B-B14F-4D97-AF65-F5344CB8AC3E}">
        <p14:creationId xmlns:p14="http://schemas.microsoft.com/office/powerpoint/2010/main" val="2636679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17</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1"/>
          <p:cNvSpPr>
            <a:spLocks noGrp="1"/>
          </p:cNvSpPr>
          <p:nvPr>
            <p:ph type="title"/>
          </p:nvPr>
        </p:nvSpPr>
        <p:spPr>
          <a:xfrm>
            <a:off x="206375" y="185738"/>
            <a:ext cx="7683500" cy="657225"/>
          </a:xfrm>
        </p:spPr>
        <p:txBody>
          <a:bodyPr/>
          <a:lstStyle/>
          <a:p>
            <a:r>
              <a:rPr lang="en-US" altLang="ja-JP" dirty="0">
                <a:solidFill>
                  <a:schemeClr val="tx1"/>
                </a:solidFill>
              </a:rPr>
              <a:t>4</a:t>
            </a:r>
            <a:r>
              <a:rPr lang="en-US" altLang="ja-JP" dirty="0" smtClean="0">
                <a:solidFill>
                  <a:schemeClr val="tx1"/>
                </a:solidFill>
              </a:rPr>
              <a:t>-1</a:t>
            </a:r>
            <a:r>
              <a:rPr kumimoji="1" lang="ja-JP" altLang="en-US" dirty="0" err="1" smtClean="0">
                <a:solidFill>
                  <a:schemeClr val="tx1"/>
                </a:solidFill>
              </a:rPr>
              <a:t>．</a:t>
            </a:r>
            <a:r>
              <a:rPr kumimoji="1" lang="ja-JP" altLang="en-US" dirty="0" smtClean="0">
                <a:solidFill>
                  <a:schemeClr val="tx1"/>
                </a:solidFill>
              </a:rPr>
              <a:t>クラス図の実装</a:t>
            </a:r>
            <a:endParaRPr kumimoji="1" lang="ja-JP" altLang="en-US" dirty="0">
              <a:solidFill>
                <a:schemeClr val="tx1"/>
              </a:solidFill>
            </a:endParaRPr>
          </a:p>
        </p:txBody>
      </p:sp>
      <p:sp>
        <p:nvSpPr>
          <p:cNvPr id="7" name="コンテンツ プレースホルダ 2"/>
          <p:cNvSpPr>
            <a:spLocks noGrp="1"/>
          </p:cNvSpPr>
          <p:nvPr>
            <p:ph idx="4294967295"/>
          </p:nvPr>
        </p:nvSpPr>
        <p:spPr>
          <a:xfrm>
            <a:off x="206375" y="1060450"/>
            <a:ext cx="8785225" cy="5378450"/>
          </a:xfrm>
          <a:prstGeom prst="rect">
            <a:avLst/>
          </a:prstGeom>
        </p:spPr>
        <p:txBody>
          <a:bodyPr>
            <a:normAutofit/>
          </a:bodyPr>
          <a:lstStyle/>
          <a:p>
            <a:r>
              <a:rPr lang="ja-JP" altLang="en-US" sz="2400" dirty="0" smtClean="0"/>
              <a:t>オブジェクト図ではなく、クラス図から先に実装を行います</a:t>
            </a:r>
            <a:endParaRPr lang="en-US" altLang="ja-JP" sz="2400" dirty="0" smtClean="0"/>
          </a:p>
          <a:p>
            <a:pPr lvl="1">
              <a:spcAft>
                <a:spcPts val="600"/>
              </a:spcAft>
            </a:pPr>
            <a:r>
              <a:rPr lang="ja-JP" altLang="en-US" sz="2000" dirty="0" smtClean="0"/>
              <a:t>オブジェクトの仕様はクラス図で定義されているため、クラス図の内容を先に実装します</a:t>
            </a:r>
            <a:endParaRPr lang="en-US" altLang="ja-JP" sz="2000" dirty="0" smtClean="0"/>
          </a:p>
          <a:p>
            <a:pPr>
              <a:spcAft>
                <a:spcPts val="600"/>
              </a:spcAft>
            </a:pPr>
            <a:r>
              <a:rPr lang="ja-JP" altLang="en-US" sz="2400" dirty="0" smtClean="0"/>
              <a:t>実装はクラス単位で行います</a:t>
            </a:r>
            <a:endParaRPr lang="en-US" altLang="ja-JP" sz="2400" dirty="0" smtClean="0"/>
          </a:p>
          <a:p>
            <a:r>
              <a:rPr lang="en-US" altLang="ja-JP" sz="2400" dirty="0" smtClean="0"/>
              <a:t>C</a:t>
            </a:r>
            <a:r>
              <a:rPr lang="ja-JP" altLang="en-US" sz="2400" dirty="0" smtClean="0"/>
              <a:t>言語の場合、クラス図で記述された内容は、ヘッダーファイルとして実装されます</a:t>
            </a:r>
            <a:endParaRPr lang="en-US" altLang="ja-JP" sz="2400" dirty="0" smtClean="0"/>
          </a:p>
          <a:p>
            <a:pPr lvl="1"/>
            <a:r>
              <a:rPr lang="ja-JP" altLang="en-US" sz="2000" dirty="0" smtClean="0"/>
              <a:t>ヘッダーファイル内で、属性と操作の型と関連するクラスについて定義します</a:t>
            </a:r>
            <a:endParaRPr lang="en-US" altLang="ja-JP" sz="2000" dirty="0" smtClean="0"/>
          </a:p>
        </p:txBody>
      </p:sp>
    </p:spTree>
    <p:extLst>
      <p:ext uri="{BB962C8B-B14F-4D97-AF65-F5344CB8AC3E}">
        <p14:creationId xmlns:p14="http://schemas.microsoft.com/office/powerpoint/2010/main" val="371748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5"/>
          <p:cNvGrpSpPr>
            <a:grpSpLocks/>
          </p:cNvGrpSpPr>
          <p:nvPr/>
        </p:nvGrpSpPr>
        <p:grpSpPr bwMode="auto">
          <a:xfrm>
            <a:off x="833711" y="2246078"/>
            <a:ext cx="8064000" cy="2448000"/>
            <a:chOff x="585" y="1406"/>
            <a:chExt cx="4443" cy="1611"/>
          </a:xfrm>
        </p:grpSpPr>
        <p:sp>
          <p:nvSpPr>
            <p:cNvPr id="15" name="AutoShape 4"/>
            <p:cNvSpPr>
              <a:spLocks noChangeAspect="1" noChangeArrowheads="1" noTextEdit="1"/>
            </p:cNvSpPr>
            <p:nvPr/>
          </p:nvSpPr>
          <p:spPr bwMode="auto">
            <a:xfrm>
              <a:off x="585" y="1406"/>
              <a:ext cx="4114" cy="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16" name="Freeform 6"/>
            <p:cNvSpPr>
              <a:spLocks/>
            </p:cNvSpPr>
            <p:nvPr/>
          </p:nvSpPr>
          <p:spPr bwMode="auto">
            <a:xfrm>
              <a:off x="760" y="1581"/>
              <a:ext cx="3813" cy="1009"/>
            </a:xfrm>
            <a:custGeom>
              <a:avLst/>
              <a:gdLst>
                <a:gd name="T0" fmla="*/ 6248 w 6288"/>
                <a:gd name="T1" fmla="*/ 0 h 1664"/>
                <a:gd name="T2" fmla="*/ 6288 w 6288"/>
                <a:gd name="T3" fmla="*/ 40 h 1664"/>
                <a:gd name="T4" fmla="*/ 6288 w 6288"/>
                <a:gd name="T5" fmla="*/ 40 h 1664"/>
                <a:gd name="T6" fmla="*/ 6288 w 6288"/>
                <a:gd name="T7" fmla="*/ 1624 h 1664"/>
                <a:gd name="T8" fmla="*/ 6288 w 6288"/>
                <a:gd name="T9" fmla="*/ 1624 h 1664"/>
                <a:gd name="T10" fmla="*/ 6248 w 6288"/>
                <a:gd name="T11" fmla="*/ 1664 h 1664"/>
                <a:gd name="T12" fmla="*/ 6248 w 6288"/>
                <a:gd name="T13" fmla="*/ 1664 h 1664"/>
                <a:gd name="T14" fmla="*/ 6248 w 6288"/>
                <a:gd name="T15" fmla="*/ 1664 h 1664"/>
                <a:gd name="T16" fmla="*/ 40 w 6288"/>
                <a:gd name="T17" fmla="*/ 1664 h 1664"/>
                <a:gd name="T18" fmla="*/ 40 w 6288"/>
                <a:gd name="T19" fmla="*/ 1664 h 1664"/>
                <a:gd name="T20" fmla="*/ 0 w 6288"/>
                <a:gd name="T21" fmla="*/ 1624 h 1664"/>
                <a:gd name="T22" fmla="*/ 0 w 6288"/>
                <a:gd name="T23" fmla="*/ 1624 h 1664"/>
                <a:gd name="T24" fmla="*/ 0 w 6288"/>
                <a:gd name="T25" fmla="*/ 40 h 1664"/>
                <a:gd name="T26" fmla="*/ 40 w 6288"/>
                <a:gd name="T27" fmla="*/ 0 h 1664"/>
                <a:gd name="T28" fmla="*/ 40 w 6288"/>
                <a:gd name="T29" fmla="*/ 0 h 1664"/>
                <a:gd name="T30" fmla="*/ 6248 w 6288"/>
                <a:gd name="T31" fmla="*/ 0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88" h="1664">
                  <a:moveTo>
                    <a:pt x="6248" y="0"/>
                  </a:moveTo>
                  <a:cubicBezTo>
                    <a:pt x="6271" y="0"/>
                    <a:pt x="6288" y="18"/>
                    <a:pt x="6288" y="40"/>
                  </a:cubicBezTo>
                  <a:lnTo>
                    <a:pt x="6288" y="40"/>
                  </a:lnTo>
                  <a:lnTo>
                    <a:pt x="6288" y="1624"/>
                  </a:lnTo>
                  <a:lnTo>
                    <a:pt x="6288" y="1624"/>
                  </a:lnTo>
                  <a:cubicBezTo>
                    <a:pt x="6288" y="1647"/>
                    <a:pt x="6271" y="1664"/>
                    <a:pt x="6248" y="1664"/>
                  </a:cubicBezTo>
                  <a:cubicBezTo>
                    <a:pt x="6248" y="1664"/>
                    <a:pt x="6248" y="1664"/>
                    <a:pt x="6248" y="1664"/>
                  </a:cubicBezTo>
                  <a:lnTo>
                    <a:pt x="6248" y="1664"/>
                  </a:lnTo>
                  <a:lnTo>
                    <a:pt x="40" y="1664"/>
                  </a:lnTo>
                  <a:lnTo>
                    <a:pt x="40" y="1664"/>
                  </a:lnTo>
                  <a:cubicBezTo>
                    <a:pt x="18" y="1664"/>
                    <a:pt x="0" y="1647"/>
                    <a:pt x="0" y="1624"/>
                  </a:cubicBezTo>
                  <a:lnTo>
                    <a:pt x="0" y="1624"/>
                  </a:lnTo>
                  <a:lnTo>
                    <a:pt x="0" y="40"/>
                  </a:lnTo>
                  <a:cubicBezTo>
                    <a:pt x="0" y="18"/>
                    <a:pt x="18" y="0"/>
                    <a:pt x="40" y="0"/>
                  </a:cubicBezTo>
                  <a:lnTo>
                    <a:pt x="40" y="0"/>
                  </a:lnTo>
                  <a:lnTo>
                    <a:pt x="6248" y="0"/>
                  </a:lnTo>
                  <a:close/>
                </a:path>
              </a:pathLst>
            </a:custGeom>
            <a:solidFill>
              <a:srgbClr val="B8BEC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2000"/>
            </a:p>
          </p:txBody>
        </p:sp>
        <p:sp>
          <p:nvSpPr>
            <p:cNvPr id="17" name="Rectangle 7"/>
            <p:cNvSpPr>
              <a:spLocks noChangeArrowheads="1"/>
            </p:cNvSpPr>
            <p:nvPr/>
          </p:nvSpPr>
          <p:spPr bwMode="auto">
            <a:xfrm>
              <a:off x="731" y="1552"/>
              <a:ext cx="3823" cy="9"/>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18" name="Rectangle 8"/>
            <p:cNvSpPr>
              <a:spLocks noChangeArrowheads="1"/>
            </p:cNvSpPr>
            <p:nvPr/>
          </p:nvSpPr>
          <p:spPr bwMode="auto">
            <a:xfrm>
              <a:off x="731" y="1561"/>
              <a:ext cx="3823" cy="2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19" name="Rectangle 9"/>
            <p:cNvSpPr>
              <a:spLocks noChangeArrowheads="1"/>
            </p:cNvSpPr>
            <p:nvPr/>
          </p:nvSpPr>
          <p:spPr bwMode="auto">
            <a:xfrm>
              <a:off x="731" y="1775"/>
              <a:ext cx="3823" cy="2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0" name="Rectangle 10"/>
            <p:cNvSpPr>
              <a:spLocks noChangeArrowheads="1"/>
            </p:cNvSpPr>
            <p:nvPr/>
          </p:nvSpPr>
          <p:spPr bwMode="auto">
            <a:xfrm>
              <a:off x="731" y="1804"/>
              <a:ext cx="3823" cy="29"/>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1" name="Rectangle 11"/>
            <p:cNvSpPr>
              <a:spLocks noChangeArrowheads="1"/>
            </p:cNvSpPr>
            <p:nvPr/>
          </p:nvSpPr>
          <p:spPr bwMode="auto">
            <a:xfrm>
              <a:off x="731" y="1833"/>
              <a:ext cx="3823" cy="2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2" name="Rectangle 12"/>
            <p:cNvSpPr>
              <a:spLocks noChangeArrowheads="1"/>
            </p:cNvSpPr>
            <p:nvPr/>
          </p:nvSpPr>
          <p:spPr bwMode="auto">
            <a:xfrm>
              <a:off x="731" y="1862"/>
              <a:ext cx="3823" cy="3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3" name="Rectangle 13"/>
            <p:cNvSpPr>
              <a:spLocks noChangeArrowheads="1"/>
            </p:cNvSpPr>
            <p:nvPr/>
          </p:nvSpPr>
          <p:spPr bwMode="auto">
            <a:xfrm>
              <a:off x="731" y="1901"/>
              <a:ext cx="3823" cy="2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4" name="Rectangle 14"/>
            <p:cNvSpPr>
              <a:spLocks noChangeArrowheads="1"/>
            </p:cNvSpPr>
            <p:nvPr/>
          </p:nvSpPr>
          <p:spPr bwMode="auto">
            <a:xfrm>
              <a:off x="731" y="1930"/>
              <a:ext cx="3823"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5" name="Rectangle 15"/>
            <p:cNvSpPr>
              <a:spLocks noChangeArrowheads="1"/>
            </p:cNvSpPr>
            <p:nvPr/>
          </p:nvSpPr>
          <p:spPr bwMode="auto">
            <a:xfrm>
              <a:off x="731" y="1959"/>
              <a:ext cx="3823" cy="39"/>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6" name="Rectangle 16"/>
            <p:cNvSpPr>
              <a:spLocks noChangeArrowheads="1"/>
            </p:cNvSpPr>
            <p:nvPr/>
          </p:nvSpPr>
          <p:spPr bwMode="auto">
            <a:xfrm>
              <a:off x="731" y="1998"/>
              <a:ext cx="3823" cy="2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7" name="Rectangle 17"/>
            <p:cNvSpPr>
              <a:spLocks noChangeArrowheads="1"/>
            </p:cNvSpPr>
            <p:nvPr/>
          </p:nvSpPr>
          <p:spPr bwMode="auto">
            <a:xfrm>
              <a:off x="731" y="2027"/>
              <a:ext cx="3823" cy="2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8" name="Rectangle 18"/>
            <p:cNvSpPr>
              <a:spLocks noChangeArrowheads="1"/>
            </p:cNvSpPr>
            <p:nvPr/>
          </p:nvSpPr>
          <p:spPr bwMode="auto">
            <a:xfrm>
              <a:off x="731" y="2056"/>
              <a:ext cx="3823" cy="2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29" name="Rectangle 19"/>
            <p:cNvSpPr>
              <a:spLocks noChangeArrowheads="1"/>
            </p:cNvSpPr>
            <p:nvPr/>
          </p:nvSpPr>
          <p:spPr bwMode="auto">
            <a:xfrm>
              <a:off x="731" y="2085"/>
              <a:ext cx="3823" cy="39"/>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0" name="Rectangle 20"/>
            <p:cNvSpPr>
              <a:spLocks noChangeArrowheads="1"/>
            </p:cNvSpPr>
            <p:nvPr/>
          </p:nvSpPr>
          <p:spPr bwMode="auto">
            <a:xfrm>
              <a:off x="731" y="2124"/>
              <a:ext cx="3823" cy="29"/>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1" name="Rectangle 21"/>
            <p:cNvSpPr>
              <a:spLocks noChangeArrowheads="1"/>
            </p:cNvSpPr>
            <p:nvPr/>
          </p:nvSpPr>
          <p:spPr bwMode="auto">
            <a:xfrm>
              <a:off x="731" y="2153"/>
              <a:ext cx="3823" cy="2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2" name="Rectangle 22"/>
            <p:cNvSpPr>
              <a:spLocks noChangeArrowheads="1"/>
            </p:cNvSpPr>
            <p:nvPr/>
          </p:nvSpPr>
          <p:spPr bwMode="auto">
            <a:xfrm>
              <a:off x="731" y="2182"/>
              <a:ext cx="3823" cy="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3" name="Rectangle 23"/>
            <p:cNvSpPr>
              <a:spLocks noChangeArrowheads="1"/>
            </p:cNvSpPr>
            <p:nvPr/>
          </p:nvSpPr>
          <p:spPr bwMode="auto">
            <a:xfrm>
              <a:off x="731" y="2202"/>
              <a:ext cx="3823" cy="29"/>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4" name="Rectangle 24"/>
            <p:cNvSpPr>
              <a:spLocks noChangeArrowheads="1"/>
            </p:cNvSpPr>
            <p:nvPr/>
          </p:nvSpPr>
          <p:spPr bwMode="auto">
            <a:xfrm>
              <a:off x="731" y="2231"/>
              <a:ext cx="3823" cy="3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5" name="Rectangle 25"/>
            <p:cNvSpPr>
              <a:spLocks noChangeArrowheads="1"/>
            </p:cNvSpPr>
            <p:nvPr/>
          </p:nvSpPr>
          <p:spPr bwMode="auto">
            <a:xfrm>
              <a:off x="731" y="2270"/>
              <a:ext cx="3823" cy="29"/>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6" name="Rectangle 26"/>
            <p:cNvSpPr>
              <a:spLocks noChangeArrowheads="1"/>
            </p:cNvSpPr>
            <p:nvPr/>
          </p:nvSpPr>
          <p:spPr bwMode="auto">
            <a:xfrm>
              <a:off x="731" y="2299"/>
              <a:ext cx="3823" cy="29"/>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7" name="Rectangle 27"/>
            <p:cNvSpPr>
              <a:spLocks noChangeArrowheads="1"/>
            </p:cNvSpPr>
            <p:nvPr/>
          </p:nvSpPr>
          <p:spPr bwMode="auto">
            <a:xfrm>
              <a:off x="731" y="2328"/>
              <a:ext cx="3823" cy="2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8" name="Rectangle 28"/>
            <p:cNvSpPr>
              <a:spLocks noChangeArrowheads="1"/>
            </p:cNvSpPr>
            <p:nvPr/>
          </p:nvSpPr>
          <p:spPr bwMode="auto">
            <a:xfrm>
              <a:off x="731" y="2357"/>
              <a:ext cx="3823" cy="3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39" name="Rectangle 29"/>
            <p:cNvSpPr>
              <a:spLocks noChangeArrowheads="1"/>
            </p:cNvSpPr>
            <p:nvPr/>
          </p:nvSpPr>
          <p:spPr bwMode="auto">
            <a:xfrm>
              <a:off x="731" y="2396"/>
              <a:ext cx="3823" cy="2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0" name="Rectangle 30"/>
            <p:cNvSpPr>
              <a:spLocks noChangeArrowheads="1"/>
            </p:cNvSpPr>
            <p:nvPr/>
          </p:nvSpPr>
          <p:spPr bwMode="auto">
            <a:xfrm>
              <a:off x="731" y="2425"/>
              <a:ext cx="3823" cy="2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1" name="Rectangle 31"/>
            <p:cNvSpPr>
              <a:spLocks noChangeArrowheads="1"/>
            </p:cNvSpPr>
            <p:nvPr/>
          </p:nvSpPr>
          <p:spPr bwMode="auto">
            <a:xfrm>
              <a:off x="731" y="2454"/>
              <a:ext cx="3823" cy="29"/>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2" name="Rectangle 32"/>
            <p:cNvSpPr>
              <a:spLocks noChangeArrowheads="1"/>
            </p:cNvSpPr>
            <p:nvPr/>
          </p:nvSpPr>
          <p:spPr bwMode="auto">
            <a:xfrm>
              <a:off x="731" y="2483"/>
              <a:ext cx="3823" cy="3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3" name="Rectangle 33"/>
            <p:cNvSpPr>
              <a:spLocks noChangeArrowheads="1"/>
            </p:cNvSpPr>
            <p:nvPr/>
          </p:nvSpPr>
          <p:spPr bwMode="auto">
            <a:xfrm>
              <a:off x="731" y="2522"/>
              <a:ext cx="3823" cy="2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4" name="Rectangle 34"/>
            <p:cNvSpPr>
              <a:spLocks noChangeArrowheads="1"/>
            </p:cNvSpPr>
            <p:nvPr/>
          </p:nvSpPr>
          <p:spPr bwMode="auto">
            <a:xfrm>
              <a:off x="731" y="2551"/>
              <a:ext cx="3823" cy="2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5" name="Freeform 35"/>
            <p:cNvSpPr>
              <a:spLocks/>
            </p:cNvSpPr>
            <p:nvPr/>
          </p:nvSpPr>
          <p:spPr bwMode="auto">
            <a:xfrm>
              <a:off x="731" y="1552"/>
              <a:ext cx="3813" cy="1009"/>
            </a:xfrm>
            <a:custGeom>
              <a:avLst/>
              <a:gdLst>
                <a:gd name="T0" fmla="*/ 6248 w 6288"/>
                <a:gd name="T1" fmla="*/ 0 h 1664"/>
                <a:gd name="T2" fmla="*/ 6288 w 6288"/>
                <a:gd name="T3" fmla="*/ 40 h 1664"/>
                <a:gd name="T4" fmla="*/ 6288 w 6288"/>
                <a:gd name="T5" fmla="*/ 40 h 1664"/>
                <a:gd name="T6" fmla="*/ 6288 w 6288"/>
                <a:gd name="T7" fmla="*/ 1624 h 1664"/>
                <a:gd name="T8" fmla="*/ 6288 w 6288"/>
                <a:gd name="T9" fmla="*/ 1624 h 1664"/>
                <a:gd name="T10" fmla="*/ 6248 w 6288"/>
                <a:gd name="T11" fmla="*/ 1664 h 1664"/>
                <a:gd name="T12" fmla="*/ 6248 w 6288"/>
                <a:gd name="T13" fmla="*/ 1664 h 1664"/>
                <a:gd name="T14" fmla="*/ 6248 w 6288"/>
                <a:gd name="T15" fmla="*/ 1664 h 1664"/>
                <a:gd name="T16" fmla="*/ 40 w 6288"/>
                <a:gd name="T17" fmla="*/ 1664 h 1664"/>
                <a:gd name="T18" fmla="*/ 40 w 6288"/>
                <a:gd name="T19" fmla="*/ 1664 h 1664"/>
                <a:gd name="T20" fmla="*/ 0 w 6288"/>
                <a:gd name="T21" fmla="*/ 1624 h 1664"/>
                <a:gd name="T22" fmla="*/ 0 w 6288"/>
                <a:gd name="T23" fmla="*/ 1624 h 1664"/>
                <a:gd name="T24" fmla="*/ 0 w 6288"/>
                <a:gd name="T25" fmla="*/ 40 h 1664"/>
                <a:gd name="T26" fmla="*/ 40 w 6288"/>
                <a:gd name="T27" fmla="*/ 0 h 1664"/>
                <a:gd name="T28" fmla="*/ 40 w 6288"/>
                <a:gd name="T29" fmla="*/ 0 h 1664"/>
                <a:gd name="T30" fmla="*/ 6248 w 6288"/>
                <a:gd name="T31" fmla="*/ 0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88" h="1664">
                  <a:moveTo>
                    <a:pt x="6248" y="0"/>
                  </a:moveTo>
                  <a:cubicBezTo>
                    <a:pt x="6271" y="0"/>
                    <a:pt x="6288" y="18"/>
                    <a:pt x="6288" y="40"/>
                  </a:cubicBezTo>
                  <a:lnTo>
                    <a:pt x="6288" y="40"/>
                  </a:lnTo>
                  <a:lnTo>
                    <a:pt x="6288" y="1624"/>
                  </a:lnTo>
                  <a:lnTo>
                    <a:pt x="6288" y="1624"/>
                  </a:lnTo>
                  <a:cubicBezTo>
                    <a:pt x="6288" y="1647"/>
                    <a:pt x="6271" y="1664"/>
                    <a:pt x="6248" y="1664"/>
                  </a:cubicBezTo>
                  <a:cubicBezTo>
                    <a:pt x="6248" y="1664"/>
                    <a:pt x="6248" y="1664"/>
                    <a:pt x="6248" y="1664"/>
                  </a:cubicBezTo>
                  <a:lnTo>
                    <a:pt x="6248" y="1664"/>
                  </a:lnTo>
                  <a:lnTo>
                    <a:pt x="40" y="1664"/>
                  </a:lnTo>
                  <a:lnTo>
                    <a:pt x="40" y="1664"/>
                  </a:lnTo>
                  <a:cubicBezTo>
                    <a:pt x="18" y="1664"/>
                    <a:pt x="0" y="1647"/>
                    <a:pt x="0" y="1624"/>
                  </a:cubicBezTo>
                  <a:lnTo>
                    <a:pt x="0" y="1624"/>
                  </a:lnTo>
                  <a:lnTo>
                    <a:pt x="0" y="40"/>
                  </a:lnTo>
                  <a:cubicBezTo>
                    <a:pt x="0" y="18"/>
                    <a:pt x="18" y="0"/>
                    <a:pt x="40" y="0"/>
                  </a:cubicBezTo>
                  <a:lnTo>
                    <a:pt x="40" y="0"/>
                  </a:lnTo>
                  <a:lnTo>
                    <a:pt x="6248" y="0"/>
                  </a:lnTo>
                  <a:close/>
                </a:path>
              </a:pathLst>
            </a:custGeom>
            <a:noFill/>
            <a:ln w="1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6" name="Rectangle 36"/>
            <p:cNvSpPr>
              <a:spLocks noChangeArrowheads="1"/>
            </p:cNvSpPr>
            <p:nvPr/>
          </p:nvSpPr>
          <p:spPr bwMode="auto">
            <a:xfrm>
              <a:off x="2235" y="1639"/>
              <a:ext cx="92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smtClean="0">
                  <a:ln>
                    <a:noFill/>
                  </a:ln>
                  <a:solidFill>
                    <a:srgbClr val="000000"/>
                  </a:solidFill>
                  <a:effectLst/>
                  <a:latin typeface="メイリオ" pitchFamily="50" charset="-128"/>
                  <a:ea typeface="メイリオ" pitchFamily="50" charset="-128"/>
                  <a:cs typeface="ＭＳ Ｐゴシック" pitchFamily="50" charset="-128"/>
                </a:rPr>
                <a:t>app::LineTracer</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7" name="Line 37"/>
            <p:cNvSpPr>
              <a:spLocks noChangeShapeType="1"/>
            </p:cNvSpPr>
            <p:nvPr/>
          </p:nvSpPr>
          <p:spPr bwMode="auto">
            <a:xfrm>
              <a:off x="731" y="1833"/>
              <a:ext cx="3813" cy="0"/>
            </a:xfrm>
            <a:prstGeom prst="line">
              <a:avLst/>
            </a:prstGeom>
            <a:noFill/>
            <a:ln w="1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48" name="Rectangle 38"/>
            <p:cNvSpPr>
              <a:spLocks noChangeArrowheads="1"/>
            </p:cNvSpPr>
            <p:nvPr/>
          </p:nvSpPr>
          <p:spPr bwMode="auto">
            <a:xfrm>
              <a:off x="779" y="1872"/>
              <a:ext cx="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 </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9" name="Rectangle 39"/>
            <p:cNvSpPr>
              <a:spLocks noChangeArrowheads="1"/>
            </p:cNvSpPr>
            <p:nvPr/>
          </p:nvSpPr>
          <p:spPr bwMode="auto">
            <a:xfrm>
              <a:off x="1002" y="1872"/>
              <a:ext cx="10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mIsInitialized: bool</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0" name="Line 40"/>
            <p:cNvSpPr>
              <a:spLocks noChangeShapeType="1"/>
            </p:cNvSpPr>
            <p:nvPr/>
          </p:nvSpPr>
          <p:spPr bwMode="auto">
            <a:xfrm>
              <a:off x="731" y="2056"/>
              <a:ext cx="3813" cy="0"/>
            </a:xfrm>
            <a:prstGeom prst="line">
              <a:avLst/>
            </a:prstGeom>
            <a:noFill/>
            <a:ln w="1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000"/>
            </a:p>
          </p:txBody>
        </p:sp>
        <p:sp>
          <p:nvSpPr>
            <p:cNvPr id="51" name="Rectangle 41"/>
            <p:cNvSpPr>
              <a:spLocks noChangeArrowheads="1"/>
            </p:cNvSpPr>
            <p:nvPr/>
          </p:nvSpPr>
          <p:spPr bwMode="auto">
            <a:xfrm>
              <a:off x="779" y="2095"/>
              <a:ext cx="1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 </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2" name="Rectangle 42"/>
            <p:cNvSpPr>
              <a:spLocks noChangeArrowheads="1"/>
            </p:cNvSpPr>
            <p:nvPr/>
          </p:nvSpPr>
          <p:spPr bwMode="auto">
            <a:xfrm>
              <a:off x="1002" y="2095"/>
              <a:ext cx="40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init(balancingWalker: BalancingWalker*, lineMonitor: LineMonitor*): void</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3" name="Rectangle 43"/>
            <p:cNvSpPr>
              <a:spLocks noChangeArrowheads="1"/>
            </p:cNvSpPr>
            <p:nvPr/>
          </p:nvSpPr>
          <p:spPr bwMode="auto">
            <a:xfrm>
              <a:off x="779" y="2241"/>
              <a:ext cx="1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 </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4" name="Rectangle 44"/>
            <p:cNvSpPr>
              <a:spLocks noChangeArrowheads="1"/>
            </p:cNvSpPr>
            <p:nvPr/>
          </p:nvSpPr>
          <p:spPr bwMode="auto">
            <a:xfrm>
              <a:off x="1002" y="2241"/>
              <a:ext cx="5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run(): void</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5" name="Rectangle 45"/>
            <p:cNvSpPr>
              <a:spLocks noChangeArrowheads="1"/>
            </p:cNvSpPr>
            <p:nvPr/>
          </p:nvSpPr>
          <p:spPr bwMode="auto">
            <a:xfrm>
              <a:off x="779" y="2386"/>
              <a:ext cx="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 </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6" name="Rectangle 46"/>
            <p:cNvSpPr>
              <a:spLocks noChangeArrowheads="1"/>
            </p:cNvSpPr>
            <p:nvPr/>
          </p:nvSpPr>
          <p:spPr bwMode="auto">
            <a:xfrm>
              <a:off x="1002" y="2386"/>
              <a:ext cx="18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0" i="0" u="none" strike="noStrike" cap="none" normalizeH="0" baseline="0" smtClean="0">
                  <a:ln>
                    <a:noFill/>
                  </a:ln>
                  <a:solidFill>
                    <a:srgbClr val="3C3C3C"/>
                  </a:solidFill>
                  <a:effectLst/>
                  <a:latin typeface="メイリオ" pitchFamily="50" charset="-128"/>
                  <a:ea typeface="メイリオ" pitchFamily="50" charset="-128"/>
                  <a:cs typeface="ＭＳ Ｐゴシック" pitchFamily="50" charset="-128"/>
                </a:rPr>
                <a:t>calcDirection(isOnLine: bool): int</a:t>
              </a:r>
              <a:endParaRPr kumimoji="1" lang="ja-JP" altLang="ja-JP" sz="20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grpSp>
      <p:sp>
        <p:nvSpPr>
          <p:cNvPr id="8" name="コンテンツ プレースホルダ 2"/>
          <p:cNvSpPr>
            <a:spLocks noGrp="1"/>
          </p:cNvSpPr>
          <p:nvPr>
            <p:ph idx="4294967295"/>
          </p:nvPr>
        </p:nvSpPr>
        <p:spPr>
          <a:xfrm>
            <a:off x="206375" y="1060450"/>
            <a:ext cx="8086725" cy="5378450"/>
          </a:xfrm>
          <a:prstGeom prst="rect">
            <a:avLst/>
          </a:prstGeom>
        </p:spPr>
        <p:txBody>
          <a:bodyPr/>
          <a:lstStyle/>
          <a:p>
            <a:r>
              <a:rPr kumimoji="1" lang="ja-JP" altLang="en-US" sz="2400" dirty="0" smtClean="0"/>
              <a:t>クラスの属性は１つの構造体として定義します</a:t>
            </a:r>
            <a:endParaRPr kumimoji="1" lang="en-US" altLang="ja-JP" sz="2400" dirty="0" smtClean="0"/>
          </a:p>
          <a:p>
            <a:pPr lvl="1"/>
            <a:r>
              <a:rPr lang="ja-JP" altLang="en-US" sz="2000" dirty="0" smtClean="0"/>
              <a:t>属性として定義された内容を、</a:t>
            </a:r>
            <a:r>
              <a:rPr kumimoji="1" lang="ja-JP" altLang="en-US" sz="2000" dirty="0" smtClean="0"/>
              <a:t>そのまま属性を表す構造体の型として定義する</a:t>
            </a:r>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18</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タイトル 1"/>
          <p:cNvSpPr>
            <a:spLocks noGrp="1"/>
          </p:cNvSpPr>
          <p:nvPr>
            <p:ph type="title"/>
          </p:nvPr>
        </p:nvSpPr>
        <p:spPr>
          <a:xfrm>
            <a:off x="206375" y="185738"/>
            <a:ext cx="7683500" cy="657225"/>
          </a:xfrm>
        </p:spPr>
        <p:txBody>
          <a:bodyPr/>
          <a:lstStyle/>
          <a:p>
            <a:r>
              <a:rPr lang="en-US" altLang="ja-JP" dirty="0"/>
              <a:t>4</a:t>
            </a:r>
            <a:r>
              <a:rPr lang="en-US" altLang="ja-JP" dirty="0" smtClean="0"/>
              <a:t>-2</a:t>
            </a:r>
            <a:r>
              <a:rPr lang="ja-JP" altLang="en-US" dirty="0" err="1" smtClean="0"/>
              <a:t>．</a:t>
            </a:r>
            <a:r>
              <a:rPr lang="ja-JP" altLang="en-US" dirty="0" smtClean="0"/>
              <a:t>クラスの属性の実装</a:t>
            </a:r>
            <a:endParaRPr kumimoji="1" lang="ja-JP" altLang="en-US" dirty="0"/>
          </a:p>
        </p:txBody>
      </p:sp>
      <p:sp>
        <p:nvSpPr>
          <p:cNvPr id="9" name="テキスト ボックス 8"/>
          <p:cNvSpPr txBox="1"/>
          <p:nvPr/>
        </p:nvSpPr>
        <p:spPr>
          <a:xfrm>
            <a:off x="1857185" y="4649292"/>
            <a:ext cx="5056499" cy="1692000"/>
          </a:xfrm>
          <a:prstGeom prst="rect">
            <a:avLst/>
          </a:prstGeom>
          <a:noFill/>
          <a:ln w="19050">
            <a:solidFill>
              <a:schemeClr val="tx2">
                <a:lumMod val="50000"/>
                <a:lumOff val="50000"/>
              </a:schemeClr>
            </a:solidFill>
          </a:ln>
          <a:effectLst/>
        </p:spPr>
        <p:txBody>
          <a:bodyPr wrap="none" lIns="180000" rIns="36000" rtlCol="0" anchor="ctr" anchorCtr="0">
            <a:noAutofit/>
          </a:bodyPr>
          <a:lstStyle/>
          <a:p>
            <a:r>
              <a:rPr lang="en-US" altLang="ja-JP" sz="1600" dirty="0" err="1">
                <a:latin typeface="+mn-ea"/>
                <a:ea typeface="+mn-ea"/>
                <a:cs typeface="Courier New" pitchFamily="49" charset="0"/>
              </a:rPr>
              <a:t>typedef</a:t>
            </a:r>
            <a:r>
              <a:rPr lang="en-US" altLang="ja-JP" sz="1600" dirty="0">
                <a:latin typeface="+mn-ea"/>
                <a:ea typeface="+mn-ea"/>
                <a:cs typeface="Courier New" pitchFamily="49" charset="0"/>
              </a:rPr>
              <a:t> </a:t>
            </a:r>
            <a:r>
              <a:rPr lang="en-US" altLang="ja-JP" sz="1600" dirty="0" err="1">
                <a:latin typeface="+mn-ea"/>
                <a:ea typeface="+mn-ea"/>
                <a:cs typeface="Courier New" pitchFamily="49" charset="0"/>
              </a:rPr>
              <a:t>struct</a:t>
            </a:r>
            <a:r>
              <a:rPr lang="en-US" altLang="ja-JP" sz="1600" dirty="0">
                <a:latin typeface="+mn-ea"/>
                <a:ea typeface="+mn-ea"/>
                <a:cs typeface="Courier New" pitchFamily="49" charset="0"/>
              </a:rPr>
              <a:t> </a:t>
            </a:r>
            <a:r>
              <a:rPr lang="en-US" altLang="ja-JP" sz="1600" dirty="0" err="1">
                <a:latin typeface="+mn-ea"/>
                <a:ea typeface="+mn-ea"/>
                <a:cs typeface="Courier New" pitchFamily="49" charset="0"/>
              </a:rPr>
              <a:t>LineTracer</a:t>
            </a:r>
            <a:endParaRPr lang="en-US" altLang="ja-JP" sz="1600" dirty="0">
              <a:latin typeface="+mn-ea"/>
              <a:ea typeface="+mn-ea"/>
              <a:cs typeface="Courier New" pitchFamily="49" charset="0"/>
            </a:endParaRPr>
          </a:p>
          <a:p>
            <a:r>
              <a:rPr lang="en-US" altLang="ja-JP" sz="1600" dirty="0">
                <a:latin typeface="+mn-ea"/>
                <a:ea typeface="+mn-ea"/>
                <a:cs typeface="Courier New" pitchFamily="49" charset="0"/>
              </a:rPr>
              <a:t>{</a:t>
            </a:r>
          </a:p>
          <a:p>
            <a:r>
              <a:rPr lang="ja-JP" altLang="en-US" sz="1600" dirty="0" smtClean="0">
                <a:latin typeface="+mn-ea"/>
                <a:ea typeface="+mn-ea"/>
                <a:cs typeface="Courier New" pitchFamily="49" charset="0"/>
              </a:rPr>
              <a:t>　　</a:t>
            </a:r>
            <a:r>
              <a:rPr lang="en-US" altLang="ja-JP" sz="1600" dirty="0" err="1" smtClean="0">
                <a:latin typeface="+mn-ea"/>
                <a:ea typeface="+mn-ea"/>
                <a:cs typeface="Courier New" pitchFamily="49" charset="0"/>
              </a:rPr>
              <a:t>bool</a:t>
            </a:r>
            <a:r>
              <a:rPr lang="en-US" altLang="ja-JP" sz="1600" dirty="0" smtClean="0">
                <a:latin typeface="+mn-ea"/>
                <a:ea typeface="+mn-ea"/>
                <a:cs typeface="Courier New" pitchFamily="49" charset="0"/>
              </a:rPr>
              <a:t>                   </a:t>
            </a:r>
            <a:r>
              <a:rPr lang="en-US" altLang="ja-JP" sz="1600" dirty="0" err="1" smtClean="0">
                <a:latin typeface="+mn-ea"/>
                <a:ea typeface="+mn-ea"/>
                <a:cs typeface="Courier New" pitchFamily="49" charset="0"/>
              </a:rPr>
              <a:t>mIsInitialized</a:t>
            </a:r>
            <a:r>
              <a:rPr lang="en-US" altLang="ja-JP" sz="1600" dirty="0">
                <a:latin typeface="+mn-ea"/>
                <a:ea typeface="+mn-ea"/>
                <a:cs typeface="Courier New" pitchFamily="49" charset="0"/>
              </a:rPr>
              <a:t>;</a:t>
            </a:r>
          </a:p>
          <a:p>
            <a:r>
              <a:rPr lang="ja-JP" altLang="en-US" sz="1600" dirty="0" smtClean="0">
                <a:latin typeface="+mn-ea"/>
                <a:ea typeface="+mn-ea"/>
                <a:cs typeface="Courier New" pitchFamily="49" charset="0"/>
              </a:rPr>
              <a:t>　　</a:t>
            </a:r>
            <a:r>
              <a:rPr lang="en-US" altLang="ja-JP" sz="1600" dirty="0" err="1" smtClean="0">
                <a:latin typeface="+mn-ea"/>
                <a:ea typeface="+mn-ea"/>
                <a:cs typeface="Courier New" pitchFamily="49" charset="0"/>
              </a:rPr>
              <a:t>BalancingWalker</a:t>
            </a:r>
            <a:r>
              <a:rPr lang="en-US" altLang="ja-JP" sz="1600" dirty="0" smtClean="0">
                <a:latin typeface="+mn-ea"/>
                <a:ea typeface="+mn-ea"/>
                <a:cs typeface="Courier New" pitchFamily="49" charset="0"/>
              </a:rPr>
              <a:t> </a:t>
            </a:r>
            <a:r>
              <a:rPr lang="en-US" altLang="ja-JP" sz="1600" dirty="0">
                <a:latin typeface="+mn-ea"/>
                <a:ea typeface="+mn-ea"/>
                <a:cs typeface="Courier New" pitchFamily="49" charset="0"/>
              </a:rPr>
              <a:t>*</a:t>
            </a:r>
            <a:r>
              <a:rPr lang="en-US" altLang="ja-JP" sz="1600" dirty="0" err="1">
                <a:latin typeface="+mn-ea"/>
                <a:ea typeface="+mn-ea"/>
                <a:cs typeface="Courier New" pitchFamily="49" charset="0"/>
              </a:rPr>
              <a:t>mBalancingWalker</a:t>
            </a:r>
            <a:r>
              <a:rPr lang="en-US" altLang="ja-JP" sz="1600" dirty="0">
                <a:latin typeface="+mn-ea"/>
                <a:ea typeface="+mn-ea"/>
                <a:cs typeface="Courier New" pitchFamily="49" charset="0"/>
              </a:rPr>
              <a:t>;</a:t>
            </a:r>
          </a:p>
          <a:p>
            <a:r>
              <a:rPr lang="ja-JP" altLang="en-US" sz="1600" dirty="0" smtClean="0">
                <a:latin typeface="+mn-ea"/>
                <a:ea typeface="+mn-ea"/>
                <a:cs typeface="Courier New" pitchFamily="49" charset="0"/>
              </a:rPr>
              <a:t>　　</a:t>
            </a:r>
            <a:r>
              <a:rPr lang="en-US" altLang="ja-JP" sz="1600" dirty="0" err="1" smtClean="0">
                <a:latin typeface="+mn-ea"/>
                <a:ea typeface="+mn-ea"/>
                <a:cs typeface="Courier New" pitchFamily="49" charset="0"/>
              </a:rPr>
              <a:t>LineMonitor</a:t>
            </a:r>
            <a:r>
              <a:rPr lang="en-US" altLang="ja-JP" sz="1600" dirty="0" smtClean="0">
                <a:latin typeface="+mn-ea"/>
                <a:ea typeface="+mn-ea"/>
                <a:cs typeface="Courier New" pitchFamily="49" charset="0"/>
              </a:rPr>
              <a:t>        *</a:t>
            </a:r>
            <a:r>
              <a:rPr lang="en-US" altLang="ja-JP" sz="1600" dirty="0" err="1">
                <a:latin typeface="+mn-ea"/>
                <a:ea typeface="+mn-ea"/>
                <a:cs typeface="Courier New" pitchFamily="49" charset="0"/>
              </a:rPr>
              <a:t>mLineMonitor</a:t>
            </a:r>
            <a:r>
              <a:rPr lang="en-US" altLang="ja-JP" sz="1600" dirty="0">
                <a:latin typeface="+mn-ea"/>
                <a:ea typeface="+mn-ea"/>
                <a:cs typeface="Courier New" pitchFamily="49" charset="0"/>
              </a:rPr>
              <a:t>;</a:t>
            </a:r>
          </a:p>
          <a:p>
            <a:r>
              <a:rPr lang="en-US" altLang="ja-JP" sz="1600" dirty="0">
                <a:latin typeface="+mn-ea"/>
                <a:ea typeface="+mn-ea"/>
                <a:cs typeface="Courier New" pitchFamily="49" charset="0"/>
              </a:rPr>
              <a:t>} </a:t>
            </a:r>
            <a:r>
              <a:rPr lang="en-US" altLang="ja-JP" sz="1600" dirty="0" err="1">
                <a:latin typeface="+mn-ea"/>
                <a:ea typeface="+mn-ea"/>
                <a:cs typeface="Courier New" pitchFamily="49" charset="0"/>
              </a:rPr>
              <a:t>LineTracer</a:t>
            </a:r>
            <a:r>
              <a:rPr lang="en-US" altLang="ja-JP" sz="1600" dirty="0">
                <a:latin typeface="+mn-ea"/>
                <a:ea typeface="+mn-ea"/>
                <a:cs typeface="Courier New" pitchFamily="49" charset="0"/>
              </a:rPr>
              <a:t>;</a:t>
            </a:r>
          </a:p>
        </p:txBody>
      </p:sp>
      <p:sp>
        <p:nvSpPr>
          <p:cNvPr id="10" name="テキスト ボックス 9"/>
          <p:cNvSpPr txBox="1"/>
          <p:nvPr/>
        </p:nvSpPr>
        <p:spPr>
          <a:xfrm>
            <a:off x="4019613" y="2154074"/>
            <a:ext cx="1107996" cy="369332"/>
          </a:xfrm>
          <a:prstGeom prst="rect">
            <a:avLst/>
          </a:prstGeom>
          <a:noFill/>
          <a:ln>
            <a:noFill/>
          </a:ln>
        </p:spPr>
        <p:txBody>
          <a:bodyPr wrap="none" rtlCol="0">
            <a:spAutoFit/>
          </a:bodyPr>
          <a:lstStyle/>
          <a:p>
            <a:r>
              <a:rPr lang="ja-JP" altLang="en-US" dirty="0" smtClean="0">
                <a:latin typeface="+mn-ea"/>
                <a:ea typeface="+mn-ea"/>
                <a:cs typeface="Courier New" pitchFamily="49" charset="0"/>
              </a:rPr>
              <a:t>クラス図</a:t>
            </a:r>
            <a:endParaRPr kumimoji="1" lang="ja-JP" altLang="en-US" dirty="0" smtClean="0">
              <a:latin typeface="+mn-ea"/>
              <a:ea typeface="+mn-ea"/>
              <a:cs typeface="Courier New" pitchFamily="49" charset="0"/>
            </a:endParaRPr>
          </a:p>
        </p:txBody>
      </p:sp>
      <p:sp>
        <p:nvSpPr>
          <p:cNvPr id="11" name="テキスト ボックス 10"/>
          <p:cNvSpPr txBox="1"/>
          <p:nvPr/>
        </p:nvSpPr>
        <p:spPr>
          <a:xfrm>
            <a:off x="1857186" y="4292753"/>
            <a:ext cx="1820425" cy="369332"/>
          </a:xfrm>
          <a:prstGeom prst="rect">
            <a:avLst/>
          </a:prstGeom>
          <a:noFill/>
          <a:ln>
            <a:noFill/>
          </a:ln>
        </p:spPr>
        <p:txBody>
          <a:bodyPr wrap="square" rtlCol="0">
            <a:spAutoFit/>
          </a:bodyPr>
          <a:lstStyle/>
          <a:p>
            <a:r>
              <a:rPr lang="en-US" altLang="ja-JP" dirty="0" err="1">
                <a:latin typeface="+mn-ea"/>
                <a:ea typeface="+mn-ea"/>
                <a:cs typeface="Courier New" pitchFamily="49" charset="0"/>
              </a:rPr>
              <a:t>LineTracer.h</a:t>
            </a:r>
            <a:endParaRPr kumimoji="1" lang="ja-JP" altLang="en-US" dirty="0" smtClean="0">
              <a:latin typeface="+mn-ea"/>
              <a:ea typeface="+mn-ea"/>
              <a:cs typeface="Courier New" pitchFamily="49" charset="0"/>
            </a:endParaRPr>
          </a:p>
        </p:txBody>
      </p:sp>
      <p:sp>
        <p:nvSpPr>
          <p:cNvPr id="12" name="正方形/長方形 11"/>
          <p:cNvSpPr/>
          <p:nvPr/>
        </p:nvSpPr>
        <p:spPr>
          <a:xfrm>
            <a:off x="1139168" y="2922900"/>
            <a:ext cx="6880087" cy="341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dirty="0" smtClean="0">
              <a:solidFill>
                <a:schemeClr val="tx1"/>
              </a:solidFill>
            </a:endParaRPr>
          </a:p>
        </p:txBody>
      </p:sp>
      <p:sp>
        <p:nvSpPr>
          <p:cNvPr id="13" name="下矢印 12"/>
          <p:cNvSpPr/>
          <p:nvPr/>
        </p:nvSpPr>
        <p:spPr>
          <a:xfrm>
            <a:off x="4082885" y="4150651"/>
            <a:ext cx="936000" cy="360000"/>
          </a:xfrm>
          <a:prstGeom prst="downArrow">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spTree>
    <p:extLst>
      <p:ext uri="{BB962C8B-B14F-4D97-AF65-F5344CB8AC3E}">
        <p14:creationId xmlns:p14="http://schemas.microsoft.com/office/powerpoint/2010/main" val="18281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5"/>
          <p:cNvGrpSpPr>
            <a:grpSpLocks/>
          </p:cNvGrpSpPr>
          <p:nvPr/>
        </p:nvGrpSpPr>
        <p:grpSpPr bwMode="auto">
          <a:xfrm>
            <a:off x="253732" y="2854474"/>
            <a:ext cx="4248000" cy="4176000"/>
            <a:chOff x="1745" y="1613"/>
            <a:chExt cx="2010" cy="2274"/>
          </a:xfrm>
        </p:grpSpPr>
        <p:sp>
          <p:nvSpPr>
            <p:cNvPr id="129" name="AutoShape 4"/>
            <p:cNvSpPr>
              <a:spLocks noChangeAspect="1" noChangeArrowheads="1" noTextEdit="1"/>
            </p:cNvSpPr>
            <p:nvPr/>
          </p:nvSpPr>
          <p:spPr bwMode="auto">
            <a:xfrm>
              <a:off x="1745" y="1613"/>
              <a:ext cx="1938" cy="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0" name="Freeform 6"/>
            <p:cNvSpPr>
              <a:spLocks/>
            </p:cNvSpPr>
            <p:nvPr/>
          </p:nvSpPr>
          <p:spPr bwMode="auto">
            <a:xfrm>
              <a:off x="1853" y="1721"/>
              <a:ext cx="1752" cy="726"/>
            </a:xfrm>
            <a:custGeom>
              <a:avLst/>
              <a:gdLst>
                <a:gd name="T0" fmla="*/ 4632 w 4672"/>
                <a:gd name="T1" fmla="*/ 0 h 1936"/>
                <a:gd name="T2" fmla="*/ 4672 w 4672"/>
                <a:gd name="T3" fmla="*/ 40 h 1936"/>
                <a:gd name="T4" fmla="*/ 4672 w 4672"/>
                <a:gd name="T5" fmla="*/ 40 h 1936"/>
                <a:gd name="T6" fmla="*/ 4672 w 4672"/>
                <a:gd name="T7" fmla="*/ 1896 h 1936"/>
                <a:gd name="T8" fmla="*/ 4672 w 4672"/>
                <a:gd name="T9" fmla="*/ 1896 h 1936"/>
                <a:gd name="T10" fmla="*/ 4632 w 4672"/>
                <a:gd name="T11" fmla="*/ 1936 h 1936"/>
                <a:gd name="T12" fmla="*/ 4632 w 4672"/>
                <a:gd name="T13" fmla="*/ 1936 h 1936"/>
                <a:gd name="T14" fmla="*/ 4632 w 4672"/>
                <a:gd name="T15" fmla="*/ 1936 h 1936"/>
                <a:gd name="T16" fmla="*/ 40 w 4672"/>
                <a:gd name="T17" fmla="*/ 1936 h 1936"/>
                <a:gd name="T18" fmla="*/ 40 w 4672"/>
                <a:gd name="T19" fmla="*/ 1936 h 1936"/>
                <a:gd name="T20" fmla="*/ 0 w 4672"/>
                <a:gd name="T21" fmla="*/ 1896 h 1936"/>
                <a:gd name="T22" fmla="*/ 0 w 4672"/>
                <a:gd name="T23" fmla="*/ 1896 h 1936"/>
                <a:gd name="T24" fmla="*/ 0 w 4672"/>
                <a:gd name="T25" fmla="*/ 40 h 1936"/>
                <a:gd name="T26" fmla="*/ 40 w 4672"/>
                <a:gd name="T27" fmla="*/ 0 h 1936"/>
                <a:gd name="T28" fmla="*/ 40 w 4672"/>
                <a:gd name="T29" fmla="*/ 0 h 1936"/>
                <a:gd name="T30" fmla="*/ 4632 w 4672"/>
                <a:gd name="T31"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72" h="1936">
                  <a:moveTo>
                    <a:pt x="4632" y="0"/>
                  </a:moveTo>
                  <a:cubicBezTo>
                    <a:pt x="4655" y="0"/>
                    <a:pt x="4672" y="18"/>
                    <a:pt x="4672" y="40"/>
                  </a:cubicBezTo>
                  <a:lnTo>
                    <a:pt x="4672" y="40"/>
                  </a:lnTo>
                  <a:lnTo>
                    <a:pt x="4672" y="1896"/>
                  </a:lnTo>
                  <a:lnTo>
                    <a:pt x="4672" y="1896"/>
                  </a:lnTo>
                  <a:cubicBezTo>
                    <a:pt x="4672" y="1919"/>
                    <a:pt x="4655" y="1936"/>
                    <a:pt x="4632" y="1936"/>
                  </a:cubicBezTo>
                  <a:cubicBezTo>
                    <a:pt x="4632" y="1936"/>
                    <a:pt x="4632" y="1936"/>
                    <a:pt x="4632" y="1936"/>
                  </a:cubicBezTo>
                  <a:lnTo>
                    <a:pt x="4632" y="1936"/>
                  </a:lnTo>
                  <a:lnTo>
                    <a:pt x="40" y="1936"/>
                  </a:lnTo>
                  <a:lnTo>
                    <a:pt x="40" y="1936"/>
                  </a:lnTo>
                  <a:cubicBezTo>
                    <a:pt x="18" y="1936"/>
                    <a:pt x="0" y="1919"/>
                    <a:pt x="0" y="1896"/>
                  </a:cubicBezTo>
                  <a:lnTo>
                    <a:pt x="0" y="1896"/>
                  </a:lnTo>
                  <a:lnTo>
                    <a:pt x="0" y="40"/>
                  </a:lnTo>
                  <a:cubicBezTo>
                    <a:pt x="0" y="18"/>
                    <a:pt x="18" y="0"/>
                    <a:pt x="40" y="0"/>
                  </a:cubicBezTo>
                  <a:lnTo>
                    <a:pt x="40" y="0"/>
                  </a:lnTo>
                  <a:lnTo>
                    <a:pt x="4632"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100"/>
            </a:p>
          </p:txBody>
        </p:sp>
        <p:sp>
          <p:nvSpPr>
            <p:cNvPr id="131" name="Rectangle 7"/>
            <p:cNvSpPr>
              <a:spLocks noChangeArrowheads="1"/>
            </p:cNvSpPr>
            <p:nvPr/>
          </p:nvSpPr>
          <p:spPr bwMode="auto">
            <a:xfrm>
              <a:off x="1835" y="1703"/>
              <a:ext cx="1758" cy="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2" name="Rectangle 8"/>
            <p:cNvSpPr>
              <a:spLocks noChangeArrowheads="1"/>
            </p:cNvSpPr>
            <p:nvPr/>
          </p:nvSpPr>
          <p:spPr bwMode="auto">
            <a:xfrm>
              <a:off x="1835" y="1709"/>
              <a:ext cx="1758" cy="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3" name="Rectangle 9"/>
            <p:cNvSpPr>
              <a:spLocks noChangeArrowheads="1"/>
            </p:cNvSpPr>
            <p:nvPr/>
          </p:nvSpPr>
          <p:spPr bwMode="auto">
            <a:xfrm>
              <a:off x="1835" y="1859"/>
              <a:ext cx="1758"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4" name="Rectangle 10"/>
            <p:cNvSpPr>
              <a:spLocks noChangeArrowheads="1"/>
            </p:cNvSpPr>
            <p:nvPr/>
          </p:nvSpPr>
          <p:spPr bwMode="auto">
            <a:xfrm>
              <a:off x="1835" y="1883"/>
              <a:ext cx="1758" cy="24"/>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5" name="Rectangle 11"/>
            <p:cNvSpPr>
              <a:spLocks noChangeArrowheads="1"/>
            </p:cNvSpPr>
            <p:nvPr/>
          </p:nvSpPr>
          <p:spPr bwMode="auto">
            <a:xfrm>
              <a:off x="1835" y="1907"/>
              <a:ext cx="1758" cy="2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6" name="Rectangle 12"/>
            <p:cNvSpPr>
              <a:spLocks noChangeArrowheads="1"/>
            </p:cNvSpPr>
            <p:nvPr/>
          </p:nvSpPr>
          <p:spPr bwMode="auto">
            <a:xfrm>
              <a:off x="1835" y="1931"/>
              <a:ext cx="1758" cy="1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7" name="Rectangle 13"/>
            <p:cNvSpPr>
              <a:spLocks noChangeArrowheads="1"/>
            </p:cNvSpPr>
            <p:nvPr/>
          </p:nvSpPr>
          <p:spPr bwMode="auto">
            <a:xfrm>
              <a:off x="1835" y="1949"/>
              <a:ext cx="1758" cy="2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8" name="Rectangle 14"/>
            <p:cNvSpPr>
              <a:spLocks noChangeArrowheads="1"/>
            </p:cNvSpPr>
            <p:nvPr/>
          </p:nvSpPr>
          <p:spPr bwMode="auto">
            <a:xfrm>
              <a:off x="1835" y="1973"/>
              <a:ext cx="1758" cy="2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39" name="Rectangle 15"/>
            <p:cNvSpPr>
              <a:spLocks noChangeArrowheads="1"/>
            </p:cNvSpPr>
            <p:nvPr/>
          </p:nvSpPr>
          <p:spPr bwMode="auto">
            <a:xfrm>
              <a:off x="1835" y="1997"/>
              <a:ext cx="1758" cy="24"/>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0" name="Rectangle 16"/>
            <p:cNvSpPr>
              <a:spLocks noChangeArrowheads="1"/>
            </p:cNvSpPr>
            <p:nvPr/>
          </p:nvSpPr>
          <p:spPr bwMode="auto">
            <a:xfrm>
              <a:off x="1835" y="2021"/>
              <a:ext cx="1758" cy="24"/>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1" name="Rectangle 17"/>
            <p:cNvSpPr>
              <a:spLocks noChangeArrowheads="1"/>
            </p:cNvSpPr>
            <p:nvPr/>
          </p:nvSpPr>
          <p:spPr bwMode="auto">
            <a:xfrm>
              <a:off x="1835" y="2045"/>
              <a:ext cx="1758" cy="24"/>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2" name="Rectangle 18"/>
            <p:cNvSpPr>
              <a:spLocks noChangeArrowheads="1"/>
            </p:cNvSpPr>
            <p:nvPr/>
          </p:nvSpPr>
          <p:spPr bwMode="auto">
            <a:xfrm>
              <a:off x="1835" y="2069"/>
              <a:ext cx="1758" cy="1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3" name="Rectangle 19"/>
            <p:cNvSpPr>
              <a:spLocks noChangeArrowheads="1"/>
            </p:cNvSpPr>
            <p:nvPr/>
          </p:nvSpPr>
          <p:spPr bwMode="auto">
            <a:xfrm>
              <a:off x="1835" y="2087"/>
              <a:ext cx="1758" cy="24"/>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4" name="Rectangle 20"/>
            <p:cNvSpPr>
              <a:spLocks noChangeArrowheads="1"/>
            </p:cNvSpPr>
            <p:nvPr/>
          </p:nvSpPr>
          <p:spPr bwMode="auto">
            <a:xfrm>
              <a:off x="1835" y="2111"/>
              <a:ext cx="1758" cy="2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5" name="Rectangle 21"/>
            <p:cNvSpPr>
              <a:spLocks noChangeArrowheads="1"/>
            </p:cNvSpPr>
            <p:nvPr/>
          </p:nvSpPr>
          <p:spPr bwMode="auto">
            <a:xfrm>
              <a:off x="1835" y="2135"/>
              <a:ext cx="1758" cy="2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6" name="Rectangle 22"/>
            <p:cNvSpPr>
              <a:spLocks noChangeArrowheads="1"/>
            </p:cNvSpPr>
            <p:nvPr/>
          </p:nvSpPr>
          <p:spPr bwMode="auto">
            <a:xfrm>
              <a:off x="1835" y="2159"/>
              <a:ext cx="1758" cy="1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7" name="Rectangle 23"/>
            <p:cNvSpPr>
              <a:spLocks noChangeArrowheads="1"/>
            </p:cNvSpPr>
            <p:nvPr/>
          </p:nvSpPr>
          <p:spPr bwMode="auto">
            <a:xfrm>
              <a:off x="1835" y="2171"/>
              <a:ext cx="1758" cy="24"/>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8" name="Rectangle 24"/>
            <p:cNvSpPr>
              <a:spLocks noChangeArrowheads="1"/>
            </p:cNvSpPr>
            <p:nvPr/>
          </p:nvSpPr>
          <p:spPr bwMode="auto">
            <a:xfrm>
              <a:off x="1835" y="2195"/>
              <a:ext cx="1758" cy="1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49" name="Rectangle 25"/>
            <p:cNvSpPr>
              <a:spLocks noChangeArrowheads="1"/>
            </p:cNvSpPr>
            <p:nvPr/>
          </p:nvSpPr>
          <p:spPr bwMode="auto">
            <a:xfrm>
              <a:off x="1835" y="2213"/>
              <a:ext cx="1758" cy="24"/>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0" name="Rectangle 26"/>
            <p:cNvSpPr>
              <a:spLocks noChangeArrowheads="1"/>
            </p:cNvSpPr>
            <p:nvPr/>
          </p:nvSpPr>
          <p:spPr bwMode="auto">
            <a:xfrm>
              <a:off x="1835" y="2237"/>
              <a:ext cx="1758" cy="24"/>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1" name="Rectangle 27"/>
            <p:cNvSpPr>
              <a:spLocks noChangeArrowheads="1"/>
            </p:cNvSpPr>
            <p:nvPr/>
          </p:nvSpPr>
          <p:spPr bwMode="auto">
            <a:xfrm>
              <a:off x="1835" y="2261"/>
              <a:ext cx="1758" cy="24"/>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2" name="Rectangle 28"/>
            <p:cNvSpPr>
              <a:spLocks noChangeArrowheads="1"/>
            </p:cNvSpPr>
            <p:nvPr/>
          </p:nvSpPr>
          <p:spPr bwMode="auto">
            <a:xfrm>
              <a:off x="1835" y="2285"/>
              <a:ext cx="1758" cy="2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3" name="Rectangle 29"/>
            <p:cNvSpPr>
              <a:spLocks noChangeArrowheads="1"/>
            </p:cNvSpPr>
            <p:nvPr/>
          </p:nvSpPr>
          <p:spPr bwMode="auto">
            <a:xfrm>
              <a:off x="1835" y="2309"/>
              <a:ext cx="1758" cy="1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4" name="Rectangle 30"/>
            <p:cNvSpPr>
              <a:spLocks noChangeArrowheads="1"/>
            </p:cNvSpPr>
            <p:nvPr/>
          </p:nvSpPr>
          <p:spPr bwMode="auto">
            <a:xfrm>
              <a:off x="1835" y="2327"/>
              <a:ext cx="1758" cy="24"/>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5" name="Rectangle 31"/>
            <p:cNvSpPr>
              <a:spLocks noChangeArrowheads="1"/>
            </p:cNvSpPr>
            <p:nvPr/>
          </p:nvSpPr>
          <p:spPr bwMode="auto">
            <a:xfrm>
              <a:off x="1835" y="2351"/>
              <a:ext cx="1758" cy="2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6" name="Rectangle 32"/>
            <p:cNvSpPr>
              <a:spLocks noChangeArrowheads="1"/>
            </p:cNvSpPr>
            <p:nvPr/>
          </p:nvSpPr>
          <p:spPr bwMode="auto">
            <a:xfrm>
              <a:off x="1835" y="2375"/>
              <a:ext cx="1758" cy="24"/>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7" name="Rectangle 33"/>
            <p:cNvSpPr>
              <a:spLocks noChangeArrowheads="1"/>
            </p:cNvSpPr>
            <p:nvPr/>
          </p:nvSpPr>
          <p:spPr bwMode="auto">
            <a:xfrm>
              <a:off x="1835" y="2399"/>
              <a:ext cx="1758" cy="2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8" name="Rectangle 34"/>
            <p:cNvSpPr>
              <a:spLocks noChangeArrowheads="1"/>
            </p:cNvSpPr>
            <p:nvPr/>
          </p:nvSpPr>
          <p:spPr bwMode="auto">
            <a:xfrm>
              <a:off x="1835" y="2423"/>
              <a:ext cx="1758" cy="12"/>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59" name="Freeform 35"/>
            <p:cNvSpPr>
              <a:spLocks/>
            </p:cNvSpPr>
            <p:nvPr/>
          </p:nvSpPr>
          <p:spPr bwMode="auto">
            <a:xfrm>
              <a:off x="1835" y="1703"/>
              <a:ext cx="1752" cy="726"/>
            </a:xfrm>
            <a:custGeom>
              <a:avLst/>
              <a:gdLst>
                <a:gd name="T0" fmla="*/ 4632 w 4672"/>
                <a:gd name="T1" fmla="*/ 0 h 1936"/>
                <a:gd name="T2" fmla="*/ 4672 w 4672"/>
                <a:gd name="T3" fmla="*/ 40 h 1936"/>
                <a:gd name="T4" fmla="*/ 4672 w 4672"/>
                <a:gd name="T5" fmla="*/ 40 h 1936"/>
                <a:gd name="T6" fmla="*/ 4672 w 4672"/>
                <a:gd name="T7" fmla="*/ 1896 h 1936"/>
                <a:gd name="T8" fmla="*/ 4672 w 4672"/>
                <a:gd name="T9" fmla="*/ 1896 h 1936"/>
                <a:gd name="T10" fmla="*/ 4632 w 4672"/>
                <a:gd name="T11" fmla="*/ 1936 h 1936"/>
                <a:gd name="T12" fmla="*/ 4632 w 4672"/>
                <a:gd name="T13" fmla="*/ 1936 h 1936"/>
                <a:gd name="T14" fmla="*/ 4632 w 4672"/>
                <a:gd name="T15" fmla="*/ 1936 h 1936"/>
                <a:gd name="T16" fmla="*/ 40 w 4672"/>
                <a:gd name="T17" fmla="*/ 1936 h 1936"/>
                <a:gd name="T18" fmla="*/ 40 w 4672"/>
                <a:gd name="T19" fmla="*/ 1936 h 1936"/>
                <a:gd name="T20" fmla="*/ 0 w 4672"/>
                <a:gd name="T21" fmla="*/ 1896 h 1936"/>
                <a:gd name="T22" fmla="*/ 0 w 4672"/>
                <a:gd name="T23" fmla="*/ 1896 h 1936"/>
                <a:gd name="T24" fmla="*/ 0 w 4672"/>
                <a:gd name="T25" fmla="*/ 40 h 1936"/>
                <a:gd name="T26" fmla="*/ 40 w 4672"/>
                <a:gd name="T27" fmla="*/ 0 h 1936"/>
                <a:gd name="T28" fmla="*/ 40 w 4672"/>
                <a:gd name="T29" fmla="*/ 0 h 1936"/>
                <a:gd name="T30" fmla="*/ 4632 w 4672"/>
                <a:gd name="T31"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72" h="1936">
                  <a:moveTo>
                    <a:pt x="4632" y="0"/>
                  </a:moveTo>
                  <a:cubicBezTo>
                    <a:pt x="4655" y="0"/>
                    <a:pt x="4672" y="18"/>
                    <a:pt x="4672" y="40"/>
                  </a:cubicBezTo>
                  <a:lnTo>
                    <a:pt x="4672" y="40"/>
                  </a:lnTo>
                  <a:lnTo>
                    <a:pt x="4672" y="1896"/>
                  </a:lnTo>
                  <a:lnTo>
                    <a:pt x="4672" y="1896"/>
                  </a:lnTo>
                  <a:cubicBezTo>
                    <a:pt x="4672" y="1919"/>
                    <a:pt x="4655" y="1936"/>
                    <a:pt x="4632" y="1936"/>
                  </a:cubicBezTo>
                  <a:cubicBezTo>
                    <a:pt x="4632" y="1936"/>
                    <a:pt x="4632" y="1936"/>
                    <a:pt x="4632" y="1936"/>
                  </a:cubicBezTo>
                  <a:lnTo>
                    <a:pt x="4632" y="1936"/>
                  </a:lnTo>
                  <a:lnTo>
                    <a:pt x="40" y="1936"/>
                  </a:lnTo>
                  <a:lnTo>
                    <a:pt x="40" y="1936"/>
                  </a:lnTo>
                  <a:cubicBezTo>
                    <a:pt x="18" y="1936"/>
                    <a:pt x="0" y="1919"/>
                    <a:pt x="0" y="1896"/>
                  </a:cubicBezTo>
                  <a:lnTo>
                    <a:pt x="0" y="1896"/>
                  </a:lnTo>
                  <a:lnTo>
                    <a:pt x="0" y="40"/>
                  </a:lnTo>
                  <a:cubicBezTo>
                    <a:pt x="0" y="18"/>
                    <a:pt x="18" y="0"/>
                    <a:pt x="40" y="0"/>
                  </a:cubicBezTo>
                  <a:lnTo>
                    <a:pt x="40" y="0"/>
                  </a:lnTo>
                  <a:lnTo>
                    <a:pt x="4632"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60" name="Rectangle 36"/>
            <p:cNvSpPr>
              <a:spLocks noChangeArrowheads="1"/>
            </p:cNvSpPr>
            <p:nvPr/>
          </p:nvSpPr>
          <p:spPr bwMode="auto">
            <a:xfrm>
              <a:off x="2207" y="1736"/>
              <a:ext cx="8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600" b="1" i="0" u="none" strike="noStrike" cap="none" normalizeH="0" baseline="0" dirty="0" smtClean="0">
                  <a:ln>
                    <a:noFill/>
                  </a:ln>
                  <a:solidFill>
                    <a:srgbClr val="000000"/>
                  </a:solidFill>
                  <a:effectLst/>
                  <a:latin typeface="メイリオ" pitchFamily="50" charset="-128"/>
                  <a:cs typeface="ＭＳ Ｐゴシック" pitchFamily="50" charset="-128"/>
                </a:rPr>
                <a:t>unit::LineMonitor</a:t>
              </a:r>
              <a:endParaRPr kumimoji="1" lang="ja-JP" altLang="ja-JP" sz="16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sp>
          <p:nvSpPr>
            <p:cNvPr id="161" name="Line 37"/>
            <p:cNvSpPr>
              <a:spLocks noChangeShapeType="1"/>
            </p:cNvSpPr>
            <p:nvPr/>
          </p:nvSpPr>
          <p:spPr bwMode="auto">
            <a:xfrm>
              <a:off x="1835" y="1877"/>
              <a:ext cx="1752"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62" name="Rectangle 38"/>
            <p:cNvSpPr>
              <a:spLocks noChangeArrowheads="1"/>
            </p:cNvSpPr>
            <p:nvPr/>
          </p:nvSpPr>
          <p:spPr bwMode="auto">
            <a:xfrm>
              <a:off x="1865" y="190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63" name="Rectangle 39"/>
            <p:cNvSpPr>
              <a:spLocks noChangeArrowheads="1"/>
            </p:cNvSpPr>
            <p:nvPr/>
          </p:nvSpPr>
          <p:spPr bwMode="auto">
            <a:xfrm>
              <a:off x="2003" y="1901"/>
              <a:ext cx="17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メイリオ" pitchFamily="50" charset="-128"/>
                  <a:cs typeface="ＭＳ Ｐゴシック" pitchFamily="50" charset="-128"/>
                </a:rPr>
                <a:t>INITIAL_THRESHOLD: int8_t = 400 {readOnly}</a:t>
              </a:r>
              <a:endParaRPr kumimoji="1" lang="ja-JP" altLang="ja-JP" sz="11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sp>
          <p:nvSpPr>
            <p:cNvPr id="164" name="Line 40"/>
            <p:cNvSpPr>
              <a:spLocks noChangeShapeType="1"/>
            </p:cNvSpPr>
            <p:nvPr/>
          </p:nvSpPr>
          <p:spPr bwMode="auto">
            <a:xfrm>
              <a:off x="2003" y="1985"/>
              <a:ext cx="1392" cy="0"/>
            </a:xfrm>
            <a:prstGeom prst="line">
              <a:avLst/>
            </a:prstGeom>
            <a:noFill/>
            <a:ln w="6"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65" name="Rectangle 41"/>
            <p:cNvSpPr>
              <a:spLocks noChangeArrowheads="1"/>
            </p:cNvSpPr>
            <p:nvPr/>
          </p:nvSpPr>
          <p:spPr bwMode="auto">
            <a:xfrm>
              <a:off x="1865" y="199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66" name="Rectangle 42"/>
            <p:cNvSpPr>
              <a:spLocks noChangeArrowheads="1"/>
            </p:cNvSpPr>
            <p:nvPr/>
          </p:nvSpPr>
          <p:spPr bwMode="auto">
            <a:xfrm>
              <a:off x="2003" y="1991"/>
              <a:ext cx="70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mThreshold: int8_t</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67" name="Line 43"/>
            <p:cNvSpPr>
              <a:spLocks noChangeShapeType="1"/>
            </p:cNvSpPr>
            <p:nvPr/>
          </p:nvSpPr>
          <p:spPr bwMode="auto">
            <a:xfrm>
              <a:off x="1835" y="2105"/>
              <a:ext cx="1752"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68" name="Rectangle 44"/>
            <p:cNvSpPr>
              <a:spLocks noChangeArrowheads="1"/>
            </p:cNvSpPr>
            <p:nvPr/>
          </p:nvSpPr>
          <p:spPr bwMode="auto">
            <a:xfrm>
              <a:off x="1865" y="2129"/>
              <a:ext cx="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69" name="Rectangle 45"/>
            <p:cNvSpPr>
              <a:spLocks noChangeArrowheads="1"/>
            </p:cNvSpPr>
            <p:nvPr/>
          </p:nvSpPr>
          <p:spPr bwMode="auto">
            <a:xfrm>
              <a:off x="2003" y="2129"/>
              <a:ext cx="135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メイリオ" pitchFamily="50" charset="-128"/>
                  <a:cs typeface="ＭＳ Ｐゴシック" pitchFamily="50" charset="-128"/>
                </a:rPr>
                <a:t>init(colorSensor: ColorSensor*): void</a:t>
              </a:r>
              <a:endParaRPr kumimoji="1" lang="ja-JP" altLang="ja-JP" sz="11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sp>
          <p:nvSpPr>
            <p:cNvPr id="170" name="Rectangle 46"/>
            <p:cNvSpPr>
              <a:spLocks noChangeArrowheads="1"/>
            </p:cNvSpPr>
            <p:nvPr/>
          </p:nvSpPr>
          <p:spPr bwMode="auto">
            <a:xfrm>
              <a:off x="1865" y="2219"/>
              <a:ext cx="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71" name="Rectangle 47"/>
            <p:cNvSpPr>
              <a:spLocks noChangeArrowheads="1"/>
            </p:cNvSpPr>
            <p:nvPr/>
          </p:nvSpPr>
          <p:spPr bwMode="auto">
            <a:xfrm>
              <a:off x="2003" y="2219"/>
              <a:ext cx="58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isOnLine(): bool</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72" name="Rectangle 48"/>
            <p:cNvSpPr>
              <a:spLocks noChangeArrowheads="1"/>
            </p:cNvSpPr>
            <p:nvPr/>
          </p:nvSpPr>
          <p:spPr bwMode="auto">
            <a:xfrm>
              <a:off x="1865" y="2309"/>
              <a:ext cx="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73" name="Rectangle 49"/>
            <p:cNvSpPr>
              <a:spLocks noChangeArrowheads="1"/>
            </p:cNvSpPr>
            <p:nvPr/>
          </p:nvSpPr>
          <p:spPr bwMode="auto">
            <a:xfrm>
              <a:off x="2003" y="2309"/>
              <a:ext cx="13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setThreshold(threshold: int8_t): void</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74" name="Freeform 50"/>
            <p:cNvSpPr>
              <a:spLocks/>
            </p:cNvSpPr>
            <p:nvPr/>
          </p:nvSpPr>
          <p:spPr bwMode="auto">
            <a:xfrm>
              <a:off x="2081" y="2765"/>
              <a:ext cx="1146" cy="858"/>
            </a:xfrm>
            <a:custGeom>
              <a:avLst/>
              <a:gdLst>
                <a:gd name="T0" fmla="*/ 3016 w 3056"/>
                <a:gd name="T1" fmla="*/ 0 h 2288"/>
                <a:gd name="T2" fmla="*/ 3056 w 3056"/>
                <a:gd name="T3" fmla="*/ 40 h 2288"/>
                <a:gd name="T4" fmla="*/ 3056 w 3056"/>
                <a:gd name="T5" fmla="*/ 40 h 2288"/>
                <a:gd name="T6" fmla="*/ 3056 w 3056"/>
                <a:gd name="T7" fmla="*/ 2248 h 2288"/>
                <a:gd name="T8" fmla="*/ 3056 w 3056"/>
                <a:gd name="T9" fmla="*/ 2248 h 2288"/>
                <a:gd name="T10" fmla="*/ 3016 w 3056"/>
                <a:gd name="T11" fmla="*/ 2288 h 2288"/>
                <a:gd name="T12" fmla="*/ 3016 w 3056"/>
                <a:gd name="T13" fmla="*/ 2288 h 2288"/>
                <a:gd name="T14" fmla="*/ 3016 w 3056"/>
                <a:gd name="T15" fmla="*/ 2288 h 2288"/>
                <a:gd name="T16" fmla="*/ 40 w 3056"/>
                <a:gd name="T17" fmla="*/ 2288 h 2288"/>
                <a:gd name="T18" fmla="*/ 40 w 3056"/>
                <a:gd name="T19" fmla="*/ 2288 h 2288"/>
                <a:gd name="T20" fmla="*/ 0 w 3056"/>
                <a:gd name="T21" fmla="*/ 2248 h 2288"/>
                <a:gd name="T22" fmla="*/ 0 w 3056"/>
                <a:gd name="T23" fmla="*/ 2248 h 2288"/>
                <a:gd name="T24" fmla="*/ 0 w 3056"/>
                <a:gd name="T25" fmla="*/ 40 h 2288"/>
                <a:gd name="T26" fmla="*/ 40 w 3056"/>
                <a:gd name="T27" fmla="*/ 0 h 2288"/>
                <a:gd name="T28" fmla="*/ 40 w 3056"/>
                <a:gd name="T29" fmla="*/ 0 h 2288"/>
                <a:gd name="T30" fmla="*/ 3016 w 3056"/>
                <a:gd name="T31" fmla="*/ 0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6" h="2288">
                  <a:moveTo>
                    <a:pt x="3016" y="0"/>
                  </a:moveTo>
                  <a:cubicBezTo>
                    <a:pt x="3039" y="0"/>
                    <a:pt x="3056" y="18"/>
                    <a:pt x="3056" y="40"/>
                  </a:cubicBezTo>
                  <a:lnTo>
                    <a:pt x="3056" y="40"/>
                  </a:lnTo>
                  <a:lnTo>
                    <a:pt x="3056" y="2248"/>
                  </a:lnTo>
                  <a:lnTo>
                    <a:pt x="3056" y="2248"/>
                  </a:lnTo>
                  <a:cubicBezTo>
                    <a:pt x="3056" y="2271"/>
                    <a:pt x="3039" y="2288"/>
                    <a:pt x="3016" y="2288"/>
                  </a:cubicBezTo>
                  <a:cubicBezTo>
                    <a:pt x="3016" y="2288"/>
                    <a:pt x="3016" y="2288"/>
                    <a:pt x="3016" y="2288"/>
                  </a:cubicBezTo>
                  <a:lnTo>
                    <a:pt x="3016" y="2288"/>
                  </a:lnTo>
                  <a:lnTo>
                    <a:pt x="40" y="2288"/>
                  </a:lnTo>
                  <a:lnTo>
                    <a:pt x="40" y="2288"/>
                  </a:lnTo>
                  <a:cubicBezTo>
                    <a:pt x="18" y="2288"/>
                    <a:pt x="0" y="2271"/>
                    <a:pt x="0" y="2248"/>
                  </a:cubicBezTo>
                  <a:lnTo>
                    <a:pt x="0" y="2248"/>
                  </a:lnTo>
                  <a:lnTo>
                    <a:pt x="0" y="40"/>
                  </a:lnTo>
                  <a:cubicBezTo>
                    <a:pt x="0" y="18"/>
                    <a:pt x="18" y="0"/>
                    <a:pt x="40" y="0"/>
                  </a:cubicBezTo>
                  <a:lnTo>
                    <a:pt x="40" y="0"/>
                  </a:lnTo>
                  <a:lnTo>
                    <a:pt x="3016"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100"/>
            </a:p>
          </p:txBody>
        </p:sp>
        <p:sp>
          <p:nvSpPr>
            <p:cNvPr id="175" name="Rectangle 51"/>
            <p:cNvSpPr>
              <a:spLocks noChangeArrowheads="1"/>
            </p:cNvSpPr>
            <p:nvPr/>
          </p:nvSpPr>
          <p:spPr bwMode="auto">
            <a:xfrm>
              <a:off x="2063" y="2747"/>
              <a:ext cx="1152" cy="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76" name="Rectangle 52"/>
            <p:cNvSpPr>
              <a:spLocks noChangeArrowheads="1"/>
            </p:cNvSpPr>
            <p:nvPr/>
          </p:nvSpPr>
          <p:spPr bwMode="auto">
            <a:xfrm>
              <a:off x="2063" y="2753"/>
              <a:ext cx="1152"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77" name="Rectangle 53"/>
            <p:cNvSpPr>
              <a:spLocks noChangeArrowheads="1"/>
            </p:cNvSpPr>
            <p:nvPr/>
          </p:nvSpPr>
          <p:spPr bwMode="auto">
            <a:xfrm>
              <a:off x="2063" y="2957"/>
              <a:ext cx="1152" cy="54"/>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78" name="Rectangle 54"/>
            <p:cNvSpPr>
              <a:spLocks noChangeArrowheads="1"/>
            </p:cNvSpPr>
            <p:nvPr/>
          </p:nvSpPr>
          <p:spPr bwMode="auto">
            <a:xfrm>
              <a:off x="2063" y="3011"/>
              <a:ext cx="1152" cy="5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79" name="Rectangle 55"/>
            <p:cNvSpPr>
              <a:spLocks noChangeArrowheads="1"/>
            </p:cNvSpPr>
            <p:nvPr/>
          </p:nvSpPr>
          <p:spPr bwMode="auto">
            <a:xfrm>
              <a:off x="2063" y="3065"/>
              <a:ext cx="1152" cy="5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0" name="Rectangle 56"/>
            <p:cNvSpPr>
              <a:spLocks noChangeArrowheads="1"/>
            </p:cNvSpPr>
            <p:nvPr/>
          </p:nvSpPr>
          <p:spPr bwMode="auto">
            <a:xfrm>
              <a:off x="2063" y="3119"/>
              <a:ext cx="1152" cy="54"/>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1" name="Rectangle 57"/>
            <p:cNvSpPr>
              <a:spLocks noChangeArrowheads="1"/>
            </p:cNvSpPr>
            <p:nvPr/>
          </p:nvSpPr>
          <p:spPr bwMode="auto">
            <a:xfrm>
              <a:off x="2063" y="3173"/>
              <a:ext cx="1152" cy="5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2" name="Rectangle 58"/>
            <p:cNvSpPr>
              <a:spLocks noChangeArrowheads="1"/>
            </p:cNvSpPr>
            <p:nvPr/>
          </p:nvSpPr>
          <p:spPr bwMode="auto">
            <a:xfrm>
              <a:off x="2063" y="3227"/>
              <a:ext cx="1152" cy="5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3" name="Rectangle 59"/>
            <p:cNvSpPr>
              <a:spLocks noChangeArrowheads="1"/>
            </p:cNvSpPr>
            <p:nvPr/>
          </p:nvSpPr>
          <p:spPr bwMode="auto">
            <a:xfrm>
              <a:off x="2063" y="3281"/>
              <a:ext cx="1152" cy="4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4" name="Rectangle 60"/>
            <p:cNvSpPr>
              <a:spLocks noChangeArrowheads="1"/>
            </p:cNvSpPr>
            <p:nvPr/>
          </p:nvSpPr>
          <p:spPr bwMode="auto">
            <a:xfrm>
              <a:off x="2063" y="3323"/>
              <a:ext cx="1152" cy="54"/>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5" name="Rectangle 61"/>
            <p:cNvSpPr>
              <a:spLocks noChangeArrowheads="1"/>
            </p:cNvSpPr>
            <p:nvPr/>
          </p:nvSpPr>
          <p:spPr bwMode="auto">
            <a:xfrm>
              <a:off x="2063" y="3377"/>
              <a:ext cx="1152" cy="54"/>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6" name="Rectangle 62"/>
            <p:cNvSpPr>
              <a:spLocks noChangeArrowheads="1"/>
            </p:cNvSpPr>
            <p:nvPr/>
          </p:nvSpPr>
          <p:spPr bwMode="auto">
            <a:xfrm>
              <a:off x="2063" y="3431"/>
              <a:ext cx="1152" cy="5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7" name="Rectangle 63"/>
            <p:cNvSpPr>
              <a:spLocks noChangeArrowheads="1"/>
            </p:cNvSpPr>
            <p:nvPr/>
          </p:nvSpPr>
          <p:spPr bwMode="auto">
            <a:xfrm>
              <a:off x="2063" y="3485"/>
              <a:ext cx="1152" cy="54"/>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8" name="Rectangle 64"/>
            <p:cNvSpPr>
              <a:spLocks noChangeArrowheads="1"/>
            </p:cNvSpPr>
            <p:nvPr/>
          </p:nvSpPr>
          <p:spPr bwMode="auto">
            <a:xfrm>
              <a:off x="2063" y="3539"/>
              <a:ext cx="1152" cy="54"/>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89" name="Rectangle 65"/>
            <p:cNvSpPr>
              <a:spLocks noChangeArrowheads="1"/>
            </p:cNvSpPr>
            <p:nvPr/>
          </p:nvSpPr>
          <p:spPr bwMode="auto">
            <a:xfrm>
              <a:off x="2063" y="3593"/>
              <a:ext cx="1152" cy="1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90" name="Freeform 66"/>
            <p:cNvSpPr>
              <a:spLocks/>
            </p:cNvSpPr>
            <p:nvPr/>
          </p:nvSpPr>
          <p:spPr bwMode="auto">
            <a:xfrm>
              <a:off x="2063" y="2747"/>
              <a:ext cx="1146" cy="858"/>
            </a:xfrm>
            <a:custGeom>
              <a:avLst/>
              <a:gdLst>
                <a:gd name="T0" fmla="*/ 3016 w 3056"/>
                <a:gd name="T1" fmla="*/ 0 h 2288"/>
                <a:gd name="T2" fmla="*/ 3056 w 3056"/>
                <a:gd name="T3" fmla="*/ 40 h 2288"/>
                <a:gd name="T4" fmla="*/ 3056 w 3056"/>
                <a:gd name="T5" fmla="*/ 40 h 2288"/>
                <a:gd name="T6" fmla="*/ 3056 w 3056"/>
                <a:gd name="T7" fmla="*/ 2248 h 2288"/>
                <a:gd name="T8" fmla="*/ 3056 w 3056"/>
                <a:gd name="T9" fmla="*/ 2248 h 2288"/>
                <a:gd name="T10" fmla="*/ 3016 w 3056"/>
                <a:gd name="T11" fmla="*/ 2288 h 2288"/>
                <a:gd name="T12" fmla="*/ 3016 w 3056"/>
                <a:gd name="T13" fmla="*/ 2288 h 2288"/>
                <a:gd name="T14" fmla="*/ 3016 w 3056"/>
                <a:gd name="T15" fmla="*/ 2288 h 2288"/>
                <a:gd name="T16" fmla="*/ 40 w 3056"/>
                <a:gd name="T17" fmla="*/ 2288 h 2288"/>
                <a:gd name="T18" fmla="*/ 40 w 3056"/>
                <a:gd name="T19" fmla="*/ 2288 h 2288"/>
                <a:gd name="T20" fmla="*/ 0 w 3056"/>
                <a:gd name="T21" fmla="*/ 2248 h 2288"/>
                <a:gd name="T22" fmla="*/ 0 w 3056"/>
                <a:gd name="T23" fmla="*/ 2248 h 2288"/>
                <a:gd name="T24" fmla="*/ 0 w 3056"/>
                <a:gd name="T25" fmla="*/ 40 h 2288"/>
                <a:gd name="T26" fmla="*/ 40 w 3056"/>
                <a:gd name="T27" fmla="*/ 0 h 2288"/>
                <a:gd name="T28" fmla="*/ 40 w 3056"/>
                <a:gd name="T29" fmla="*/ 0 h 2288"/>
                <a:gd name="T30" fmla="*/ 3016 w 3056"/>
                <a:gd name="T31" fmla="*/ 0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6" h="2288">
                  <a:moveTo>
                    <a:pt x="3016" y="0"/>
                  </a:moveTo>
                  <a:cubicBezTo>
                    <a:pt x="3039" y="0"/>
                    <a:pt x="3056" y="18"/>
                    <a:pt x="3056" y="40"/>
                  </a:cubicBezTo>
                  <a:lnTo>
                    <a:pt x="3056" y="40"/>
                  </a:lnTo>
                  <a:lnTo>
                    <a:pt x="3056" y="2248"/>
                  </a:lnTo>
                  <a:lnTo>
                    <a:pt x="3056" y="2248"/>
                  </a:lnTo>
                  <a:cubicBezTo>
                    <a:pt x="3056" y="2271"/>
                    <a:pt x="3039" y="2288"/>
                    <a:pt x="3016" y="2288"/>
                  </a:cubicBezTo>
                  <a:cubicBezTo>
                    <a:pt x="3016" y="2288"/>
                    <a:pt x="3016" y="2288"/>
                    <a:pt x="3016" y="2288"/>
                  </a:cubicBezTo>
                  <a:lnTo>
                    <a:pt x="3016" y="2288"/>
                  </a:lnTo>
                  <a:lnTo>
                    <a:pt x="40" y="2288"/>
                  </a:lnTo>
                  <a:lnTo>
                    <a:pt x="40" y="2288"/>
                  </a:lnTo>
                  <a:cubicBezTo>
                    <a:pt x="18" y="2288"/>
                    <a:pt x="0" y="2271"/>
                    <a:pt x="0" y="2248"/>
                  </a:cubicBezTo>
                  <a:lnTo>
                    <a:pt x="0" y="2248"/>
                  </a:lnTo>
                  <a:lnTo>
                    <a:pt x="0" y="40"/>
                  </a:lnTo>
                  <a:cubicBezTo>
                    <a:pt x="0" y="18"/>
                    <a:pt x="18" y="0"/>
                    <a:pt x="40" y="0"/>
                  </a:cubicBezTo>
                  <a:lnTo>
                    <a:pt x="40" y="0"/>
                  </a:lnTo>
                  <a:lnTo>
                    <a:pt x="3016"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91" name="Rectangle 67"/>
            <p:cNvSpPr>
              <a:spLocks noChangeArrowheads="1"/>
            </p:cNvSpPr>
            <p:nvPr/>
          </p:nvSpPr>
          <p:spPr bwMode="auto">
            <a:xfrm>
              <a:off x="2129" y="2773"/>
              <a:ext cx="10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600" b="1" i="0" u="none" strike="noStrike" cap="none" normalizeH="0" baseline="0" dirty="0" smtClean="0">
                  <a:ln>
                    <a:noFill/>
                  </a:ln>
                  <a:solidFill>
                    <a:srgbClr val="000000"/>
                  </a:solidFill>
                  <a:effectLst/>
                  <a:latin typeface="メイリオ" pitchFamily="50" charset="-128"/>
                  <a:cs typeface="ＭＳ Ｐゴシック" pitchFamily="50" charset="-128"/>
                </a:rPr>
                <a:t>ev3api::ColorSensor</a:t>
              </a:r>
              <a:endParaRPr kumimoji="1" lang="ja-JP" altLang="ja-JP" sz="16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sp>
          <p:nvSpPr>
            <p:cNvPr id="192" name="Line 68"/>
            <p:cNvSpPr>
              <a:spLocks noChangeShapeType="1"/>
            </p:cNvSpPr>
            <p:nvPr/>
          </p:nvSpPr>
          <p:spPr bwMode="auto">
            <a:xfrm>
              <a:off x="2063" y="2921"/>
              <a:ext cx="1146"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93" name="Rectangle 69"/>
            <p:cNvSpPr>
              <a:spLocks noChangeArrowheads="1"/>
            </p:cNvSpPr>
            <p:nvPr/>
          </p:nvSpPr>
          <p:spPr bwMode="auto">
            <a:xfrm>
              <a:off x="2093" y="2945"/>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94" name="Rectangle 70"/>
            <p:cNvSpPr>
              <a:spLocks noChangeArrowheads="1"/>
            </p:cNvSpPr>
            <p:nvPr/>
          </p:nvSpPr>
          <p:spPr bwMode="auto">
            <a:xfrm>
              <a:off x="2231" y="2945"/>
              <a:ext cx="82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mType: sensor_type_t</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95" name="Rectangle 71"/>
            <p:cNvSpPr>
              <a:spLocks noChangeArrowheads="1"/>
            </p:cNvSpPr>
            <p:nvPr/>
          </p:nvSpPr>
          <p:spPr bwMode="auto">
            <a:xfrm>
              <a:off x="2093" y="3035"/>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96" name="Rectangle 72"/>
            <p:cNvSpPr>
              <a:spLocks noChangeArrowheads="1"/>
            </p:cNvSpPr>
            <p:nvPr/>
          </p:nvSpPr>
          <p:spPr bwMode="auto">
            <a:xfrm>
              <a:off x="2231" y="3035"/>
              <a:ext cx="78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mPort: sensor_port_t</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97" name="Line 73"/>
            <p:cNvSpPr>
              <a:spLocks noChangeShapeType="1"/>
            </p:cNvSpPr>
            <p:nvPr/>
          </p:nvSpPr>
          <p:spPr bwMode="auto">
            <a:xfrm>
              <a:off x="2063" y="3149"/>
              <a:ext cx="1146"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198" name="Rectangle 74"/>
            <p:cNvSpPr>
              <a:spLocks noChangeArrowheads="1"/>
            </p:cNvSpPr>
            <p:nvPr/>
          </p:nvSpPr>
          <p:spPr bwMode="auto">
            <a:xfrm>
              <a:off x="2093" y="3173"/>
              <a:ext cx="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199" name="Rectangle 75"/>
            <p:cNvSpPr>
              <a:spLocks noChangeArrowheads="1"/>
            </p:cNvSpPr>
            <p:nvPr/>
          </p:nvSpPr>
          <p:spPr bwMode="auto">
            <a:xfrm>
              <a:off x="2231" y="3173"/>
              <a:ext cx="83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init(port: ePortS): void</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200" name="Rectangle 76"/>
            <p:cNvSpPr>
              <a:spLocks noChangeArrowheads="1"/>
            </p:cNvSpPr>
            <p:nvPr/>
          </p:nvSpPr>
          <p:spPr bwMode="auto">
            <a:xfrm>
              <a:off x="2093" y="3263"/>
              <a:ext cx="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201" name="Rectangle 77"/>
            <p:cNvSpPr>
              <a:spLocks noChangeArrowheads="1"/>
            </p:cNvSpPr>
            <p:nvPr/>
          </p:nvSpPr>
          <p:spPr bwMode="auto">
            <a:xfrm>
              <a:off x="2231" y="3263"/>
              <a:ext cx="89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getPort(): sensor_port_t</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202" name="Rectangle 78"/>
            <p:cNvSpPr>
              <a:spLocks noChangeArrowheads="1"/>
            </p:cNvSpPr>
            <p:nvPr/>
          </p:nvSpPr>
          <p:spPr bwMode="auto">
            <a:xfrm>
              <a:off x="2093" y="3353"/>
              <a:ext cx="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203" name="Rectangle 79"/>
            <p:cNvSpPr>
              <a:spLocks noChangeArrowheads="1"/>
            </p:cNvSpPr>
            <p:nvPr/>
          </p:nvSpPr>
          <p:spPr bwMode="auto">
            <a:xfrm>
              <a:off x="2231" y="3353"/>
              <a:ext cx="83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getBrightness(): int8_t</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204" name="Rectangle 80"/>
            <p:cNvSpPr>
              <a:spLocks noChangeArrowheads="1"/>
            </p:cNvSpPr>
            <p:nvPr/>
          </p:nvSpPr>
          <p:spPr bwMode="auto">
            <a:xfrm>
              <a:off x="2093" y="3443"/>
              <a:ext cx="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205" name="Rectangle 81"/>
            <p:cNvSpPr>
              <a:spLocks noChangeArrowheads="1"/>
            </p:cNvSpPr>
            <p:nvPr/>
          </p:nvSpPr>
          <p:spPr bwMode="auto">
            <a:xfrm>
              <a:off x="2231" y="3443"/>
              <a:ext cx="103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メイリオ" pitchFamily="50" charset="-128"/>
                  <a:cs typeface="ＭＳ Ｐゴシック" pitchFamily="50" charset="-128"/>
                </a:rPr>
                <a:t>getColorNumber(): colorid_t</a:t>
              </a:r>
              <a:endParaRPr kumimoji="1" lang="ja-JP" altLang="ja-JP" sz="11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206" name="Line 82"/>
            <p:cNvSpPr>
              <a:spLocks noChangeShapeType="1"/>
            </p:cNvSpPr>
            <p:nvPr/>
          </p:nvSpPr>
          <p:spPr bwMode="auto">
            <a:xfrm>
              <a:off x="2633" y="2435"/>
              <a:ext cx="0" cy="312"/>
            </a:xfrm>
            <a:prstGeom prst="line">
              <a:avLst/>
            </a:prstGeom>
            <a:noFill/>
            <a:ln w="6"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07" name="Freeform 83"/>
            <p:cNvSpPr>
              <a:spLocks noEditPoints="1"/>
            </p:cNvSpPr>
            <p:nvPr/>
          </p:nvSpPr>
          <p:spPr bwMode="auto">
            <a:xfrm>
              <a:off x="2597" y="2657"/>
              <a:ext cx="72" cy="90"/>
            </a:xfrm>
            <a:custGeom>
              <a:avLst/>
              <a:gdLst>
                <a:gd name="T0" fmla="*/ 36 w 72"/>
                <a:gd name="T1" fmla="*/ 90 h 90"/>
                <a:gd name="T2" fmla="*/ 0 w 72"/>
                <a:gd name="T3" fmla="*/ 0 h 90"/>
                <a:gd name="T4" fmla="*/ 36 w 72"/>
                <a:gd name="T5" fmla="*/ 90 h 90"/>
                <a:gd name="T6" fmla="*/ 72 w 72"/>
                <a:gd name="T7" fmla="*/ 0 h 90"/>
              </a:gdLst>
              <a:ahLst/>
              <a:cxnLst>
                <a:cxn ang="0">
                  <a:pos x="T0" y="T1"/>
                </a:cxn>
                <a:cxn ang="0">
                  <a:pos x="T2" y="T3"/>
                </a:cxn>
                <a:cxn ang="0">
                  <a:pos x="T4" y="T5"/>
                </a:cxn>
                <a:cxn ang="0">
                  <a:pos x="T6" y="T7"/>
                </a:cxn>
              </a:cxnLst>
              <a:rect l="0" t="0" r="r" b="b"/>
              <a:pathLst>
                <a:path w="72" h="90">
                  <a:moveTo>
                    <a:pt x="36" y="90"/>
                  </a:moveTo>
                  <a:lnTo>
                    <a:pt x="0" y="0"/>
                  </a:lnTo>
                  <a:moveTo>
                    <a:pt x="36" y="90"/>
                  </a:moveTo>
                  <a:lnTo>
                    <a:pt x="72" y="0"/>
                  </a:lnTo>
                </a:path>
              </a:pathLst>
            </a:custGeom>
            <a:noFill/>
            <a:ln w="6"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08" name="Rectangle 84"/>
            <p:cNvSpPr>
              <a:spLocks noChangeArrowheads="1"/>
            </p:cNvSpPr>
            <p:nvPr/>
          </p:nvSpPr>
          <p:spPr bwMode="auto">
            <a:xfrm>
              <a:off x="2687" y="2465"/>
              <a:ext cx="4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000000"/>
                  </a:solidFill>
                  <a:effectLst/>
                  <a:latin typeface="メイリオ" pitchFamily="50" charset="-128"/>
                  <a:cs typeface="ＭＳ Ｐゴシック" pitchFamily="50" charset="-128"/>
                </a:rPr>
                <a:t>1</a:t>
              </a:r>
              <a:endParaRPr kumimoji="1" lang="ja-JP" altLang="ja-JP" sz="11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sp>
          <p:nvSpPr>
            <p:cNvPr id="209" name="Rectangle 85"/>
            <p:cNvSpPr>
              <a:spLocks noChangeArrowheads="1"/>
            </p:cNvSpPr>
            <p:nvPr/>
          </p:nvSpPr>
          <p:spPr bwMode="auto">
            <a:xfrm>
              <a:off x="1847" y="2599"/>
              <a:ext cx="7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600" b="0" i="0" u="none" strike="noStrike" cap="none" normalizeH="0" baseline="0" dirty="0" smtClean="0">
                  <a:ln>
                    <a:noFill/>
                  </a:ln>
                  <a:solidFill>
                    <a:srgbClr val="000000"/>
                  </a:solidFill>
                  <a:effectLst/>
                  <a:latin typeface="メイリオ" pitchFamily="50" charset="-128"/>
                  <a:cs typeface="ＭＳ Ｐゴシック" pitchFamily="50" charset="-128"/>
                </a:rPr>
                <a:t>-mColorSensor</a:t>
              </a:r>
              <a:endParaRPr kumimoji="1" lang="ja-JP" altLang="ja-JP" sz="16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sp>
          <p:nvSpPr>
            <p:cNvPr id="210" name="Rectangle 86"/>
            <p:cNvSpPr>
              <a:spLocks noChangeArrowheads="1"/>
            </p:cNvSpPr>
            <p:nvPr/>
          </p:nvSpPr>
          <p:spPr bwMode="auto">
            <a:xfrm>
              <a:off x="2687" y="2627"/>
              <a:ext cx="4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000000"/>
                  </a:solidFill>
                  <a:effectLst/>
                  <a:latin typeface="メイリオ" pitchFamily="50" charset="-128"/>
                  <a:cs typeface="ＭＳ Ｐゴシック" pitchFamily="50" charset="-128"/>
                </a:rPr>
                <a:t>1</a:t>
              </a:r>
              <a:endParaRPr kumimoji="1" lang="ja-JP" altLang="ja-JP" sz="11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gr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19</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 2"/>
          <p:cNvSpPr>
            <a:spLocks noGrp="1"/>
          </p:cNvSpPr>
          <p:nvPr>
            <p:ph idx="4294967295"/>
          </p:nvPr>
        </p:nvSpPr>
        <p:spPr>
          <a:xfrm>
            <a:off x="206375" y="1060450"/>
            <a:ext cx="8156575" cy="5378450"/>
          </a:xfrm>
          <a:prstGeom prst="rect">
            <a:avLst/>
          </a:prstGeom>
        </p:spPr>
        <p:txBody>
          <a:bodyPr/>
          <a:lstStyle/>
          <a:p>
            <a:r>
              <a:rPr kumimoji="1" lang="ja-JP" altLang="en-US" sz="2400" dirty="0" smtClean="0"/>
              <a:t>関連先のオブジェクトへのリンク先である関連端名は、　　相手オブジェクトの属性となる構造体のアドレスとして実装します</a:t>
            </a:r>
            <a:endParaRPr kumimoji="1" lang="en-US" altLang="ja-JP" sz="2400" dirty="0" smtClean="0"/>
          </a:p>
          <a:p>
            <a:pPr lvl="1"/>
            <a:r>
              <a:rPr lang="ja-JP" altLang="en-US" sz="2000" dirty="0" smtClean="0"/>
              <a:t>このアドレスは、自分の属性の構造体の中に定義します</a:t>
            </a:r>
            <a:endParaRPr lang="en-US" altLang="ja-JP" sz="2000" dirty="0" smtClean="0"/>
          </a:p>
        </p:txBody>
      </p:sp>
      <p:sp>
        <p:nvSpPr>
          <p:cNvPr id="103" name="タイトル 1"/>
          <p:cNvSpPr>
            <a:spLocks noGrp="1"/>
          </p:cNvSpPr>
          <p:nvPr>
            <p:ph type="title"/>
          </p:nvPr>
        </p:nvSpPr>
        <p:spPr>
          <a:xfrm>
            <a:off x="206375" y="185738"/>
            <a:ext cx="7683500" cy="657225"/>
          </a:xfrm>
        </p:spPr>
        <p:txBody>
          <a:bodyPr/>
          <a:lstStyle/>
          <a:p>
            <a:r>
              <a:rPr lang="en-US" altLang="ja-JP" dirty="0"/>
              <a:t>4</a:t>
            </a:r>
            <a:r>
              <a:rPr lang="en-US" altLang="ja-JP" dirty="0" smtClean="0"/>
              <a:t>-3</a:t>
            </a:r>
            <a:r>
              <a:rPr lang="ja-JP" altLang="en-US" dirty="0" err="1" smtClean="0"/>
              <a:t>．</a:t>
            </a:r>
            <a:r>
              <a:rPr lang="ja-JP" altLang="en-US" dirty="0" smtClean="0"/>
              <a:t>クラスの関連端名の実装</a:t>
            </a:r>
            <a:endParaRPr kumimoji="1" lang="ja-JP" altLang="en-US" dirty="0"/>
          </a:p>
        </p:txBody>
      </p:sp>
      <p:sp>
        <p:nvSpPr>
          <p:cNvPr id="104" name="テキスト ボックス 103"/>
          <p:cNvSpPr txBox="1"/>
          <p:nvPr/>
        </p:nvSpPr>
        <p:spPr>
          <a:xfrm>
            <a:off x="4684594" y="3816614"/>
            <a:ext cx="3799006" cy="1512624"/>
          </a:xfrm>
          <a:prstGeom prst="rect">
            <a:avLst/>
          </a:prstGeom>
          <a:noFill/>
          <a:ln w="19050">
            <a:solidFill>
              <a:schemeClr val="tx2">
                <a:lumMod val="50000"/>
                <a:lumOff val="50000"/>
              </a:schemeClr>
            </a:solidFill>
          </a:ln>
          <a:effectLst/>
        </p:spPr>
        <p:txBody>
          <a:bodyPr wrap="none" lIns="180000" rIns="36000" rtlCol="0" anchor="ctr" anchorCtr="0">
            <a:noAutofit/>
          </a:bodyPr>
          <a:lstStyle>
            <a:defPPr>
              <a:defRPr lang="ja-JP"/>
            </a:defPPr>
            <a:lvl1pPr>
              <a:defRPr sz="1600">
                <a:latin typeface="+mn-ea"/>
                <a:ea typeface="+mn-ea"/>
                <a:cs typeface="Courier New" pitchFamily="49" charset="0"/>
              </a:defRPr>
            </a:lvl1pPr>
          </a:lstStyle>
          <a:p>
            <a:r>
              <a:rPr lang="en-US" altLang="ja-JP" dirty="0" err="1"/>
              <a:t>typedef</a:t>
            </a:r>
            <a:r>
              <a:rPr lang="en-US" altLang="ja-JP" dirty="0"/>
              <a:t> </a:t>
            </a:r>
            <a:r>
              <a:rPr lang="en-US" altLang="ja-JP" dirty="0" err="1"/>
              <a:t>struct</a:t>
            </a:r>
            <a:r>
              <a:rPr lang="en-US" altLang="ja-JP" dirty="0"/>
              <a:t> </a:t>
            </a:r>
            <a:r>
              <a:rPr lang="en-US" altLang="ja-JP" dirty="0" err="1"/>
              <a:t>LineMonitor</a:t>
            </a:r>
            <a:endParaRPr lang="en-US" altLang="ja-JP" dirty="0"/>
          </a:p>
          <a:p>
            <a:r>
              <a:rPr lang="en-US" altLang="ja-JP" dirty="0"/>
              <a:t>{</a:t>
            </a:r>
          </a:p>
          <a:p>
            <a:pPr>
              <a:spcAft>
                <a:spcPts val="300"/>
              </a:spcAft>
            </a:pPr>
            <a:r>
              <a:rPr lang="ja-JP" altLang="en-US" dirty="0"/>
              <a:t>　　</a:t>
            </a:r>
            <a:r>
              <a:rPr lang="en-US" altLang="ja-JP" dirty="0"/>
              <a:t>int8_t </a:t>
            </a:r>
            <a:r>
              <a:rPr lang="en-US" altLang="ja-JP" dirty="0" smtClean="0"/>
              <a:t>           </a:t>
            </a:r>
            <a:r>
              <a:rPr lang="en-US" altLang="ja-JP" dirty="0" err="1" smtClean="0"/>
              <a:t>mThreshold</a:t>
            </a:r>
            <a:r>
              <a:rPr lang="en-US" altLang="ja-JP" dirty="0"/>
              <a:t>;</a:t>
            </a:r>
          </a:p>
          <a:p>
            <a:pPr>
              <a:spcAft>
                <a:spcPts val="300"/>
              </a:spcAft>
            </a:pPr>
            <a:r>
              <a:rPr lang="ja-JP" altLang="en-US" dirty="0"/>
              <a:t>　　</a:t>
            </a:r>
            <a:r>
              <a:rPr lang="en-US" altLang="ja-JP" b="1" dirty="0" err="1">
                <a:solidFill>
                  <a:srgbClr val="FF0000"/>
                </a:solidFill>
              </a:rPr>
              <a:t>ColorSensor</a:t>
            </a:r>
            <a:r>
              <a:rPr lang="en-US" altLang="ja-JP" b="1" dirty="0">
                <a:solidFill>
                  <a:srgbClr val="FF0000"/>
                </a:solidFill>
              </a:rPr>
              <a:t> *</a:t>
            </a:r>
            <a:r>
              <a:rPr lang="en-US" altLang="ja-JP" b="1" dirty="0" err="1">
                <a:solidFill>
                  <a:srgbClr val="FF0000"/>
                </a:solidFill>
              </a:rPr>
              <a:t>mColorSensor</a:t>
            </a:r>
            <a:r>
              <a:rPr lang="en-US" altLang="ja-JP" b="1" dirty="0">
                <a:solidFill>
                  <a:srgbClr val="FF0000"/>
                </a:solidFill>
              </a:rPr>
              <a:t>;</a:t>
            </a:r>
          </a:p>
          <a:p>
            <a:r>
              <a:rPr lang="en-US" altLang="ja-JP" dirty="0"/>
              <a:t>} </a:t>
            </a:r>
            <a:r>
              <a:rPr lang="en-US" altLang="ja-JP" dirty="0" err="1"/>
              <a:t>LineMonitor</a:t>
            </a:r>
            <a:r>
              <a:rPr lang="en-US" altLang="ja-JP" dirty="0"/>
              <a:t>;</a:t>
            </a:r>
          </a:p>
        </p:txBody>
      </p:sp>
      <p:sp>
        <p:nvSpPr>
          <p:cNvPr id="105" name="テキスト ボックス 104"/>
          <p:cNvSpPr txBox="1"/>
          <p:nvPr/>
        </p:nvSpPr>
        <p:spPr>
          <a:xfrm>
            <a:off x="5648662" y="3435257"/>
            <a:ext cx="1692000" cy="369332"/>
          </a:xfrm>
          <a:prstGeom prst="rect">
            <a:avLst/>
          </a:prstGeom>
          <a:noFill/>
          <a:ln>
            <a:noFill/>
          </a:ln>
        </p:spPr>
        <p:txBody>
          <a:bodyPr wrap="none" rtlCol="0">
            <a:spAutoFit/>
          </a:bodyPr>
          <a:lstStyle/>
          <a:p>
            <a:r>
              <a:rPr lang="en-US" altLang="ja-JP" dirty="0" err="1" smtClean="0">
                <a:latin typeface="+mn-ea"/>
                <a:ea typeface="+mn-ea"/>
              </a:rPr>
              <a:t>LineMonitor</a:t>
            </a:r>
            <a:r>
              <a:rPr lang="en-US" altLang="ja-JP" dirty="0" err="1" smtClean="0">
                <a:latin typeface="+mn-ea"/>
                <a:ea typeface="+mn-ea"/>
                <a:cs typeface="Courier New" pitchFamily="49" charset="0"/>
              </a:rPr>
              <a:t>.h</a:t>
            </a:r>
            <a:endParaRPr kumimoji="1" lang="ja-JP" altLang="en-US" dirty="0" smtClean="0">
              <a:latin typeface="+mn-ea"/>
              <a:ea typeface="+mn-ea"/>
              <a:cs typeface="Courier New" pitchFamily="49" charset="0"/>
            </a:endParaRPr>
          </a:p>
        </p:txBody>
      </p:sp>
      <p:sp>
        <p:nvSpPr>
          <p:cNvPr id="106" name="テキスト ボックス 105"/>
          <p:cNvSpPr txBox="1"/>
          <p:nvPr/>
        </p:nvSpPr>
        <p:spPr>
          <a:xfrm>
            <a:off x="1547248" y="2720608"/>
            <a:ext cx="1107996" cy="369332"/>
          </a:xfrm>
          <a:prstGeom prst="rect">
            <a:avLst/>
          </a:prstGeom>
          <a:noFill/>
          <a:ln>
            <a:noFill/>
          </a:ln>
        </p:spPr>
        <p:txBody>
          <a:bodyPr wrap="none" rtlCol="0">
            <a:spAutoFit/>
          </a:bodyPr>
          <a:lstStyle/>
          <a:p>
            <a:r>
              <a:rPr lang="ja-JP" altLang="en-US" dirty="0" smtClean="0">
                <a:latin typeface="Courier New" pitchFamily="49" charset="0"/>
                <a:cs typeface="Courier New" pitchFamily="49" charset="0"/>
              </a:rPr>
              <a:t>クラス図</a:t>
            </a:r>
            <a:endParaRPr kumimoji="1" lang="ja-JP" altLang="en-US" dirty="0" smtClean="0">
              <a:latin typeface="Courier New" pitchFamily="49" charset="0"/>
              <a:cs typeface="Courier New" pitchFamily="49" charset="0"/>
            </a:endParaRPr>
          </a:p>
        </p:txBody>
      </p:sp>
      <p:sp>
        <p:nvSpPr>
          <p:cNvPr id="107" name="左矢印 106"/>
          <p:cNvSpPr/>
          <p:nvPr/>
        </p:nvSpPr>
        <p:spPr>
          <a:xfrm rot="10800000">
            <a:off x="2831298" y="4426522"/>
            <a:ext cx="1728000" cy="484632"/>
          </a:xfrm>
          <a:prstGeom prst="leftArrow">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sp>
        <p:nvSpPr>
          <p:cNvPr id="108" name="正方形/長方形 107"/>
          <p:cNvSpPr/>
          <p:nvPr/>
        </p:nvSpPr>
        <p:spPr>
          <a:xfrm>
            <a:off x="418764" y="4650862"/>
            <a:ext cx="1584000" cy="23705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dirty="0" smtClean="0">
              <a:solidFill>
                <a:schemeClr val="tx1"/>
              </a:solidFill>
            </a:endParaRPr>
          </a:p>
        </p:txBody>
      </p:sp>
      <p:sp>
        <p:nvSpPr>
          <p:cNvPr id="109" name="角丸四角形 108"/>
          <p:cNvSpPr/>
          <p:nvPr/>
        </p:nvSpPr>
        <p:spPr>
          <a:xfrm>
            <a:off x="5637616" y="5540374"/>
            <a:ext cx="2700000" cy="756000"/>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r>
              <a:rPr lang="ja-JP" altLang="en-US" sz="1200" dirty="0" smtClean="0">
                <a:solidFill>
                  <a:schemeClr val="tx1"/>
                </a:solidFill>
              </a:rPr>
              <a:t>関連するクラスの構造体のポインタ</a:t>
            </a:r>
            <a:endParaRPr lang="en-US" altLang="ja-JP" sz="1200" dirty="0" smtClean="0">
              <a:solidFill>
                <a:schemeClr val="tx1"/>
              </a:solidFill>
            </a:endParaRPr>
          </a:p>
          <a:p>
            <a:r>
              <a:rPr lang="ja-JP" altLang="en-US" sz="1200" dirty="0" smtClean="0">
                <a:solidFill>
                  <a:schemeClr val="tx1"/>
                </a:solidFill>
              </a:rPr>
              <a:t>で関連するクラスのオブジェクトと</a:t>
            </a:r>
            <a:endParaRPr lang="en-US" altLang="ja-JP" sz="1200" dirty="0" smtClean="0">
              <a:solidFill>
                <a:schemeClr val="tx1"/>
              </a:solidFill>
            </a:endParaRPr>
          </a:p>
          <a:p>
            <a:r>
              <a:rPr lang="ja-JP" altLang="en-US" sz="1200" dirty="0" err="1" smtClean="0">
                <a:solidFill>
                  <a:schemeClr val="tx1"/>
                </a:solidFill>
              </a:rPr>
              <a:t>ひも</a:t>
            </a:r>
            <a:r>
              <a:rPr lang="ja-JP" altLang="en-US" sz="1200" dirty="0" smtClean="0">
                <a:solidFill>
                  <a:schemeClr val="tx1"/>
                </a:solidFill>
              </a:rPr>
              <a:t>づける</a:t>
            </a:r>
            <a:endParaRPr lang="ja-JP" altLang="en-US" sz="1200" dirty="0">
              <a:solidFill>
                <a:schemeClr val="tx1"/>
              </a:solidFill>
            </a:endParaRPr>
          </a:p>
        </p:txBody>
      </p:sp>
      <p:sp>
        <p:nvSpPr>
          <p:cNvPr id="110" name="フリーフォーム 109"/>
          <p:cNvSpPr/>
          <p:nvPr/>
        </p:nvSpPr>
        <p:spPr>
          <a:xfrm>
            <a:off x="7162532" y="4968875"/>
            <a:ext cx="444500" cy="612000"/>
          </a:xfrm>
          <a:custGeom>
            <a:avLst/>
            <a:gdLst>
              <a:gd name="connsiteX0" fmla="*/ 38100 w 444500"/>
              <a:gd name="connsiteY0" fmla="*/ 317500 h 330200"/>
              <a:gd name="connsiteX1" fmla="*/ 0 w 444500"/>
              <a:gd name="connsiteY1" fmla="*/ 0 h 330200"/>
              <a:gd name="connsiteX2" fmla="*/ 444500 w 444500"/>
              <a:gd name="connsiteY2" fmla="*/ 330200 h 330200"/>
            </a:gdLst>
            <a:ahLst/>
            <a:cxnLst>
              <a:cxn ang="0">
                <a:pos x="connsiteX0" y="connsiteY0"/>
              </a:cxn>
              <a:cxn ang="0">
                <a:pos x="connsiteX1" y="connsiteY1"/>
              </a:cxn>
              <a:cxn ang="0">
                <a:pos x="connsiteX2" y="connsiteY2"/>
              </a:cxn>
            </a:cxnLst>
            <a:rect l="l" t="t" r="r" b="b"/>
            <a:pathLst>
              <a:path w="444500" h="330200">
                <a:moveTo>
                  <a:pt x="38100" y="317500"/>
                </a:moveTo>
                <a:lnTo>
                  <a:pt x="0" y="0"/>
                </a:lnTo>
                <a:lnTo>
                  <a:pt x="444500" y="3302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Tree>
    <p:extLst>
      <p:ext uri="{BB962C8B-B14F-4D97-AF65-F5344CB8AC3E}">
        <p14:creationId xmlns:p14="http://schemas.microsoft.com/office/powerpoint/2010/main" val="3234019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DF12C81C-3C9A-484E-A481-0FD267156323}" type="slidenum">
              <a:rPr lang="ja-JP" altLang="en-US" smtClean="0"/>
              <a:pPr>
                <a:defRPr/>
              </a:pPr>
              <a:t>2</a:t>
            </a:fld>
            <a:endParaRPr lang="en-US" altLang="ja-JP" dirty="0"/>
          </a:p>
        </p:txBody>
      </p:sp>
      <p:sp>
        <p:nvSpPr>
          <p:cNvPr id="3" name="フッター プレースホルダー 2"/>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4" name="タイトル 3"/>
          <p:cNvSpPr>
            <a:spLocks noGrp="1"/>
          </p:cNvSpPr>
          <p:nvPr>
            <p:ph type="title"/>
          </p:nvPr>
        </p:nvSpPr>
        <p:spPr/>
        <p:txBody>
          <a:bodyPr/>
          <a:lstStyle/>
          <a:p>
            <a:r>
              <a:rPr lang="en-US" altLang="ja-JP" dirty="0" smtClean="0"/>
              <a:t>C</a:t>
            </a:r>
            <a:r>
              <a:rPr lang="ja-JP" altLang="en-US" dirty="0" smtClean="0"/>
              <a:t>言語での実装方法を考える</a:t>
            </a:r>
            <a:endParaRPr kumimoji="1" lang="ja-JP" altLang="en-US" dirty="0"/>
          </a:p>
        </p:txBody>
      </p:sp>
      <p:sp>
        <p:nvSpPr>
          <p:cNvPr id="5" name="テキスト プレースホルダー 4"/>
          <p:cNvSpPr>
            <a:spLocks noGrp="1"/>
          </p:cNvSpPr>
          <p:nvPr>
            <p:ph type="body" idx="1"/>
          </p:nvPr>
        </p:nvSpPr>
        <p:spPr>
          <a:xfrm>
            <a:off x="2774022" y="955498"/>
            <a:ext cx="6014377" cy="1814574"/>
          </a:xfrm>
        </p:spPr>
        <p:txBody>
          <a:bodyPr/>
          <a:lstStyle/>
          <a:p>
            <a:r>
              <a:rPr lang="ja-JP" altLang="en-US" dirty="0" smtClean="0"/>
              <a:t>オブジェクト指向のモデルを</a:t>
            </a:r>
            <a:r>
              <a:rPr lang="en-US" altLang="ja-JP" dirty="0" smtClean="0"/>
              <a:t>C</a:t>
            </a:r>
            <a:r>
              <a:rPr lang="ja-JP" altLang="en-US" dirty="0" smtClean="0"/>
              <a:t>言語で実現する時に実装ルールを決める上でどんなことを考えるのかを説明する</a:t>
            </a:r>
            <a:endParaRPr lang="en-US" altLang="ja-JP" dirty="0"/>
          </a:p>
        </p:txBody>
      </p:sp>
    </p:spTree>
    <p:extLst>
      <p:ext uri="{BB962C8B-B14F-4D97-AF65-F5344CB8AC3E}">
        <p14:creationId xmlns:p14="http://schemas.microsoft.com/office/powerpoint/2010/main" val="417629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5"/>
          <p:cNvGrpSpPr>
            <a:grpSpLocks noChangeAspect="1"/>
          </p:cNvGrpSpPr>
          <p:nvPr/>
        </p:nvGrpSpPr>
        <p:grpSpPr bwMode="auto">
          <a:xfrm>
            <a:off x="282101" y="2680142"/>
            <a:ext cx="4464050" cy="2305050"/>
            <a:chOff x="617" y="2341"/>
            <a:chExt cx="2812" cy="1452"/>
          </a:xfrm>
        </p:grpSpPr>
        <p:sp>
          <p:nvSpPr>
            <p:cNvPr id="20" name="AutoShape 4"/>
            <p:cNvSpPr>
              <a:spLocks noChangeAspect="1" noChangeArrowheads="1" noTextEdit="1"/>
            </p:cNvSpPr>
            <p:nvPr/>
          </p:nvSpPr>
          <p:spPr bwMode="auto">
            <a:xfrm>
              <a:off x="617" y="2341"/>
              <a:ext cx="2812"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1" name="Freeform 6"/>
            <p:cNvSpPr>
              <a:spLocks/>
            </p:cNvSpPr>
            <p:nvPr/>
          </p:nvSpPr>
          <p:spPr bwMode="auto">
            <a:xfrm>
              <a:off x="780" y="2484"/>
              <a:ext cx="2531" cy="960"/>
            </a:xfrm>
            <a:custGeom>
              <a:avLst/>
              <a:gdLst>
                <a:gd name="T0" fmla="*/ 4424 w 4464"/>
                <a:gd name="T1" fmla="*/ 0 h 1936"/>
                <a:gd name="T2" fmla="*/ 4464 w 4464"/>
                <a:gd name="T3" fmla="*/ 40 h 1936"/>
                <a:gd name="T4" fmla="*/ 4464 w 4464"/>
                <a:gd name="T5" fmla="*/ 40 h 1936"/>
                <a:gd name="T6" fmla="*/ 4464 w 4464"/>
                <a:gd name="T7" fmla="*/ 1896 h 1936"/>
                <a:gd name="T8" fmla="*/ 4464 w 4464"/>
                <a:gd name="T9" fmla="*/ 1896 h 1936"/>
                <a:gd name="T10" fmla="*/ 4424 w 4464"/>
                <a:gd name="T11" fmla="*/ 1936 h 1936"/>
                <a:gd name="T12" fmla="*/ 4424 w 4464"/>
                <a:gd name="T13" fmla="*/ 1936 h 1936"/>
                <a:gd name="T14" fmla="*/ 4424 w 4464"/>
                <a:gd name="T15" fmla="*/ 1936 h 1936"/>
                <a:gd name="T16" fmla="*/ 40 w 4464"/>
                <a:gd name="T17" fmla="*/ 1936 h 1936"/>
                <a:gd name="T18" fmla="*/ 40 w 4464"/>
                <a:gd name="T19" fmla="*/ 1936 h 1936"/>
                <a:gd name="T20" fmla="*/ 0 w 4464"/>
                <a:gd name="T21" fmla="*/ 1896 h 1936"/>
                <a:gd name="T22" fmla="*/ 0 w 4464"/>
                <a:gd name="T23" fmla="*/ 1896 h 1936"/>
                <a:gd name="T24" fmla="*/ 0 w 4464"/>
                <a:gd name="T25" fmla="*/ 40 h 1936"/>
                <a:gd name="T26" fmla="*/ 40 w 4464"/>
                <a:gd name="T27" fmla="*/ 0 h 1936"/>
                <a:gd name="T28" fmla="*/ 40 w 4464"/>
                <a:gd name="T29" fmla="*/ 0 h 1936"/>
                <a:gd name="T30" fmla="*/ 4424 w 4464"/>
                <a:gd name="T31"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64" h="1936">
                  <a:moveTo>
                    <a:pt x="4424" y="0"/>
                  </a:moveTo>
                  <a:cubicBezTo>
                    <a:pt x="4447" y="0"/>
                    <a:pt x="4464" y="18"/>
                    <a:pt x="4464" y="40"/>
                  </a:cubicBezTo>
                  <a:lnTo>
                    <a:pt x="4464" y="40"/>
                  </a:lnTo>
                  <a:lnTo>
                    <a:pt x="4464" y="1896"/>
                  </a:lnTo>
                  <a:lnTo>
                    <a:pt x="4464" y="1896"/>
                  </a:lnTo>
                  <a:cubicBezTo>
                    <a:pt x="4464" y="1919"/>
                    <a:pt x="4447" y="1936"/>
                    <a:pt x="4424" y="1936"/>
                  </a:cubicBezTo>
                  <a:cubicBezTo>
                    <a:pt x="4424" y="1936"/>
                    <a:pt x="4424" y="1936"/>
                    <a:pt x="4424" y="1936"/>
                  </a:cubicBezTo>
                  <a:lnTo>
                    <a:pt x="4424" y="1936"/>
                  </a:lnTo>
                  <a:lnTo>
                    <a:pt x="40" y="1936"/>
                  </a:lnTo>
                  <a:lnTo>
                    <a:pt x="40" y="1936"/>
                  </a:lnTo>
                  <a:cubicBezTo>
                    <a:pt x="18" y="1936"/>
                    <a:pt x="0" y="1919"/>
                    <a:pt x="0" y="1896"/>
                  </a:cubicBezTo>
                  <a:lnTo>
                    <a:pt x="0" y="1896"/>
                  </a:lnTo>
                  <a:lnTo>
                    <a:pt x="0" y="40"/>
                  </a:lnTo>
                  <a:cubicBezTo>
                    <a:pt x="0" y="18"/>
                    <a:pt x="18" y="0"/>
                    <a:pt x="40" y="0"/>
                  </a:cubicBezTo>
                  <a:lnTo>
                    <a:pt x="40" y="0"/>
                  </a:lnTo>
                  <a:lnTo>
                    <a:pt x="4424"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p>
          </p:txBody>
        </p:sp>
        <p:sp>
          <p:nvSpPr>
            <p:cNvPr id="22" name="Rectangle 7"/>
            <p:cNvSpPr>
              <a:spLocks noChangeArrowheads="1"/>
            </p:cNvSpPr>
            <p:nvPr/>
          </p:nvSpPr>
          <p:spPr bwMode="auto">
            <a:xfrm>
              <a:off x="753" y="2460"/>
              <a:ext cx="2540"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3" name="Rectangle 8"/>
            <p:cNvSpPr>
              <a:spLocks noChangeArrowheads="1"/>
            </p:cNvSpPr>
            <p:nvPr/>
          </p:nvSpPr>
          <p:spPr bwMode="auto">
            <a:xfrm>
              <a:off x="753" y="2468"/>
              <a:ext cx="254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4" name="Rectangle 9"/>
            <p:cNvSpPr>
              <a:spLocks noChangeArrowheads="1"/>
            </p:cNvSpPr>
            <p:nvPr/>
          </p:nvSpPr>
          <p:spPr bwMode="auto">
            <a:xfrm>
              <a:off x="753" y="2666"/>
              <a:ext cx="2540" cy="32"/>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5" name="Rectangle 10"/>
            <p:cNvSpPr>
              <a:spLocks noChangeArrowheads="1"/>
            </p:cNvSpPr>
            <p:nvPr/>
          </p:nvSpPr>
          <p:spPr bwMode="auto">
            <a:xfrm>
              <a:off x="753" y="2698"/>
              <a:ext cx="2540" cy="32"/>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6" name="Rectangle 11"/>
            <p:cNvSpPr>
              <a:spLocks noChangeArrowheads="1"/>
            </p:cNvSpPr>
            <p:nvPr/>
          </p:nvSpPr>
          <p:spPr bwMode="auto">
            <a:xfrm>
              <a:off x="753" y="2730"/>
              <a:ext cx="2540" cy="32"/>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7" name="Rectangle 12"/>
            <p:cNvSpPr>
              <a:spLocks noChangeArrowheads="1"/>
            </p:cNvSpPr>
            <p:nvPr/>
          </p:nvSpPr>
          <p:spPr bwMode="auto">
            <a:xfrm>
              <a:off x="753" y="2762"/>
              <a:ext cx="2540" cy="23"/>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8" name="Rectangle 13"/>
            <p:cNvSpPr>
              <a:spLocks noChangeArrowheads="1"/>
            </p:cNvSpPr>
            <p:nvPr/>
          </p:nvSpPr>
          <p:spPr bwMode="auto">
            <a:xfrm>
              <a:off x="753" y="2785"/>
              <a:ext cx="2540" cy="3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29" name="Rectangle 14"/>
            <p:cNvSpPr>
              <a:spLocks noChangeArrowheads="1"/>
            </p:cNvSpPr>
            <p:nvPr/>
          </p:nvSpPr>
          <p:spPr bwMode="auto">
            <a:xfrm>
              <a:off x="753" y="2817"/>
              <a:ext cx="2540" cy="3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0" name="Rectangle 15"/>
            <p:cNvSpPr>
              <a:spLocks noChangeArrowheads="1"/>
            </p:cNvSpPr>
            <p:nvPr/>
          </p:nvSpPr>
          <p:spPr bwMode="auto">
            <a:xfrm>
              <a:off x="753" y="2849"/>
              <a:ext cx="2540" cy="3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1" name="Rectangle 16"/>
            <p:cNvSpPr>
              <a:spLocks noChangeArrowheads="1"/>
            </p:cNvSpPr>
            <p:nvPr/>
          </p:nvSpPr>
          <p:spPr bwMode="auto">
            <a:xfrm>
              <a:off x="753" y="2881"/>
              <a:ext cx="2540" cy="3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2" name="Rectangle 17"/>
            <p:cNvSpPr>
              <a:spLocks noChangeArrowheads="1"/>
            </p:cNvSpPr>
            <p:nvPr/>
          </p:nvSpPr>
          <p:spPr bwMode="auto">
            <a:xfrm>
              <a:off x="753" y="2912"/>
              <a:ext cx="2540" cy="32"/>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3" name="Rectangle 18"/>
            <p:cNvSpPr>
              <a:spLocks noChangeArrowheads="1"/>
            </p:cNvSpPr>
            <p:nvPr/>
          </p:nvSpPr>
          <p:spPr bwMode="auto">
            <a:xfrm>
              <a:off x="753" y="2944"/>
              <a:ext cx="2540" cy="2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4" name="Rectangle 19"/>
            <p:cNvSpPr>
              <a:spLocks noChangeArrowheads="1"/>
            </p:cNvSpPr>
            <p:nvPr/>
          </p:nvSpPr>
          <p:spPr bwMode="auto">
            <a:xfrm>
              <a:off x="753" y="2968"/>
              <a:ext cx="2540" cy="3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5" name="Rectangle 20"/>
            <p:cNvSpPr>
              <a:spLocks noChangeArrowheads="1"/>
            </p:cNvSpPr>
            <p:nvPr/>
          </p:nvSpPr>
          <p:spPr bwMode="auto">
            <a:xfrm>
              <a:off x="753" y="3000"/>
              <a:ext cx="2540" cy="31"/>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6" name="Rectangle 21"/>
            <p:cNvSpPr>
              <a:spLocks noChangeArrowheads="1"/>
            </p:cNvSpPr>
            <p:nvPr/>
          </p:nvSpPr>
          <p:spPr bwMode="auto">
            <a:xfrm>
              <a:off x="753" y="3031"/>
              <a:ext cx="2540" cy="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7" name="Rectangle 22"/>
            <p:cNvSpPr>
              <a:spLocks noChangeArrowheads="1"/>
            </p:cNvSpPr>
            <p:nvPr/>
          </p:nvSpPr>
          <p:spPr bwMode="auto">
            <a:xfrm>
              <a:off x="753" y="3063"/>
              <a:ext cx="2540" cy="16"/>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8" name="Rectangle 23"/>
            <p:cNvSpPr>
              <a:spLocks noChangeArrowheads="1"/>
            </p:cNvSpPr>
            <p:nvPr/>
          </p:nvSpPr>
          <p:spPr bwMode="auto">
            <a:xfrm>
              <a:off x="753" y="3079"/>
              <a:ext cx="2540" cy="3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39" name="Rectangle 24"/>
            <p:cNvSpPr>
              <a:spLocks noChangeArrowheads="1"/>
            </p:cNvSpPr>
            <p:nvPr/>
          </p:nvSpPr>
          <p:spPr bwMode="auto">
            <a:xfrm>
              <a:off x="753" y="3111"/>
              <a:ext cx="2540" cy="24"/>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0" name="Rectangle 25"/>
            <p:cNvSpPr>
              <a:spLocks noChangeArrowheads="1"/>
            </p:cNvSpPr>
            <p:nvPr/>
          </p:nvSpPr>
          <p:spPr bwMode="auto">
            <a:xfrm>
              <a:off x="753" y="3135"/>
              <a:ext cx="2540" cy="31"/>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1" name="Rectangle 26"/>
            <p:cNvSpPr>
              <a:spLocks noChangeArrowheads="1"/>
            </p:cNvSpPr>
            <p:nvPr/>
          </p:nvSpPr>
          <p:spPr bwMode="auto">
            <a:xfrm>
              <a:off x="753" y="3166"/>
              <a:ext cx="2540" cy="32"/>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2" name="Rectangle 27"/>
            <p:cNvSpPr>
              <a:spLocks noChangeArrowheads="1"/>
            </p:cNvSpPr>
            <p:nvPr/>
          </p:nvSpPr>
          <p:spPr bwMode="auto">
            <a:xfrm>
              <a:off x="753" y="3198"/>
              <a:ext cx="2540" cy="32"/>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3" name="Rectangle 28"/>
            <p:cNvSpPr>
              <a:spLocks noChangeArrowheads="1"/>
            </p:cNvSpPr>
            <p:nvPr/>
          </p:nvSpPr>
          <p:spPr bwMode="auto">
            <a:xfrm>
              <a:off x="753" y="3230"/>
              <a:ext cx="2540" cy="32"/>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4" name="Rectangle 29"/>
            <p:cNvSpPr>
              <a:spLocks noChangeArrowheads="1"/>
            </p:cNvSpPr>
            <p:nvPr/>
          </p:nvSpPr>
          <p:spPr bwMode="auto">
            <a:xfrm>
              <a:off x="753" y="3262"/>
              <a:ext cx="2540" cy="2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5" name="Rectangle 30"/>
            <p:cNvSpPr>
              <a:spLocks noChangeArrowheads="1"/>
            </p:cNvSpPr>
            <p:nvPr/>
          </p:nvSpPr>
          <p:spPr bwMode="auto">
            <a:xfrm>
              <a:off x="753" y="3285"/>
              <a:ext cx="2540" cy="3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6" name="Rectangle 31"/>
            <p:cNvSpPr>
              <a:spLocks noChangeArrowheads="1"/>
            </p:cNvSpPr>
            <p:nvPr/>
          </p:nvSpPr>
          <p:spPr bwMode="auto">
            <a:xfrm>
              <a:off x="753" y="3317"/>
              <a:ext cx="2540" cy="32"/>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7" name="Rectangle 32"/>
            <p:cNvSpPr>
              <a:spLocks noChangeArrowheads="1"/>
            </p:cNvSpPr>
            <p:nvPr/>
          </p:nvSpPr>
          <p:spPr bwMode="auto">
            <a:xfrm>
              <a:off x="753" y="3349"/>
              <a:ext cx="2540" cy="32"/>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8" name="Rectangle 33"/>
            <p:cNvSpPr>
              <a:spLocks noChangeArrowheads="1"/>
            </p:cNvSpPr>
            <p:nvPr/>
          </p:nvSpPr>
          <p:spPr bwMode="auto">
            <a:xfrm>
              <a:off x="753" y="3381"/>
              <a:ext cx="2540" cy="3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49" name="Rectangle 34"/>
            <p:cNvSpPr>
              <a:spLocks noChangeArrowheads="1"/>
            </p:cNvSpPr>
            <p:nvPr/>
          </p:nvSpPr>
          <p:spPr bwMode="auto">
            <a:xfrm>
              <a:off x="753" y="3412"/>
              <a:ext cx="2540" cy="1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50" name="Freeform 35"/>
            <p:cNvSpPr>
              <a:spLocks/>
            </p:cNvSpPr>
            <p:nvPr/>
          </p:nvSpPr>
          <p:spPr bwMode="auto">
            <a:xfrm>
              <a:off x="753" y="2460"/>
              <a:ext cx="2531" cy="960"/>
            </a:xfrm>
            <a:custGeom>
              <a:avLst/>
              <a:gdLst>
                <a:gd name="T0" fmla="*/ 4424 w 4464"/>
                <a:gd name="T1" fmla="*/ 0 h 1936"/>
                <a:gd name="T2" fmla="*/ 4464 w 4464"/>
                <a:gd name="T3" fmla="*/ 40 h 1936"/>
                <a:gd name="T4" fmla="*/ 4464 w 4464"/>
                <a:gd name="T5" fmla="*/ 40 h 1936"/>
                <a:gd name="T6" fmla="*/ 4464 w 4464"/>
                <a:gd name="T7" fmla="*/ 1896 h 1936"/>
                <a:gd name="T8" fmla="*/ 4464 w 4464"/>
                <a:gd name="T9" fmla="*/ 1896 h 1936"/>
                <a:gd name="T10" fmla="*/ 4424 w 4464"/>
                <a:gd name="T11" fmla="*/ 1936 h 1936"/>
                <a:gd name="T12" fmla="*/ 4424 w 4464"/>
                <a:gd name="T13" fmla="*/ 1936 h 1936"/>
                <a:gd name="T14" fmla="*/ 4424 w 4464"/>
                <a:gd name="T15" fmla="*/ 1936 h 1936"/>
                <a:gd name="T16" fmla="*/ 40 w 4464"/>
                <a:gd name="T17" fmla="*/ 1936 h 1936"/>
                <a:gd name="T18" fmla="*/ 40 w 4464"/>
                <a:gd name="T19" fmla="*/ 1936 h 1936"/>
                <a:gd name="T20" fmla="*/ 0 w 4464"/>
                <a:gd name="T21" fmla="*/ 1896 h 1936"/>
                <a:gd name="T22" fmla="*/ 0 w 4464"/>
                <a:gd name="T23" fmla="*/ 1896 h 1936"/>
                <a:gd name="T24" fmla="*/ 0 w 4464"/>
                <a:gd name="T25" fmla="*/ 40 h 1936"/>
                <a:gd name="T26" fmla="*/ 40 w 4464"/>
                <a:gd name="T27" fmla="*/ 0 h 1936"/>
                <a:gd name="T28" fmla="*/ 40 w 4464"/>
                <a:gd name="T29" fmla="*/ 0 h 1936"/>
                <a:gd name="T30" fmla="*/ 4424 w 4464"/>
                <a:gd name="T31"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64" h="1936">
                  <a:moveTo>
                    <a:pt x="4424" y="0"/>
                  </a:moveTo>
                  <a:cubicBezTo>
                    <a:pt x="4447" y="0"/>
                    <a:pt x="4464" y="18"/>
                    <a:pt x="4464" y="40"/>
                  </a:cubicBezTo>
                  <a:lnTo>
                    <a:pt x="4464" y="40"/>
                  </a:lnTo>
                  <a:lnTo>
                    <a:pt x="4464" y="1896"/>
                  </a:lnTo>
                  <a:lnTo>
                    <a:pt x="4464" y="1896"/>
                  </a:lnTo>
                  <a:cubicBezTo>
                    <a:pt x="4464" y="1919"/>
                    <a:pt x="4447" y="1936"/>
                    <a:pt x="4424" y="1936"/>
                  </a:cubicBezTo>
                  <a:cubicBezTo>
                    <a:pt x="4424" y="1936"/>
                    <a:pt x="4424" y="1936"/>
                    <a:pt x="4424" y="1936"/>
                  </a:cubicBezTo>
                  <a:lnTo>
                    <a:pt x="4424" y="1936"/>
                  </a:lnTo>
                  <a:lnTo>
                    <a:pt x="40" y="1936"/>
                  </a:lnTo>
                  <a:lnTo>
                    <a:pt x="40" y="1936"/>
                  </a:lnTo>
                  <a:cubicBezTo>
                    <a:pt x="18" y="1936"/>
                    <a:pt x="0" y="1919"/>
                    <a:pt x="0" y="1896"/>
                  </a:cubicBezTo>
                  <a:lnTo>
                    <a:pt x="0" y="1896"/>
                  </a:lnTo>
                  <a:lnTo>
                    <a:pt x="0" y="40"/>
                  </a:lnTo>
                  <a:cubicBezTo>
                    <a:pt x="0" y="18"/>
                    <a:pt x="18" y="0"/>
                    <a:pt x="40" y="0"/>
                  </a:cubicBezTo>
                  <a:lnTo>
                    <a:pt x="40" y="0"/>
                  </a:lnTo>
                  <a:lnTo>
                    <a:pt x="4424" y="0"/>
                  </a:lnTo>
                  <a:close/>
                </a:path>
              </a:pathLst>
            </a:custGeom>
            <a:noFill/>
            <a:ln w="9"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51" name="Rectangle 36"/>
            <p:cNvSpPr>
              <a:spLocks noChangeArrowheads="1"/>
            </p:cNvSpPr>
            <p:nvPr/>
          </p:nvSpPr>
          <p:spPr bwMode="auto">
            <a:xfrm>
              <a:off x="1606" y="2531"/>
              <a:ext cx="88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メイリオ" pitchFamily="50" charset="-128"/>
                  <a:cs typeface="ＭＳ Ｐゴシック" pitchFamily="50" charset="-128"/>
                </a:rPr>
                <a:t>unit::LineMonitor</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52" name="Line 37"/>
            <p:cNvSpPr>
              <a:spLocks noChangeShapeType="1"/>
            </p:cNvSpPr>
            <p:nvPr/>
          </p:nvSpPr>
          <p:spPr bwMode="auto">
            <a:xfrm>
              <a:off x="753" y="2690"/>
              <a:ext cx="2531"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53" name="Rectangle 38"/>
            <p:cNvSpPr>
              <a:spLocks noChangeArrowheads="1"/>
            </p:cNvSpPr>
            <p:nvPr/>
          </p:nvSpPr>
          <p:spPr bwMode="auto">
            <a:xfrm>
              <a:off x="798" y="2722"/>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54" name="Rectangle 39"/>
            <p:cNvSpPr>
              <a:spLocks noChangeArrowheads="1"/>
            </p:cNvSpPr>
            <p:nvPr/>
          </p:nvSpPr>
          <p:spPr bwMode="auto">
            <a:xfrm>
              <a:off x="1007" y="2722"/>
              <a:ext cx="22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メイリオ" pitchFamily="50" charset="-128"/>
                  <a:cs typeface="ＭＳ Ｐゴシック" pitchFamily="50" charset="-128"/>
                </a:rPr>
                <a:t>INITIAL_THRESHOLD: int8_t = 400 {readOnly}</a:t>
              </a:r>
              <a:endParaRPr kumimoji="1" lang="ja-JP" altLang="ja-JP" sz="1200" b="0" i="0" u="none" strike="noStrike" cap="none" normalizeH="0" baseline="0" dirty="0" smtClean="0">
                <a:ln>
                  <a:noFill/>
                </a:ln>
                <a:solidFill>
                  <a:schemeClr val="tx1"/>
                </a:solidFill>
                <a:effectLst/>
                <a:ea typeface="ＭＳ Ｐゴシック" pitchFamily="50" charset="-128"/>
                <a:cs typeface="ＭＳ Ｐゴシック" pitchFamily="50" charset="-128"/>
              </a:endParaRPr>
            </a:p>
          </p:txBody>
        </p:sp>
        <p:sp>
          <p:nvSpPr>
            <p:cNvPr id="55" name="Line 40"/>
            <p:cNvSpPr>
              <a:spLocks noChangeShapeType="1"/>
            </p:cNvSpPr>
            <p:nvPr/>
          </p:nvSpPr>
          <p:spPr bwMode="auto">
            <a:xfrm>
              <a:off x="1007" y="2833"/>
              <a:ext cx="2105" cy="0"/>
            </a:xfrm>
            <a:prstGeom prst="line">
              <a:avLst/>
            </a:prstGeom>
            <a:noFill/>
            <a:ln w="9"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56" name="Rectangle 41"/>
            <p:cNvSpPr>
              <a:spLocks noChangeArrowheads="1"/>
            </p:cNvSpPr>
            <p:nvPr/>
          </p:nvSpPr>
          <p:spPr bwMode="auto">
            <a:xfrm>
              <a:off x="798" y="2841"/>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57" name="Rectangle 42"/>
            <p:cNvSpPr>
              <a:spLocks noChangeArrowheads="1"/>
            </p:cNvSpPr>
            <p:nvPr/>
          </p:nvSpPr>
          <p:spPr bwMode="auto">
            <a:xfrm>
              <a:off x="1007" y="2841"/>
              <a:ext cx="9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mThreshold: int8_t</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58" name="Line 43"/>
            <p:cNvSpPr>
              <a:spLocks noChangeShapeType="1"/>
            </p:cNvSpPr>
            <p:nvPr/>
          </p:nvSpPr>
          <p:spPr bwMode="auto">
            <a:xfrm>
              <a:off x="753" y="2992"/>
              <a:ext cx="2531" cy="0"/>
            </a:xfrm>
            <a:prstGeom prst="line">
              <a:avLst/>
            </a:prstGeom>
            <a:noFill/>
            <a:ln w="9"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p>
          </p:txBody>
        </p:sp>
        <p:sp>
          <p:nvSpPr>
            <p:cNvPr id="59" name="Rectangle 44"/>
            <p:cNvSpPr>
              <a:spLocks noChangeArrowheads="1"/>
            </p:cNvSpPr>
            <p:nvPr/>
          </p:nvSpPr>
          <p:spPr bwMode="auto">
            <a:xfrm>
              <a:off x="798" y="3023"/>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60" name="Rectangle 45"/>
            <p:cNvSpPr>
              <a:spLocks noChangeArrowheads="1"/>
            </p:cNvSpPr>
            <p:nvPr/>
          </p:nvSpPr>
          <p:spPr bwMode="auto">
            <a:xfrm>
              <a:off x="1007" y="3023"/>
              <a:ext cx="17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init(colorSensor: ColorSensor*): void</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61" name="Rectangle 46"/>
            <p:cNvSpPr>
              <a:spLocks noChangeArrowheads="1"/>
            </p:cNvSpPr>
            <p:nvPr/>
          </p:nvSpPr>
          <p:spPr bwMode="auto">
            <a:xfrm>
              <a:off x="798" y="3142"/>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62" name="Rectangle 47"/>
            <p:cNvSpPr>
              <a:spLocks noChangeArrowheads="1"/>
            </p:cNvSpPr>
            <p:nvPr/>
          </p:nvSpPr>
          <p:spPr bwMode="auto">
            <a:xfrm>
              <a:off x="1007" y="3142"/>
              <a:ext cx="7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isOnLine(): bool</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63" name="Rectangle 48"/>
            <p:cNvSpPr>
              <a:spLocks noChangeArrowheads="1"/>
            </p:cNvSpPr>
            <p:nvPr/>
          </p:nvSpPr>
          <p:spPr bwMode="auto">
            <a:xfrm>
              <a:off x="798" y="3261"/>
              <a:ext cx="1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 </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sp>
          <p:nvSpPr>
            <p:cNvPr id="64" name="Rectangle 49"/>
            <p:cNvSpPr>
              <a:spLocks noChangeArrowheads="1"/>
            </p:cNvSpPr>
            <p:nvPr/>
          </p:nvSpPr>
          <p:spPr bwMode="auto">
            <a:xfrm>
              <a:off x="1007" y="3261"/>
              <a:ext cx="17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メイリオ" pitchFamily="50" charset="-128"/>
                  <a:cs typeface="ＭＳ Ｐゴシック" pitchFamily="50" charset="-128"/>
                </a:rPr>
                <a:t>setThreshold(threshold: int8_t): void</a:t>
              </a:r>
              <a:endParaRPr kumimoji="1" lang="ja-JP" altLang="ja-JP" sz="1200" b="0" i="0" u="none" strike="noStrike" cap="none" normalizeH="0" baseline="0" smtClean="0">
                <a:ln>
                  <a:noFill/>
                </a:ln>
                <a:solidFill>
                  <a:schemeClr val="tx1"/>
                </a:solidFill>
                <a:effectLst/>
                <a:ea typeface="ＭＳ Ｐゴシック" pitchFamily="50" charset="-128"/>
                <a:cs typeface="ＭＳ Ｐゴシック" pitchFamily="50" charset="-128"/>
              </a:endParaRPr>
            </a:p>
          </p:txBody>
        </p:sp>
      </p:gr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20</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 2"/>
          <p:cNvSpPr>
            <a:spLocks noGrp="1"/>
          </p:cNvSpPr>
          <p:nvPr>
            <p:ph idx="4294967295"/>
          </p:nvPr>
        </p:nvSpPr>
        <p:spPr>
          <a:xfrm>
            <a:off x="206375" y="1060450"/>
            <a:ext cx="8156575" cy="5378450"/>
          </a:xfrm>
          <a:prstGeom prst="rect">
            <a:avLst/>
          </a:prstGeom>
        </p:spPr>
        <p:txBody>
          <a:bodyPr/>
          <a:lstStyle/>
          <a:p>
            <a:r>
              <a:rPr kumimoji="1" lang="ja-JP" altLang="en-US" sz="2400" dirty="0" smtClean="0"/>
              <a:t>属性の中で、クラスで１つだけの固定値となるものを定数として実装したい場合は</a:t>
            </a:r>
            <a:r>
              <a:rPr lang="ja-JP" altLang="en-US" sz="2400" dirty="0" smtClean="0"/>
              <a:t>以下のように実装</a:t>
            </a:r>
            <a:r>
              <a:rPr kumimoji="1" lang="ja-JP" altLang="en-US" sz="2400" dirty="0" smtClean="0"/>
              <a:t>します。</a:t>
            </a:r>
            <a:endParaRPr kumimoji="1" lang="en-US" altLang="ja-JP" sz="2400" dirty="0" smtClean="0"/>
          </a:p>
          <a:p>
            <a:pPr marL="180975" lvl="1" indent="0">
              <a:spcAft>
                <a:spcPts val="0"/>
              </a:spcAft>
              <a:buNone/>
            </a:pPr>
            <a:r>
              <a:rPr lang="ja-JP" altLang="en-US" sz="1600" dirty="0" smtClean="0"/>
              <a:t>　注）基本的に属性をグローバルに公開しないようにしたいので、</a:t>
            </a:r>
            <a:endParaRPr lang="en-US" altLang="ja-JP" sz="1600" dirty="0" smtClean="0"/>
          </a:p>
          <a:p>
            <a:pPr marL="180975" lvl="1" indent="0">
              <a:spcBef>
                <a:spcPts val="0"/>
              </a:spcBef>
              <a:buNone/>
            </a:pPr>
            <a:r>
              <a:rPr lang="ja-JP" altLang="en-US" sz="1600" dirty="0" smtClean="0"/>
              <a:t>　　　　</a:t>
            </a:r>
            <a:r>
              <a:rPr lang="en-US" altLang="ja-JP" sz="1600" dirty="0" smtClean="0"/>
              <a:t>C</a:t>
            </a:r>
            <a:r>
              <a:rPr lang="ja-JP" altLang="en-US" sz="1600" dirty="0" smtClean="0"/>
              <a:t>ファイルに</a:t>
            </a:r>
            <a:r>
              <a:rPr lang="en-US" altLang="ja-JP" sz="1600" dirty="0" smtClean="0"/>
              <a:t>Static</a:t>
            </a:r>
            <a:r>
              <a:rPr lang="ja-JP" altLang="en-US" sz="1600" dirty="0" smtClean="0"/>
              <a:t>で定義している</a:t>
            </a:r>
            <a:endParaRPr lang="en-US" altLang="ja-JP" sz="1600" dirty="0" smtClean="0"/>
          </a:p>
        </p:txBody>
      </p:sp>
      <p:sp>
        <p:nvSpPr>
          <p:cNvPr id="8" name="タイトル 1"/>
          <p:cNvSpPr>
            <a:spLocks noGrp="1"/>
          </p:cNvSpPr>
          <p:nvPr>
            <p:ph type="title"/>
          </p:nvPr>
        </p:nvSpPr>
        <p:spPr>
          <a:xfrm>
            <a:off x="206375" y="185738"/>
            <a:ext cx="7683500" cy="657225"/>
          </a:xfrm>
        </p:spPr>
        <p:txBody>
          <a:bodyPr/>
          <a:lstStyle/>
          <a:p>
            <a:r>
              <a:rPr lang="en-US" altLang="ja-JP" dirty="0"/>
              <a:t>4</a:t>
            </a:r>
            <a:r>
              <a:rPr lang="en-US" altLang="ja-JP" dirty="0" smtClean="0"/>
              <a:t>-4</a:t>
            </a:r>
            <a:r>
              <a:rPr lang="ja-JP" altLang="en-US" dirty="0" err="1" smtClean="0"/>
              <a:t>．</a:t>
            </a:r>
            <a:r>
              <a:rPr lang="ja-JP" altLang="en-US" dirty="0" smtClean="0"/>
              <a:t>クラスの属性の定数の実装</a:t>
            </a:r>
            <a:endParaRPr kumimoji="1" lang="ja-JP" altLang="en-US" dirty="0"/>
          </a:p>
        </p:txBody>
      </p:sp>
      <p:sp>
        <p:nvSpPr>
          <p:cNvPr id="9" name="テキスト ボックス 8"/>
          <p:cNvSpPr txBox="1"/>
          <p:nvPr/>
        </p:nvSpPr>
        <p:spPr>
          <a:xfrm>
            <a:off x="637047" y="5040596"/>
            <a:ext cx="5535153" cy="1332000"/>
          </a:xfrm>
          <a:prstGeom prst="rect">
            <a:avLst/>
          </a:prstGeom>
          <a:noFill/>
          <a:ln w="19050">
            <a:solidFill>
              <a:schemeClr val="tx2">
                <a:lumMod val="50000"/>
                <a:lumOff val="50000"/>
              </a:schemeClr>
            </a:solidFill>
          </a:ln>
          <a:effectLst/>
        </p:spPr>
        <p:txBody>
          <a:bodyPr wrap="none" lIns="180000" rIns="36000" rtlCol="0" anchor="ctr" anchorCtr="0">
            <a:noAutofit/>
          </a:bodyPr>
          <a:lstStyle>
            <a:defPPr>
              <a:defRPr lang="ja-JP"/>
            </a:defPPr>
            <a:lvl1pPr>
              <a:defRPr sz="1600">
                <a:latin typeface="+mn-ea"/>
                <a:ea typeface="+mn-ea"/>
                <a:cs typeface="Courier New" pitchFamily="49" charset="0"/>
              </a:defRPr>
            </a:lvl1pPr>
          </a:lstStyle>
          <a:p>
            <a:r>
              <a:rPr lang="en-US" altLang="ja-JP" dirty="0"/>
              <a:t>// </a:t>
            </a:r>
            <a:r>
              <a:rPr lang="ja-JP" altLang="en-US" dirty="0"/>
              <a:t>定数宣言</a:t>
            </a:r>
          </a:p>
          <a:p>
            <a:pPr>
              <a:spcAft>
                <a:spcPts val="1200"/>
              </a:spcAft>
            </a:pPr>
            <a:r>
              <a:rPr lang="en-US" altLang="ja-JP" b="1" dirty="0" smtClean="0">
                <a:solidFill>
                  <a:srgbClr val="FF0000"/>
                </a:solidFill>
              </a:rPr>
              <a:t>static </a:t>
            </a:r>
            <a:r>
              <a:rPr lang="en-US" altLang="ja-JP" b="1" dirty="0" err="1" smtClean="0">
                <a:solidFill>
                  <a:srgbClr val="FF0000"/>
                </a:solidFill>
              </a:rPr>
              <a:t>const</a:t>
            </a:r>
            <a:r>
              <a:rPr lang="en-US" altLang="ja-JP" b="1" dirty="0" smtClean="0">
                <a:solidFill>
                  <a:srgbClr val="FF0000"/>
                </a:solidFill>
              </a:rPr>
              <a:t> </a:t>
            </a:r>
            <a:r>
              <a:rPr lang="en-US" altLang="ja-JP" b="1" dirty="0">
                <a:solidFill>
                  <a:srgbClr val="FF0000"/>
                </a:solidFill>
              </a:rPr>
              <a:t>int8_t INITIAL_THRESHOLD = 20;</a:t>
            </a:r>
            <a:r>
              <a:rPr lang="en-US" altLang="ja-JP" dirty="0">
                <a:solidFill>
                  <a:srgbClr val="FF0000"/>
                </a:solidFill>
              </a:rPr>
              <a:t> </a:t>
            </a:r>
            <a:endParaRPr lang="en-US" altLang="ja-JP" dirty="0" smtClean="0">
              <a:solidFill>
                <a:srgbClr val="FF0000"/>
              </a:solidFill>
            </a:endParaRPr>
          </a:p>
          <a:p>
            <a:pPr>
              <a:spcAft>
                <a:spcPts val="0"/>
              </a:spcAft>
            </a:pPr>
            <a:r>
              <a:rPr lang="ja-JP" altLang="en-US" dirty="0"/>
              <a:t>又</a:t>
            </a:r>
            <a:r>
              <a:rPr lang="ja-JP" altLang="en-US" dirty="0" smtClean="0"/>
              <a:t>は、</a:t>
            </a:r>
            <a:endParaRPr lang="en-US" altLang="ja-JP" dirty="0" smtClean="0"/>
          </a:p>
          <a:p>
            <a:r>
              <a:rPr lang="en-US" altLang="ja-JP" b="1" dirty="0" smtClean="0">
                <a:solidFill>
                  <a:srgbClr val="FF0000"/>
                </a:solidFill>
              </a:rPr>
              <a:t>#define  </a:t>
            </a:r>
            <a:r>
              <a:rPr lang="en-US" altLang="ja-JP" b="1" dirty="0">
                <a:solidFill>
                  <a:srgbClr val="FF0000"/>
                </a:solidFill>
              </a:rPr>
              <a:t>INITIAL_THRESHOLD </a:t>
            </a:r>
            <a:r>
              <a:rPr lang="en-US" altLang="ja-JP" b="1" dirty="0" smtClean="0">
                <a:solidFill>
                  <a:srgbClr val="FF0000"/>
                </a:solidFill>
              </a:rPr>
              <a:t> (</a:t>
            </a:r>
            <a:r>
              <a:rPr lang="en-US" altLang="ja-JP" b="1" dirty="0">
                <a:solidFill>
                  <a:srgbClr val="FF0000"/>
                </a:solidFill>
              </a:rPr>
              <a:t>int8_t </a:t>
            </a:r>
            <a:r>
              <a:rPr lang="en-US" altLang="ja-JP" b="1" dirty="0" smtClean="0">
                <a:solidFill>
                  <a:srgbClr val="FF0000"/>
                </a:solidFill>
              </a:rPr>
              <a:t>)(20)   </a:t>
            </a:r>
            <a:endParaRPr lang="en-US" altLang="ja-JP" b="1" dirty="0">
              <a:solidFill>
                <a:srgbClr val="FF0000"/>
              </a:solidFill>
            </a:endParaRPr>
          </a:p>
        </p:txBody>
      </p:sp>
      <p:sp>
        <p:nvSpPr>
          <p:cNvPr id="10" name="テキスト ボックス 9"/>
          <p:cNvSpPr txBox="1"/>
          <p:nvPr/>
        </p:nvSpPr>
        <p:spPr>
          <a:xfrm>
            <a:off x="635610" y="4684018"/>
            <a:ext cx="1779141" cy="369332"/>
          </a:xfrm>
          <a:prstGeom prst="rect">
            <a:avLst/>
          </a:prstGeom>
          <a:noFill/>
          <a:ln>
            <a:noFill/>
          </a:ln>
        </p:spPr>
        <p:txBody>
          <a:bodyPr wrap="none" rtlCol="0">
            <a:spAutoFit/>
          </a:bodyPr>
          <a:lstStyle/>
          <a:p>
            <a:r>
              <a:rPr lang="en-US" altLang="ja-JP" dirty="0" err="1" smtClean="0">
                <a:latin typeface="+mn-ea"/>
                <a:ea typeface="+mn-ea"/>
              </a:rPr>
              <a:t>LineMonitor</a:t>
            </a:r>
            <a:r>
              <a:rPr lang="en-US" altLang="ja-JP" dirty="0" smtClean="0">
                <a:latin typeface="+mn-ea"/>
                <a:ea typeface="+mn-ea"/>
                <a:cs typeface="Courier New" pitchFamily="49" charset="0"/>
              </a:rPr>
              <a:t>.</a:t>
            </a:r>
            <a:r>
              <a:rPr lang="ja-JP" altLang="en-US" dirty="0" smtClean="0">
                <a:latin typeface="+mn-ea"/>
                <a:ea typeface="+mn-ea"/>
                <a:cs typeface="Courier New" pitchFamily="49" charset="0"/>
              </a:rPr>
              <a:t>ｃ</a:t>
            </a:r>
            <a:endParaRPr kumimoji="1" lang="ja-JP" altLang="en-US" dirty="0" smtClean="0">
              <a:latin typeface="+mn-ea"/>
              <a:ea typeface="+mn-ea"/>
              <a:cs typeface="Courier New" pitchFamily="49" charset="0"/>
            </a:endParaRPr>
          </a:p>
        </p:txBody>
      </p:sp>
      <p:sp>
        <p:nvSpPr>
          <p:cNvPr id="11" name="テキスト ボックス 10"/>
          <p:cNvSpPr txBox="1"/>
          <p:nvPr/>
        </p:nvSpPr>
        <p:spPr>
          <a:xfrm>
            <a:off x="441838" y="2563592"/>
            <a:ext cx="3789820" cy="369332"/>
          </a:xfrm>
          <a:prstGeom prst="rect">
            <a:avLst/>
          </a:prstGeom>
          <a:noFill/>
          <a:ln>
            <a:noFill/>
          </a:ln>
        </p:spPr>
        <p:txBody>
          <a:bodyPr wrap="none" rtlCol="0">
            <a:spAutoFit/>
          </a:bodyPr>
          <a:lstStyle/>
          <a:p>
            <a:r>
              <a:rPr lang="ja-JP" altLang="en-US" dirty="0" smtClean="0">
                <a:latin typeface="+mn-ea"/>
                <a:ea typeface="+mn-ea"/>
                <a:cs typeface="Courier New" pitchFamily="49" charset="0"/>
              </a:rPr>
              <a:t>クラス図（</a:t>
            </a:r>
            <a:r>
              <a:rPr lang="en-US" altLang="ja-JP" dirty="0" smtClean="0">
                <a:latin typeface="+mn-ea"/>
                <a:ea typeface="+mn-ea"/>
                <a:cs typeface="Courier New" pitchFamily="49" charset="0"/>
              </a:rPr>
              <a:t>Enterprise Architect</a:t>
            </a:r>
            <a:r>
              <a:rPr lang="ja-JP" altLang="en-US" dirty="0" smtClean="0">
                <a:latin typeface="+mn-ea"/>
                <a:ea typeface="+mn-ea"/>
                <a:cs typeface="Courier New" pitchFamily="49" charset="0"/>
              </a:rPr>
              <a:t>）</a:t>
            </a:r>
            <a:endParaRPr kumimoji="1" lang="ja-JP" altLang="en-US" dirty="0" smtClean="0">
              <a:latin typeface="+mn-ea"/>
              <a:ea typeface="+mn-ea"/>
              <a:cs typeface="Courier New" pitchFamily="49" charset="0"/>
            </a:endParaRPr>
          </a:p>
        </p:txBody>
      </p:sp>
      <p:sp>
        <p:nvSpPr>
          <p:cNvPr id="12" name="左矢印 11"/>
          <p:cNvSpPr/>
          <p:nvPr/>
        </p:nvSpPr>
        <p:spPr>
          <a:xfrm rot="16200000">
            <a:off x="3500664" y="4102751"/>
            <a:ext cx="1326302" cy="504000"/>
          </a:xfrm>
          <a:prstGeom prst="leftArrow">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marL="0" algn="ctr"/>
            <a:endParaRPr kumimoji="1" lang="ja-JP" altLang="en-US" sz="1400" dirty="0" smtClean="0">
              <a:solidFill>
                <a:schemeClr val="tx1"/>
              </a:solidFill>
            </a:endParaRP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958" y="2823810"/>
            <a:ext cx="3064788" cy="191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正方形/長方形 13"/>
          <p:cNvSpPr/>
          <p:nvPr/>
        </p:nvSpPr>
        <p:spPr>
          <a:xfrm>
            <a:off x="441051" y="3215100"/>
            <a:ext cx="4140000" cy="28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dirty="0" smtClean="0">
              <a:solidFill>
                <a:schemeClr val="tx1"/>
              </a:solidFill>
            </a:endParaRPr>
          </a:p>
        </p:txBody>
      </p:sp>
      <p:sp>
        <p:nvSpPr>
          <p:cNvPr id="15" name="正方形/長方形 14"/>
          <p:cNvSpPr/>
          <p:nvPr/>
        </p:nvSpPr>
        <p:spPr>
          <a:xfrm>
            <a:off x="5113958" y="3219410"/>
            <a:ext cx="3064788" cy="27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dirty="0" smtClean="0">
              <a:solidFill>
                <a:schemeClr val="tx1"/>
              </a:solidFill>
            </a:endParaRPr>
          </a:p>
        </p:txBody>
      </p:sp>
      <p:sp>
        <p:nvSpPr>
          <p:cNvPr id="16" name="角丸四角形 15"/>
          <p:cNvSpPr/>
          <p:nvPr/>
        </p:nvSpPr>
        <p:spPr>
          <a:xfrm>
            <a:off x="6520596" y="5017902"/>
            <a:ext cx="2268000" cy="720000"/>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pPr algn="ctr"/>
            <a:r>
              <a:rPr lang="en-US" altLang="ja-JP" sz="1200" dirty="0" err="1" smtClean="0">
                <a:solidFill>
                  <a:schemeClr val="tx1"/>
                </a:solidFill>
              </a:rPr>
              <a:t>readOnly</a:t>
            </a:r>
            <a:r>
              <a:rPr lang="ja-JP" altLang="en-US" sz="1200" dirty="0" smtClean="0">
                <a:solidFill>
                  <a:schemeClr val="tx1"/>
                </a:solidFill>
              </a:rPr>
              <a:t>と表記していないが、</a:t>
            </a:r>
            <a:endParaRPr lang="en-US" altLang="ja-JP" sz="1200" dirty="0" smtClean="0">
              <a:solidFill>
                <a:schemeClr val="tx1"/>
              </a:solidFill>
            </a:endParaRPr>
          </a:p>
          <a:p>
            <a:pPr algn="ctr"/>
            <a:r>
              <a:rPr lang="ja-JP" altLang="en-US" sz="1200" dirty="0" smtClean="0">
                <a:solidFill>
                  <a:schemeClr val="tx1"/>
                </a:solidFill>
              </a:rPr>
              <a:t>属性のプロパティ設定で</a:t>
            </a:r>
            <a:endParaRPr lang="en-US" altLang="ja-JP" sz="1200" dirty="0" smtClean="0">
              <a:solidFill>
                <a:schemeClr val="tx1"/>
              </a:solidFill>
            </a:endParaRPr>
          </a:p>
          <a:p>
            <a:pPr algn="ctr"/>
            <a:r>
              <a:rPr lang="ja-JP" altLang="en-US" sz="1200" dirty="0" smtClean="0">
                <a:solidFill>
                  <a:schemeClr val="tx1"/>
                </a:solidFill>
              </a:rPr>
              <a:t>“</a:t>
            </a:r>
            <a:r>
              <a:rPr lang="en-US" altLang="ja-JP" sz="1200" dirty="0" err="1" smtClean="0">
                <a:solidFill>
                  <a:schemeClr val="tx1"/>
                </a:solidFill>
              </a:rPr>
              <a:t>const</a:t>
            </a:r>
            <a:r>
              <a:rPr lang="ja-JP" altLang="en-US" sz="1200" dirty="0" smtClean="0">
                <a:solidFill>
                  <a:schemeClr val="tx1"/>
                </a:solidFill>
              </a:rPr>
              <a:t>”と設定している</a:t>
            </a:r>
            <a:endParaRPr lang="ja-JP" altLang="en-US" sz="1200" dirty="0">
              <a:solidFill>
                <a:schemeClr val="tx1"/>
              </a:solidFill>
            </a:endParaRPr>
          </a:p>
        </p:txBody>
      </p:sp>
      <p:sp>
        <p:nvSpPr>
          <p:cNvPr id="17" name="テキスト ボックス 16"/>
          <p:cNvSpPr txBox="1"/>
          <p:nvPr/>
        </p:nvSpPr>
        <p:spPr>
          <a:xfrm>
            <a:off x="5454620" y="2495956"/>
            <a:ext cx="2258952" cy="369332"/>
          </a:xfrm>
          <a:prstGeom prst="rect">
            <a:avLst/>
          </a:prstGeom>
          <a:noFill/>
          <a:ln>
            <a:noFill/>
          </a:ln>
        </p:spPr>
        <p:txBody>
          <a:bodyPr wrap="none" rtlCol="0">
            <a:spAutoFit/>
          </a:bodyPr>
          <a:lstStyle/>
          <a:p>
            <a:r>
              <a:rPr lang="ja-JP" altLang="en-US" dirty="0" smtClean="0">
                <a:latin typeface="+mn-ea"/>
                <a:ea typeface="+mn-ea"/>
                <a:cs typeface="Courier New" pitchFamily="49" charset="0"/>
              </a:rPr>
              <a:t>クラス図（</a:t>
            </a:r>
            <a:r>
              <a:rPr lang="en-US" altLang="ja-JP" dirty="0" err="1" smtClean="0">
                <a:latin typeface="+mn-ea"/>
                <a:ea typeface="+mn-ea"/>
                <a:cs typeface="Courier New" pitchFamily="49" charset="0"/>
              </a:rPr>
              <a:t>astah</a:t>
            </a:r>
            <a:r>
              <a:rPr lang="ja-JP" altLang="en-US" dirty="0" smtClean="0">
                <a:latin typeface="+mn-ea"/>
                <a:ea typeface="+mn-ea"/>
                <a:cs typeface="Courier New" pitchFamily="49" charset="0"/>
              </a:rPr>
              <a:t>）</a:t>
            </a:r>
            <a:endParaRPr kumimoji="1" lang="ja-JP" altLang="en-US" dirty="0" smtClean="0">
              <a:latin typeface="+mn-ea"/>
              <a:ea typeface="+mn-ea"/>
              <a:cs typeface="Courier New" pitchFamily="49" charset="0"/>
            </a:endParaRPr>
          </a:p>
        </p:txBody>
      </p:sp>
      <p:sp>
        <p:nvSpPr>
          <p:cNvPr id="18" name="フリーフォーム 17"/>
          <p:cNvSpPr/>
          <p:nvPr/>
        </p:nvSpPr>
        <p:spPr>
          <a:xfrm>
            <a:off x="7353300" y="4711700"/>
            <a:ext cx="444500" cy="330200"/>
          </a:xfrm>
          <a:custGeom>
            <a:avLst/>
            <a:gdLst>
              <a:gd name="connsiteX0" fmla="*/ 38100 w 444500"/>
              <a:gd name="connsiteY0" fmla="*/ 317500 h 330200"/>
              <a:gd name="connsiteX1" fmla="*/ 0 w 444500"/>
              <a:gd name="connsiteY1" fmla="*/ 0 h 330200"/>
              <a:gd name="connsiteX2" fmla="*/ 444500 w 444500"/>
              <a:gd name="connsiteY2" fmla="*/ 330200 h 330200"/>
            </a:gdLst>
            <a:ahLst/>
            <a:cxnLst>
              <a:cxn ang="0">
                <a:pos x="connsiteX0" y="connsiteY0"/>
              </a:cxn>
              <a:cxn ang="0">
                <a:pos x="connsiteX1" y="connsiteY1"/>
              </a:cxn>
              <a:cxn ang="0">
                <a:pos x="connsiteX2" y="connsiteY2"/>
              </a:cxn>
            </a:cxnLst>
            <a:rect l="l" t="t" r="r" b="b"/>
            <a:pathLst>
              <a:path w="444500" h="330200">
                <a:moveTo>
                  <a:pt x="38100" y="317500"/>
                </a:moveTo>
                <a:lnTo>
                  <a:pt x="0" y="0"/>
                </a:lnTo>
                <a:lnTo>
                  <a:pt x="444500" y="3302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Tree>
    <p:extLst>
      <p:ext uri="{BB962C8B-B14F-4D97-AF65-F5344CB8AC3E}">
        <p14:creationId xmlns:p14="http://schemas.microsoft.com/office/powerpoint/2010/main" val="922533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21</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15" name="コンテンツ プレースホルダ 2"/>
          <p:cNvSpPr>
            <a:spLocks noGrp="1"/>
          </p:cNvSpPr>
          <p:nvPr>
            <p:ph idx="4294967295"/>
          </p:nvPr>
        </p:nvSpPr>
        <p:spPr>
          <a:xfrm>
            <a:off x="206374" y="895350"/>
            <a:ext cx="8328025" cy="5378450"/>
          </a:xfrm>
          <a:prstGeom prst="rect">
            <a:avLst/>
          </a:prstGeom>
        </p:spPr>
        <p:txBody>
          <a:bodyPr>
            <a:noAutofit/>
          </a:bodyPr>
          <a:lstStyle/>
          <a:p>
            <a:r>
              <a:rPr kumimoji="1" lang="ja-JP" altLang="en-US" sz="2400" dirty="0" smtClean="0"/>
              <a:t>クラスの操作は、関数として実装します</a:t>
            </a:r>
            <a:endParaRPr kumimoji="1" lang="en-US" altLang="ja-JP" sz="2400" dirty="0" smtClean="0"/>
          </a:p>
          <a:p>
            <a:pPr lvl="1">
              <a:spcBef>
                <a:spcPts val="0"/>
              </a:spcBef>
            </a:pPr>
            <a:r>
              <a:rPr lang="en-US" altLang="ja-JP" sz="2000" dirty="0" smtClean="0"/>
              <a:t>1</a:t>
            </a:r>
            <a:r>
              <a:rPr lang="ja-JP" altLang="en-US" sz="2000" dirty="0" err="1" smtClean="0"/>
              <a:t>つの</a:t>
            </a:r>
            <a:r>
              <a:rPr lang="ja-JP" altLang="en-US" sz="2000" dirty="0" smtClean="0"/>
              <a:t>操作に対して、</a:t>
            </a:r>
            <a:r>
              <a:rPr lang="en-US" altLang="ja-JP" sz="2000" dirty="0" smtClean="0"/>
              <a:t>1</a:t>
            </a:r>
            <a:r>
              <a:rPr lang="ja-JP" altLang="en-US" sz="2000" dirty="0" err="1" smtClean="0"/>
              <a:t>つの</a:t>
            </a:r>
            <a:r>
              <a:rPr lang="ja-JP" altLang="en-US" sz="2000" dirty="0" smtClean="0"/>
              <a:t>関数が宣言されます</a:t>
            </a:r>
            <a:endParaRPr lang="en-US" altLang="ja-JP" sz="2000" dirty="0" smtClean="0"/>
          </a:p>
          <a:p>
            <a:pPr lvl="2">
              <a:spcAft>
                <a:spcPts val="0"/>
              </a:spcAft>
            </a:pPr>
            <a:r>
              <a:rPr kumimoji="1" lang="ja-JP" altLang="en-US" sz="1800" dirty="0" smtClean="0"/>
              <a:t>関数の中で、部品の持つ属性にアクセスできるように、属性を表す構造体型の変数を引数として受け取ります</a:t>
            </a:r>
            <a:endParaRPr kumimoji="1" lang="en-US" altLang="ja-JP" sz="1800" dirty="0" smtClean="0"/>
          </a:p>
          <a:p>
            <a:pPr lvl="2">
              <a:spcAft>
                <a:spcPts val="0"/>
              </a:spcAft>
            </a:pPr>
            <a:r>
              <a:rPr lang="ja-JP" altLang="en-US" sz="1800" dirty="0" smtClean="0"/>
              <a:t>部品どうしで関数名が重複しないように、関数名は</a:t>
            </a:r>
            <a:r>
              <a:rPr lang="en-US" altLang="ja-JP" sz="1800" dirty="0" smtClean="0"/>
              <a:t/>
            </a:r>
            <a:br>
              <a:rPr lang="en-US" altLang="ja-JP" sz="1800" dirty="0" smtClean="0"/>
            </a:br>
            <a:r>
              <a:rPr lang="ja-JP" altLang="en-US" sz="1800" dirty="0" smtClean="0"/>
              <a:t>「クラス名</a:t>
            </a:r>
            <a:r>
              <a:rPr lang="en-US" altLang="ja-JP" sz="1800" dirty="0" smtClean="0"/>
              <a:t>_</a:t>
            </a:r>
            <a:r>
              <a:rPr lang="ja-JP" altLang="en-US" sz="1800" dirty="0" smtClean="0"/>
              <a:t>操作名」にします　　</a:t>
            </a:r>
            <a:r>
              <a:rPr lang="en-US" altLang="ja-JP" dirty="0" smtClean="0">
                <a:solidFill>
                  <a:srgbClr val="0000FF"/>
                </a:solidFill>
              </a:rPr>
              <a:t>※</a:t>
            </a:r>
            <a:r>
              <a:rPr lang="ja-JP" altLang="en-US" dirty="0" smtClean="0">
                <a:solidFill>
                  <a:srgbClr val="0000FF"/>
                </a:solidFill>
              </a:rPr>
              <a:t>命名ルール参照</a:t>
            </a:r>
            <a:endParaRPr lang="en-US" altLang="ja-JP" dirty="0" smtClean="0">
              <a:solidFill>
                <a:srgbClr val="0000FF"/>
              </a:solidFill>
            </a:endParaRPr>
          </a:p>
          <a:p>
            <a:pPr lvl="2"/>
            <a:r>
              <a:rPr lang="ja-JP" altLang="en-US" sz="1800" dirty="0" smtClean="0"/>
              <a:t>可視性がーのものは </a:t>
            </a:r>
            <a:r>
              <a:rPr lang="en-US" altLang="ja-JP" sz="1800" dirty="0" smtClean="0"/>
              <a:t>static </a:t>
            </a:r>
            <a:r>
              <a:rPr lang="ja-JP" altLang="en-US" sz="1800" dirty="0" smtClean="0"/>
              <a:t>関数（他のソースコードから呼べない）　として実装ファイル（</a:t>
            </a:r>
            <a:r>
              <a:rPr lang="en-US" altLang="ja-JP" sz="1800" dirty="0" smtClean="0"/>
              <a:t>*.c</a:t>
            </a:r>
            <a:r>
              <a:rPr lang="ja-JP" altLang="en-US" sz="1800" dirty="0" smtClean="0"/>
              <a:t>）で宣言します</a:t>
            </a:r>
            <a:endParaRPr lang="en-US" altLang="ja-JP" sz="1800" dirty="0" smtClean="0"/>
          </a:p>
          <a:p>
            <a:pPr lvl="1">
              <a:spcBef>
                <a:spcPts val="0"/>
              </a:spcBef>
              <a:spcAft>
                <a:spcPts val="0"/>
              </a:spcAft>
            </a:pPr>
            <a:r>
              <a:rPr lang="en-US" altLang="ja-JP" sz="2000" dirty="0" smtClean="0"/>
              <a:t>1</a:t>
            </a:r>
            <a:r>
              <a:rPr lang="ja-JP" altLang="en-US" sz="2000" dirty="0" err="1" smtClean="0"/>
              <a:t>つの</a:t>
            </a:r>
            <a:r>
              <a:rPr lang="ja-JP" altLang="en-US" sz="2000" dirty="0" smtClean="0"/>
              <a:t>部品に</a:t>
            </a:r>
            <a:r>
              <a:rPr lang="en-US" altLang="ja-JP" sz="2000" dirty="0" smtClean="0"/>
              <a:t>1</a:t>
            </a:r>
            <a:r>
              <a:rPr lang="ja-JP" altLang="en-US" sz="2000" dirty="0" err="1" smtClean="0"/>
              <a:t>つの</a:t>
            </a:r>
            <a:r>
              <a:rPr lang="ja-JP" altLang="en-US" sz="2000" dirty="0" smtClean="0"/>
              <a:t>初期化操作を追加します</a:t>
            </a:r>
            <a:endParaRPr lang="en-US" altLang="ja-JP" sz="2000" dirty="0" smtClean="0"/>
          </a:p>
          <a:p>
            <a:pPr lvl="1"/>
            <a:endParaRPr lang="en-US" altLang="ja-JP" sz="2000" dirty="0" smtClean="0"/>
          </a:p>
          <a:p>
            <a:pPr lvl="1"/>
            <a:endParaRPr lang="en-US" altLang="ja-JP" sz="2000" dirty="0" smtClean="0"/>
          </a:p>
          <a:p>
            <a:pPr lvl="1"/>
            <a:endParaRPr lang="en-US" altLang="ja-JP" sz="2000" dirty="0" smtClean="0"/>
          </a:p>
          <a:p>
            <a:pPr lvl="1"/>
            <a:endParaRPr lang="en-US" altLang="ja-JP" sz="2000" dirty="0" smtClean="0"/>
          </a:p>
          <a:p>
            <a:pPr lvl="1"/>
            <a:endParaRPr lang="en-US" altLang="ja-JP" sz="2000" dirty="0" smtClean="0"/>
          </a:p>
          <a:p>
            <a:pPr lvl="1">
              <a:buNone/>
            </a:pPr>
            <a:r>
              <a:rPr lang="ja-JP" altLang="en-US" sz="2000" dirty="0" smtClean="0"/>
              <a:t>　</a:t>
            </a:r>
            <a:endParaRPr lang="en-US" altLang="ja-JP" sz="2000" dirty="0" smtClean="0"/>
          </a:p>
          <a:p>
            <a:pPr lvl="1"/>
            <a:endParaRPr lang="en-US" altLang="ja-JP" sz="2000" dirty="0" smtClean="0"/>
          </a:p>
        </p:txBody>
      </p:sp>
      <p:sp>
        <p:nvSpPr>
          <p:cNvPr id="17" name="タイトル 1"/>
          <p:cNvSpPr>
            <a:spLocks noGrp="1"/>
          </p:cNvSpPr>
          <p:nvPr>
            <p:ph type="title"/>
          </p:nvPr>
        </p:nvSpPr>
        <p:spPr>
          <a:xfrm>
            <a:off x="206375" y="185738"/>
            <a:ext cx="7683500" cy="657225"/>
          </a:xfrm>
        </p:spPr>
        <p:txBody>
          <a:bodyPr/>
          <a:lstStyle/>
          <a:p>
            <a:r>
              <a:rPr lang="en-US" altLang="ja-JP" dirty="0"/>
              <a:t>4</a:t>
            </a:r>
            <a:r>
              <a:rPr lang="en-US" altLang="ja-JP" dirty="0" smtClean="0"/>
              <a:t>-5</a:t>
            </a:r>
            <a:r>
              <a:rPr lang="ja-JP" altLang="en-US" dirty="0" err="1" smtClean="0"/>
              <a:t>．</a:t>
            </a:r>
            <a:r>
              <a:rPr lang="ja-JP" altLang="en-US" dirty="0" smtClean="0"/>
              <a:t>クラスの操作の実装</a:t>
            </a:r>
            <a:endParaRPr kumimoji="1" lang="ja-JP" altLang="en-US" dirty="0"/>
          </a:p>
        </p:txBody>
      </p:sp>
      <p:sp>
        <p:nvSpPr>
          <p:cNvPr id="19" name="テキスト ボックス 18"/>
          <p:cNvSpPr txBox="1"/>
          <p:nvPr/>
        </p:nvSpPr>
        <p:spPr>
          <a:xfrm>
            <a:off x="6943967" y="3771435"/>
            <a:ext cx="931537" cy="338554"/>
          </a:xfrm>
          <a:prstGeom prst="rect">
            <a:avLst/>
          </a:prstGeom>
          <a:noFill/>
          <a:ln>
            <a:noFill/>
          </a:ln>
        </p:spPr>
        <p:txBody>
          <a:bodyPr wrap="none" rtlCol="0">
            <a:spAutoFit/>
          </a:bodyPr>
          <a:lstStyle/>
          <a:p>
            <a:r>
              <a:rPr lang="en-US" altLang="ja-JP" sz="1600" dirty="0" err="1">
                <a:latin typeface="+mn-ea"/>
                <a:cs typeface="Courier New" pitchFamily="49" charset="0"/>
              </a:rPr>
              <a:t>Motor</a:t>
            </a:r>
            <a:r>
              <a:rPr lang="en-US" altLang="ja-JP" sz="1600" dirty="0" err="1" smtClean="0">
                <a:latin typeface="+mn-ea"/>
                <a:ea typeface="+mn-ea"/>
                <a:cs typeface="Courier New" pitchFamily="49" charset="0"/>
              </a:rPr>
              <a:t>.h</a:t>
            </a:r>
            <a:endParaRPr kumimoji="1" lang="ja-JP" altLang="en-US" sz="1600" dirty="0" smtClean="0">
              <a:latin typeface="+mn-ea"/>
              <a:ea typeface="+mn-ea"/>
              <a:cs typeface="Courier New" pitchFamily="49" charset="0"/>
            </a:endParaRPr>
          </a:p>
        </p:txBody>
      </p:sp>
      <p:sp>
        <p:nvSpPr>
          <p:cNvPr id="20" name="テキスト ボックス 19"/>
          <p:cNvSpPr txBox="1"/>
          <p:nvPr/>
        </p:nvSpPr>
        <p:spPr>
          <a:xfrm>
            <a:off x="1426872" y="3980988"/>
            <a:ext cx="1005403" cy="338554"/>
          </a:xfrm>
          <a:prstGeom prst="rect">
            <a:avLst/>
          </a:prstGeom>
          <a:noFill/>
          <a:ln>
            <a:noFill/>
          </a:ln>
        </p:spPr>
        <p:txBody>
          <a:bodyPr wrap="none" rtlCol="0">
            <a:spAutoFit/>
          </a:bodyPr>
          <a:lstStyle/>
          <a:p>
            <a:r>
              <a:rPr lang="ja-JP" altLang="en-US" sz="1600" dirty="0" smtClean="0">
                <a:latin typeface="Courier New" pitchFamily="49" charset="0"/>
                <a:cs typeface="Courier New" pitchFamily="49" charset="0"/>
              </a:rPr>
              <a:t>クラス図</a:t>
            </a:r>
            <a:endParaRPr kumimoji="1" lang="ja-JP" altLang="en-US" sz="1600" dirty="0" smtClean="0">
              <a:latin typeface="Courier New" pitchFamily="49" charset="0"/>
              <a:cs typeface="Courier New" pitchFamily="49" charset="0"/>
            </a:endParaRPr>
          </a:p>
        </p:txBody>
      </p:sp>
      <p:sp>
        <p:nvSpPr>
          <p:cNvPr id="22" name="テキスト ボックス 21"/>
          <p:cNvSpPr txBox="1"/>
          <p:nvPr/>
        </p:nvSpPr>
        <p:spPr>
          <a:xfrm>
            <a:off x="6982067" y="5519962"/>
            <a:ext cx="909095" cy="338554"/>
          </a:xfrm>
          <a:prstGeom prst="rect">
            <a:avLst/>
          </a:prstGeom>
          <a:noFill/>
          <a:ln>
            <a:noFill/>
          </a:ln>
        </p:spPr>
        <p:txBody>
          <a:bodyPr wrap="none" rtlCol="0">
            <a:spAutoFit/>
          </a:bodyPr>
          <a:lstStyle/>
          <a:p>
            <a:r>
              <a:rPr lang="en-US" altLang="ja-JP" sz="1600" dirty="0" err="1">
                <a:latin typeface="+mn-ea"/>
                <a:cs typeface="Courier New" pitchFamily="49" charset="0"/>
              </a:rPr>
              <a:t>Motor</a:t>
            </a:r>
            <a:r>
              <a:rPr lang="en-US" altLang="ja-JP" sz="1600" dirty="0" err="1" smtClean="0">
                <a:latin typeface="+mn-ea"/>
                <a:ea typeface="+mn-ea"/>
                <a:cs typeface="Courier New" pitchFamily="49" charset="0"/>
              </a:rPr>
              <a:t>.c</a:t>
            </a:r>
            <a:endParaRPr kumimoji="1" lang="ja-JP" altLang="en-US" sz="1600" dirty="0" smtClean="0">
              <a:latin typeface="+mn-ea"/>
              <a:ea typeface="+mn-ea"/>
              <a:cs typeface="Courier New" pitchFamily="49" charset="0"/>
            </a:endParaRPr>
          </a:p>
        </p:txBody>
      </p:sp>
      <p:sp>
        <p:nvSpPr>
          <p:cNvPr id="24" name="左矢印 23"/>
          <p:cNvSpPr/>
          <p:nvPr/>
        </p:nvSpPr>
        <p:spPr>
          <a:xfrm rot="10800000">
            <a:off x="3976224" y="5143014"/>
            <a:ext cx="443376" cy="947429"/>
          </a:xfrm>
          <a:prstGeom prst="leftArrow">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sp>
        <p:nvSpPr>
          <p:cNvPr id="59" name="テキスト ボックス 58"/>
          <p:cNvSpPr txBox="1"/>
          <p:nvPr/>
        </p:nvSpPr>
        <p:spPr>
          <a:xfrm>
            <a:off x="4521200" y="4085215"/>
            <a:ext cx="4212000" cy="1401716"/>
          </a:xfrm>
          <a:prstGeom prst="rect">
            <a:avLst/>
          </a:prstGeom>
          <a:noFill/>
          <a:ln w="19050">
            <a:solidFill>
              <a:schemeClr val="tx2">
                <a:lumMod val="50000"/>
                <a:lumOff val="50000"/>
              </a:schemeClr>
            </a:solidFill>
          </a:ln>
          <a:effectLst/>
        </p:spPr>
        <p:txBody>
          <a:bodyPr wrap="none" tIns="72000" bIns="36000" rtlCol="0">
            <a:spAutoFit/>
          </a:bodyPr>
          <a:lstStyle/>
          <a:p>
            <a:r>
              <a:rPr lang="en-US" altLang="ja-JP" sz="1200" dirty="0" smtClean="0">
                <a:latin typeface="+mn-ea"/>
                <a:ea typeface="+mn-ea"/>
                <a:cs typeface="Courier New" pitchFamily="49" charset="0"/>
              </a:rPr>
              <a:t>// </a:t>
            </a:r>
            <a:r>
              <a:rPr lang="ja-JP" altLang="en-US" sz="1200" dirty="0" smtClean="0">
                <a:latin typeface="+mn-ea"/>
                <a:ea typeface="+mn-ea"/>
                <a:cs typeface="Courier New" pitchFamily="49" charset="0"/>
              </a:rPr>
              <a:t>公開操作</a:t>
            </a:r>
            <a:endParaRPr lang="en-US" altLang="ja-JP" sz="1200" dirty="0" smtClean="0">
              <a:latin typeface="+mn-ea"/>
              <a:ea typeface="+mn-ea"/>
              <a:cs typeface="Courier New" pitchFamily="49" charset="0"/>
            </a:endParaRPr>
          </a:p>
          <a:p>
            <a:r>
              <a:rPr lang="en-US" altLang="ja-JP" sz="1200" dirty="0">
                <a:latin typeface="+mn-ea"/>
                <a:ea typeface="+mn-ea"/>
                <a:cs typeface="Courier New" pitchFamily="49" charset="0"/>
              </a:rPr>
              <a:t>void </a:t>
            </a:r>
            <a:r>
              <a:rPr lang="ja-JP" altLang="en-US" sz="1200" dirty="0" smtClean="0">
                <a:latin typeface="+mn-ea"/>
                <a:ea typeface="+mn-ea"/>
                <a:cs typeface="Courier New" pitchFamily="49" charset="0"/>
              </a:rPr>
              <a:t>　 </a:t>
            </a:r>
            <a:r>
              <a:rPr lang="en-US" altLang="ja-JP" sz="1200" dirty="0" err="1" smtClean="0">
                <a:latin typeface="+mn-ea"/>
                <a:ea typeface="+mn-ea"/>
                <a:cs typeface="Courier New" pitchFamily="49" charset="0"/>
              </a:rPr>
              <a:t>Motor_init</a:t>
            </a:r>
            <a:r>
              <a:rPr lang="en-US" altLang="ja-JP" sz="1200" dirty="0" smtClean="0">
                <a:latin typeface="+mn-ea"/>
                <a:ea typeface="+mn-ea"/>
                <a:cs typeface="Courier New" pitchFamily="49" charset="0"/>
              </a:rPr>
              <a:t>(Motor</a:t>
            </a:r>
            <a:r>
              <a:rPr lang="en-US" altLang="ja-JP" sz="1200" dirty="0">
                <a:latin typeface="+mn-ea"/>
                <a:ea typeface="+mn-ea"/>
                <a:cs typeface="Courier New" pitchFamily="49" charset="0"/>
              </a:rPr>
              <a:t>* this, </a:t>
            </a:r>
            <a:r>
              <a:rPr lang="en-US" altLang="ja-JP" sz="1200" dirty="0" err="1">
                <a:latin typeface="+mn-ea"/>
                <a:ea typeface="+mn-ea"/>
                <a:cs typeface="Courier New" pitchFamily="49" charset="0"/>
              </a:rPr>
              <a:t>ePortM</a:t>
            </a:r>
            <a:r>
              <a:rPr lang="en-US" altLang="ja-JP" sz="1200" dirty="0">
                <a:latin typeface="+mn-ea"/>
                <a:ea typeface="+mn-ea"/>
                <a:cs typeface="Courier New" pitchFamily="49" charset="0"/>
              </a:rPr>
              <a:t> port);</a:t>
            </a:r>
          </a:p>
          <a:p>
            <a:r>
              <a:rPr lang="en-US" altLang="ja-JP" sz="1200" dirty="0">
                <a:latin typeface="+mn-ea"/>
                <a:ea typeface="+mn-ea"/>
                <a:cs typeface="Courier New" pitchFamily="49" charset="0"/>
              </a:rPr>
              <a:t>void </a:t>
            </a:r>
            <a:r>
              <a:rPr lang="ja-JP" altLang="en-US" sz="1200" dirty="0" smtClean="0">
                <a:latin typeface="+mn-ea"/>
                <a:ea typeface="+mn-ea"/>
                <a:cs typeface="Courier New" pitchFamily="49" charset="0"/>
              </a:rPr>
              <a:t>　 </a:t>
            </a:r>
            <a:r>
              <a:rPr lang="en-US" altLang="ja-JP" sz="1200" dirty="0" err="1" smtClean="0">
                <a:latin typeface="+mn-ea"/>
                <a:ea typeface="+mn-ea"/>
                <a:cs typeface="Courier New" pitchFamily="49" charset="0"/>
              </a:rPr>
              <a:t>Motor_reset</a:t>
            </a:r>
            <a:r>
              <a:rPr lang="en-US" altLang="ja-JP" sz="1200" dirty="0" smtClean="0">
                <a:latin typeface="+mn-ea"/>
                <a:ea typeface="+mn-ea"/>
                <a:cs typeface="Courier New" pitchFamily="49" charset="0"/>
              </a:rPr>
              <a:t>(Motor</a:t>
            </a:r>
            <a:r>
              <a:rPr lang="en-US" altLang="ja-JP" sz="1200" dirty="0">
                <a:latin typeface="+mn-ea"/>
                <a:ea typeface="+mn-ea"/>
                <a:cs typeface="Courier New" pitchFamily="49" charset="0"/>
              </a:rPr>
              <a:t>* this);</a:t>
            </a:r>
          </a:p>
          <a:p>
            <a:r>
              <a:rPr lang="en-US" altLang="ja-JP" sz="1200" dirty="0">
                <a:latin typeface="+mn-ea"/>
                <a:ea typeface="+mn-ea"/>
                <a:cs typeface="Courier New" pitchFamily="49" charset="0"/>
              </a:rPr>
              <a:t>int32_t </a:t>
            </a:r>
            <a:r>
              <a:rPr lang="en-US" altLang="ja-JP" sz="1200" dirty="0" err="1">
                <a:latin typeface="+mn-ea"/>
                <a:ea typeface="+mn-ea"/>
                <a:cs typeface="Courier New" pitchFamily="49" charset="0"/>
              </a:rPr>
              <a:t>Motor_getCount</a:t>
            </a:r>
            <a:r>
              <a:rPr lang="en-US" altLang="ja-JP" sz="1200" dirty="0">
                <a:latin typeface="+mn-ea"/>
                <a:ea typeface="+mn-ea"/>
                <a:cs typeface="Courier New" pitchFamily="49" charset="0"/>
              </a:rPr>
              <a:t>(Motor* this);</a:t>
            </a:r>
          </a:p>
          <a:p>
            <a:r>
              <a:rPr lang="en-US" altLang="ja-JP" sz="1200" dirty="0" smtClean="0">
                <a:latin typeface="+mn-ea"/>
                <a:ea typeface="+mn-ea"/>
                <a:cs typeface="Courier New" pitchFamily="49" charset="0"/>
              </a:rPr>
              <a:t>void</a:t>
            </a:r>
            <a:r>
              <a:rPr lang="ja-JP" altLang="en-US" sz="1200" dirty="0" smtClean="0">
                <a:latin typeface="+mn-ea"/>
                <a:ea typeface="+mn-ea"/>
                <a:cs typeface="Courier New" pitchFamily="49" charset="0"/>
              </a:rPr>
              <a:t>　   </a:t>
            </a:r>
            <a:r>
              <a:rPr lang="en-US" altLang="ja-JP" sz="1200" dirty="0" err="1" smtClean="0">
                <a:latin typeface="+mn-ea"/>
                <a:ea typeface="+mn-ea"/>
                <a:cs typeface="Courier New" pitchFamily="49" charset="0"/>
              </a:rPr>
              <a:t>Motor_setCount</a:t>
            </a:r>
            <a:r>
              <a:rPr lang="en-US" altLang="ja-JP" sz="1200" dirty="0" smtClean="0">
                <a:latin typeface="+mn-ea"/>
                <a:ea typeface="+mn-ea"/>
                <a:cs typeface="Courier New" pitchFamily="49" charset="0"/>
              </a:rPr>
              <a:t>(Motor</a:t>
            </a:r>
            <a:r>
              <a:rPr lang="en-US" altLang="ja-JP" sz="1200" dirty="0">
                <a:latin typeface="+mn-ea"/>
                <a:ea typeface="+mn-ea"/>
                <a:cs typeface="Courier New" pitchFamily="49" charset="0"/>
              </a:rPr>
              <a:t>* this, int32_t count);</a:t>
            </a:r>
          </a:p>
          <a:p>
            <a:r>
              <a:rPr lang="en-US" altLang="ja-JP" sz="1200" dirty="0">
                <a:latin typeface="+mn-ea"/>
                <a:ea typeface="+mn-ea"/>
                <a:cs typeface="Courier New" pitchFamily="49" charset="0"/>
              </a:rPr>
              <a:t>void </a:t>
            </a:r>
            <a:r>
              <a:rPr lang="ja-JP" altLang="en-US" sz="1200" dirty="0" smtClean="0">
                <a:latin typeface="+mn-ea"/>
                <a:ea typeface="+mn-ea"/>
                <a:cs typeface="Courier New" pitchFamily="49" charset="0"/>
              </a:rPr>
              <a:t>　 </a:t>
            </a:r>
            <a:r>
              <a:rPr lang="en-US" altLang="ja-JP" sz="1200" dirty="0" err="1" smtClean="0">
                <a:latin typeface="+mn-ea"/>
                <a:ea typeface="+mn-ea"/>
                <a:cs typeface="Courier New" pitchFamily="49" charset="0"/>
              </a:rPr>
              <a:t>Motor_setPWM</a:t>
            </a:r>
            <a:r>
              <a:rPr lang="en-US" altLang="ja-JP" sz="1200" dirty="0" smtClean="0">
                <a:latin typeface="+mn-ea"/>
                <a:ea typeface="+mn-ea"/>
                <a:cs typeface="Courier New" pitchFamily="49" charset="0"/>
              </a:rPr>
              <a:t>(Motor</a:t>
            </a:r>
            <a:r>
              <a:rPr lang="en-US" altLang="ja-JP" sz="1200" dirty="0">
                <a:latin typeface="+mn-ea"/>
                <a:ea typeface="+mn-ea"/>
                <a:cs typeface="Courier New" pitchFamily="49" charset="0"/>
              </a:rPr>
              <a:t>* this, </a:t>
            </a:r>
            <a:r>
              <a:rPr lang="en-US" altLang="ja-JP" sz="1200" dirty="0" err="1">
                <a:latin typeface="+mn-ea"/>
                <a:ea typeface="+mn-ea"/>
                <a:cs typeface="Courier New" pitchFamily="49" charset="0"/>
              </a:rPr>
              <a:t>int</a:t>
            </a:r>
            <a:r>
              <a:rPr lang="en-US" altLang="ja-JP" sz="1200" dirty="0">
                <a:latin typeface="+mn-ea"/>
                <a:ea typeface="+mn-ea"/>
                <a:cs typeface="Courier New" pitchFamily="49" charset="0"/>
              </a:rPr>
              <a:t> </a:t>
            </a:r>
            <a:r>
              <a:rPr lang="en-US" altLang="ja-JP" sz="1200" dirty="0" err="1">
                <a:latin typeface="+mn-ea"/>
                <a:ea typeface="+mn-ea"/>
                <a:cs typeface="Courier New" pitchFamily="49" charset="0"/>
              </a:rPr>
              <a:t>pwm</a:t>
            </a:r>
            <a:r>
              <a:rPr lang="en-US" altLang="ja-JP" sz="1200" dirty="0">
                <a:latin typeface="+mn-ea"/>
                <a:ea typeface="+mn-ea"/>
                <a:cs typeface="Courier New" pitchFamily="49" charset="0"/>
              </a:rPr>
              <a:t>);</a:t>
            </a:r>
          </a:p>
          <a:p>
            <a:r>
              <a:rPr lang="en-US" altLang="ja-JP" sz="1200" dirty="0">
                <a:latin typeface="+mn-ea"/>
                <a:ea typeface="+mn-ea"/>
                <a:cs typeface="Courier New" pitchFamily="49" charset="0"/>
              </a:rPr>
              <a:t>void </a:t>
            </a:r>
            <a:r>
              <a:rPr lang="ja-JP" altLang="en-US" sz="1200" dirty="0" smtClean="0">
                <a:latin typeface="+mn-ea"/>
                <a:ea typeface="+mn-ea"/>
                <a:cs typeface="Courier New" pitchFamily="49" charset="0"/>
              </a:rPr>
              <a:t>　 </a:t>
            </a:r>
            <a:r>
              <a:rPr lang="en-US" altLang="ja-JP" sz="1200" dirty="0" err="1" smtClean="0">
                <a:latin typeface="+mn-ea"/>
                <a:ea typeface="+mn-ea"/>
                <a:cs typeface="Courier New" pitchFamily="49" charset="0"/>
              </a:rPr>
              <a:t>Motor_setBrake</a:t>
            </a:r>
            <a:r>
              <a:rPr lang="en-US" altLang="ja-JP" sz="1200" dirty="0" smtClean="0">
                <a:latin typeface="+mn-ea"/>
                <a:ea typeface="+mn-ea"/>
                <a:cs typeface="Courier New" pitchFamily="49" charset="0"/>
              </a:rPr>
              <a:t>(Motor</a:t>
            </a:r>
            <a:r>
              <a:rPr lang="en-US" altLang="ja-JP" sz="1200" dirty="0">
                <a:latin typeface="+mn-ea"/>
                <a:ea typeface="+mn-ea"/>
                <a:cs typeface="Courier New" pitchFamily="49" charset="0"/>
              </a:rPr>
              <a:t>* this, </a:t>
            </a:r>
            <a:r>
              <a:rPr lang="en-US" altLang="ja-JP" sz="1200" dirty="0" err="1">
                <a:latin typeface="+mn-ea"/>
                <a:ea typeface="+mn-ea"/>
                <a:cs typeface="Courier New" pitchFamily="49" charset="0"/>
              </a:rPr>
              <a:t>bool</a:t>
            </a:r>
            <a:r>
              <a:rPr lang="en-US" altLang="ja-JP" sz="1200" dirty="0">
                <a:latin typeface="+mn-ea"/>
                <a:ea typeface="+mn-ea"/>
                <a:cs typeface="Courier New" pitchFamily="49" charset="0"/>
              </a:rPr>
              <a:t> brake);</a:t>
            </a:r>
            <a:endParaRPr lang="en-US" altLang="ja-JP" sz="1200" dirty="0" smtClean="0">
              <a:latin typeface="+mn-ea"/>
              <a:ea typeface="+mn-ea"/>
              <a:cs typeface="Courier New" pitchFamily="49" charset="0"/>
            </a:endParaRPr>
          </a:p>
        </p:txBody>
      </p:sp>
      <p:sp>
        <p:nvSpPr>
          <p:cNvPr id="60" name="テキスト ボックス 59"/>
          <p:cNvSpPr txBox="1"/>
          <p:nvPr/>
        </p:nvSpPr>
        <p:spPr>
          <a:xfrm>
            <a:off x="4521200" y="5777006"/>
            <a:ext cx="4212000" cy="646331"/>
          </a:xfrm>
          <a:prstGeom prst="rect">
            <a:avLst/>
          </a:prstGeom>
          <a:noFill/>
          <a:ln w="19050">
            <a:solidFill>
              <a:schemeClr val="tx2">
                <a:lumMod val="50000"/>
                <a:lumOff val="50000"/>
              </a:schemeClr>
            </a:solidFill>
          </a:ln>
          <a:effectLst/>
        </p:spPr>
        <p:txBody>
          <a:bodyPr wrap="square" rtlCol="0">
            <a:spAutoFit/>
          </a:bodyPr>
          <a:lstStyle/>
          <a:p>
            <a:r>
              <a:rPr lang="en-US" altLang="ja-JP" sz="1200" dirty="0" smtClean="0">
                <a:latin typeface="+mn-ea"/>
                <a:ea typeface="+mn-ea"/>
                <a:cs typeface="Courier New" pitchFamily="49" charset="0"/>
              </a:rPr>
              <a:t>// </a:t>
            </a:r>
            <a:r>
              <a:rPr lang="ja-JP" altLang="en-US" sz="1200" dirty="0" smtClean="0">
                <a:latin typeface="+mn-ea"/>
                <a:ea typeface="+mn-ea"/>
                <a:cs typeface="Courier New" pitchFamily="49" charset="0"/>
              </a:rPr>
              <a:t>非公開操作</a:t>
            </a:r>
            <a:endParaRPr lang="en-US" altLang="ja-JP" sz="1200" dirty="0" smtClean="0">
              <a:latin typeface="+mn-ea"/>
              <a:ea typeface="+mn-ea"/>
              <a:cs typeface="Courier New" pitchFamily="49" charset="0"/>
            </a:endParaRPr>
          </a:p>
          <a:p>
            <a:r>
              <a:rPr lang="en-US" altLang="ja-JP" sz="1200" dirty="0">
                <a:latin typeface="+mn-ea"/>
                <a:ea typeface="+mn-ea"/>
                <a:cs typeface="Courier New" pitchFamily="49" charset="0"/>
              </a:rPr>
              <a:t>static </a:t>
            </a:r>
            <a:r>
              <a:rPr lang="en-US" altLang="ja-JP" sz="1200" dirty="0" err="1">
                <a:latin typeface="+mn-ea"/>
                <a:ea typeface="+mn-ea"/>
                <a:cs typeface="Courier New" pitchFamily="49" charset="0"/>
              </a:rPr>
              <a:t>motor_port_t</a:t>
            </a:r>
            <a:r>
              <a:rPr lang="en-US" altLang="ja-JP" sz="1200" dirty="0">
                <a:latin typeface="+mn-ea"/>
                <a:ea typeface="+mn-ea"/>
                <a:cs typeface="Courier New" pitchFamily="49" charset="0"/>
              </a:rPr>
              <a:t> </a:t>
            </a:r>
            <a:r>
              <a:rPr lang="en-US" altLang="ja-JP" sz="1200" dirty="0" err="1">
                <a:latin typeface="+mn-ea"/>
                <a:ea typeface="+mn-ea"/>
                <a:cs typeface="Courier New" pitchFamily="49" charset="0"/>
              </a:rPr>
              <a:t>Motor_getPort</a:t>
            </a:r>
            <a:r>
              <a:rPr lang="en-US" altLang="ja-JP" sz="1200" dirty="0">
                <a:latin typeface="+mn-ea"/>
                <a:ea typeface="+mn-ea"/>
                <a:cs typeface="Courier New" pitchFamily="49" charset="0"/>
              </a:rPr>
              <a:t>(Motor* this);</a:t>
            </a:r>
          </a:p>
          <a:p>
            <a:r>
              <a:rPr lang="en-US" altLang="ja-JP" sz="1200" dirty="0">
                <a:latin typeface="+mn-ea"/>
                <a:ea typeface="+mn-ea"/>
                <a:cs typeface="Courier New" pitchFamily="49" charset="0"/>
              </a:rPr>
              <a:t>static </a:t>
            </a:r>
            <a:r>
              <a:rPr lang="en-US" altLang="ja-JP" sz="1200" dirty="0" err="1">
                <a:latin typeface="+mn-ea"/>
                <a:ea typeface="+mn-ea"/>
                <a:cs typeface="Courier New" pitchFamily="49" charset="0"/>
              </a:rPr>
              <a:t>int</a:t>
            </a:r>
            <a:r>
              <a:rPr lang="en-US" altLang="ja-JP" sz="1200" dirty="0">
                <a:latin typeface="+mn-ea"/>
                <a:ea typeface="+mn-ea"/>
                <a:cs typeface="Courier New" pitchFamily="49" charset="0"/>
              </a:rPr>
              <a:t> </a:t>
            </a:r>
            <a:r>
              <a:rPr lang="en-US" altLang="ja-JP" sz="1200" dirty="0" err="1">
                <a:latin typeface="+mn-ea"/>
                <a:ea typeface="+mn-ea"/>
                <a:cs typeface="Courier New" pitchFamily="49" charset="0"/>
              </a:rPr>
              <a:t>Motor_getPWM</a:t>
            </a:r>
            <a:r>
              <a:rPr lang="en-US" altLang="ja-JP" sz="1200" dirty="0">
                <a:latin typeface="+mn-ea"/>
                <a:ea typeface="+mn-ea"/>
                <a:cs typeface="Courier New" pitchFamily="49" charset="0"/>
              </a:rPr>
              <a:t>(Motor* this);</a:t>
            </a:r>
          </a:p>
        </p:txBody>
      </p:sp>
      <p:grpSp>
        <p:nvGrpSpPr>
          <p:cNvPr id="2" name="Group 5"/>
          <p:cNvGrpSpPr>
            <a:grpSpLocks/>
          </p:cNvGrpSpPr>
          <p:nvPr/>
        </p:nvGrpSpPr>
        <p:grpSpPr bwMode="auto">
          <a:xfrm>
            <a:off x="24540" y="4107400"/>
            <a:ext cx="3996000" cy="2844000"/>
            <a:chOff x="-62" y="2485"/>
            <a:chExt cx="2289" cy="1943"/>
          </a:xfrm>
        </p:grpSpPr>
        <p:sp>
          <p:nvSpPr>
            <p:cNvPr id="3" name="AutoShape 4"/>
            <p:cNvSpPr>
              <a:spLocks noChangeAspect="1" noChangeArrowheads="1" noTextEdit="1"/>
            </p:cNvSpPr>
            <p:nvPr/>
          </p:nvSpPr>
          <p:spPr bwMode="auto">
            <a:xfrm>
              <a:off x="-62" y="2485"/>
              <a:ext cx="2289"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6" name="Freeform 6"/>
            <p:cNvSpPr>
              <a:spLocks/>
            </p:cNvSpPr>
            <p:nvPr/>
          </p:nvSpPr>
          <p:spPr bwMode="auto">
            <a:xfrm>
              <a:off x="80" y="2627"/>
              <a:ext cx="2045" cy="1494"/>
            </a:xfrm>
            <a:custGeom>
              <a:avLst/>
              <a:gdLst>
                <a:gd name="T0" fmla="*/ 4120 w 4160"/>
                <a:gd name="T1" fmla="*/ 0 h 3040"/>
                <a:gd name="T2" fmla="*/ 4160 w 4160"/>
                <a:gd name="T3" fmla="*/ 40 h 3040"/>
                <a:gd name="T4" fmla="*/ 4160 w 4160"/>
                <a:gd name="T5" fmla="*/ 40 h 3040"/>
                <a:gd name="T6" fmla="*/ 4160 w 4160"/>
                <a:gd name="T7" fmla="*/ 3000 h 3040"/>
                <a:gd name="T8" fmla="*/ 4160 w 4160"/>
                <a:gd name="T9" fmla="*/ 3000 h 3040"/>
                <a:gd name="T10" fmla="*/ 4120 w 4160"/>
                <a:gd name="T11" fmla="*/ 3040 h 3040"/>
                <a:gd name="T12" fmla="*/ 4120 w 4160"/>
                <a:gd name="T13" fmla="*/ 3040 h 3040"/>
                <a:gd name="T14" fmla="*/ 4120 w 4160"/>
                <a:gd name="T15" fmla="*/ 3040 h 3040"/>
                <a:gd name="T16" fmla="*/ 40 w 4160"/>
                <a:gd name="T17" fmla="*/ 3040 h 3040"/>
                <a:gd name="T18" fmla="*/ 40 w 4160"/>
                <a:gd name="T19" fmla="*/ 3040 h 3040"/>
                <a:gd name="T20" fmla="*/ 0 w 4160"/>
                <a:gd name="T21" fmla="*/ 3000 h 3040"/>
                <a:gd name="T22" fmla="*/ 0 w 4160"/>
                <a:gd name="T23" fmla="*/ 3000 h 3040"/>
                <a:gd name="T24" fmla="*/ 0 w 4160"/>
                <a:gd name="T25" fmla="*/ 40 h 3040"/>
                <a:gd name="T26" fmla="*/ 40 w 4160"/>
                <a:gd name="T27" fmla="*/ 0 h 3040"/>
                <a:gd name="T28" fmla="*/ 40 w 4160"/>
                <a:gd name="T29" fmla="*/ 0 h 3040"/>
                <a:gd name="T30" fmla="*/ 4120 w 4160"/>
                <a:gd name="T31" fmla="*/ 0 h 3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60" h="3040">
                  <a:moveTo>
                    <a:pt x="4120" y="0"/>
                  </a:moveTo>
                  <a:cubicBezTo>
                    <a:pt x="4143" y="0"/>
                    <a:pt x="4160" y="18"/>
                    <a:pt x="4160" y="40"/>
                  </a:cubicBezTo>
                  <a:lnTo>
                    <a:pt x="4160" y="40"/>
                  </a:lnTo>
                  <a:lnTo>
                    <a:pt x="4160" y="3000"/>
                  </a:lnTo>
                  <a:lnTo>
                    <a:pt x="4160" y="3000"/>
                  </a:lnTo>
                  <a:cubicBezTo>
                    <a:pt x="4160" y="3023"/>
                    <a:pt x="4143" y="3040"/>
                    <a:pt x="4120" y="3040"/>
                  </a:cubicBezTo>
                  <a:cubicBezTo>
                    <a:pt x="4120" y="3040"/>
                    <a:pt x="4120" y="3040"/>
                    <a:pt x="4120" y="3040"/>
                  </a:cubicBezTo>
                  <a:lnTo>
                    <a:pt x="4120" y="3040"/>
                  </a:lnTo>
                  <a:lnTo>
                    <a:pt x="40" y="3040"/>
                  </a:lnTo>
                  <a:lnTo>
                    <a:pt x="40" y="3040"/>
                  </a:lnTo>
                  <a:cubicBezTo>
                    <a:pt x="18" y="3040"/>
                    <a:pt x="0" y="3023"/>
                    <a:pt x="0" y="3000"/>
                  </a:cubicBezTo>
                  <a:lnTo>
                    <a:pt x="0" y="3000"/>
                  </a:lnTo>
                  <a:lnTo>
                    <a:pt x="0" y="40"/>
                  </a:lnTo>
                  <a:cubicBezTo>
                    <a:pt x="0" y="18"/>
                    <a:pt x="18" y="0"/>
                    <a:pt x="40" y="0"/>
                  </a:cubicBezTo>
                  <a:lnTo>
                    <a:pt x="40" y="0"/>
                  </a:lnTo>
                  <a:lnTo>
                    <a:pt x="4120" y="0"/>
                  </a:lnTo>
                  <a:close/>
                </a:path>
              </a:pathLst>
            </a:custGeom>
            <a:solidFill>
              <a:srgbClr val="B5BCC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7" name="Rectangle 7"/>
            <p:cNvSpPr>
              <a:spLocks noChangeArrowheads="1"/>
            </p:cNvSpPr>
            <p:nvPr/>
          </p:nvSpPr>
          <p:spPr bwMode="auto">
            <a:xfrm>
              <a:off x="56" y="2603"/>
              <a:ext cx="2053"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8" name="Rectangle 8"/>
            <p:cNvSpPr>
              <a:spLocks noChangeArrowheads="1"/>
            </p:cNvSpPr>
            <p:nvPr/>
          </p:nvSpPr>
          <p:spPr bwMode="auto">
            <a:xfrm>
              <a:off x="56" y="2611"/>
              <a:ext cx="2053" cy="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9" name="Rectangle 9"/>
            <p:cNvSpPr>
              <a:spLocks noChangeArrowheads="1"/>
            </p:cNvSpPr>
            <p:nvPr/>
          </p:nvSpPr>
          <p:spPr bwMode="auto">
            <a:xfrm>
              <a:off x="56" y="2973"/>
              <a:ext cx="2053" cy="94"/>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10" name="Rectangle 10"/>
            <p:cNvSpPr>
              <a:spLocks noChangeArrowheads="1"/>
            </p:cNvSpPr>
            <p:nvPr/>
          </p:nvSpPr>
          <p:spPr bwMode="auto">
            <a:xfrm>
              <a:off x="56" y="3067"/>
              <a:ext cx="2053" cy="9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11" name="Rectangle 11"/>
            <p:cNvSpPr>
              <a:spLocks noChangeArrowheads="1"/>
            </p:cNvSpPr>
            <p:nvPr/>
          </p:nvSpPr>
          <p:spPr bwMode="auto">
            <a:xfrm>
              <a:off x="56" y="3162"/>
              <a:ext cx="2053" cy="9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12" name="Rectangle 12"/>
            <p:cNvSpPr>
              <a:spLocks noChangeArrowheads="1"/>
            </p:cNvSpPr>
            <p:nvPr/>
          </p:nvSpPr>
          <p:spPr bwMode="auto">
            <a:xfrm>
              <a:off x="56" y="3256"/>
              <a:ext cx="2053" cy="94"/>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13" name="Rectangle 13"/>
            <p:cNvSpPr>
              <a:spLocks noChangeArrowheads="1"/>
            </p:cNvSpPr>
            <p:nvPr/>
          </p:nvSpPr>
          <p:spPr bwMode="auto">
            <a:xfrm>
              <a:off x="56" y="3350"/>
              <a:ext cx="2053" cy="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14" name="Rectangle 14"/>
            <p:cNvSpPr>
              <a:spLocks noChangeArrowheads="1"/>
            </p:cNvSpPr>
            <p:nvPr/>
          </p:nvSpPr>
          <p:spPr bwMode="auto">
            <a:xfrm>
              <a:off x="56" y="3437"/>
              <a:ext cx="2053" cy="9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16" name="Rectangle 15"/>
            <p:cNvSpPr>
              <a:spLocks noChangeArrowheads="1"/>
            </p:cNvSpPr>
            <p:nvPr/>
          </p:nvSpPr>
          <p:spPr bwMode="auto">
            <a:xfrm>
              <a:off x="56" y="3531"/>
              <a:ext cx="2053" cy="7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18" name="Rectangle 16"/>
            <p:cNvSpPr>
              <a:spLocks noChangeArrowheads="1"/>
            </p:cNvSpPr>
            <p:nvPr/>
          </p:nvSpPr>
          <p:spPr bwMode="auto">
            <a:xfrm>
              <a:off x="56" y="3602"/>
              <a:ext cx="2053" cy="9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1" name="Rectangle 17"/>
            <p:cNvSpPr>
              <a:spLocks noChangeArrowheads="1"/>
            </p:cNvSpPr>
            <p:nvPr/>
          </p:nvSpPr>
          <p:spPr bwMode="auto">
            <a:xfrm>
              <a:off x="56" y="3697"/>
              <a:ext cx="2053" cy="94"/>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5" name="Rectangle 18"/>
            <p:cNvSpPr>
              <a:spLocks noChangeArrowheads="1"/>
            </p:cNvSpPr>
            <p:nvPr/>
          </p:nvSpPr>
          <p:spPr bwMode="auto">
            <a:xfrm>
              <a:off x="56" y="3791"/>
              <a:ext cx="2053" cy="9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6" name="Rectangle 19"/>
            <p:cNvSpPr>
              <a:spLocks noChangeArrowheads="1"/>
            </p:cNvSpPr>
            <p:nvPr/>
          </p:nvSpPr>
          <p:spPr bwMode="auto">
            <a:xfrm>
              <a:off x="56" y="3885"/>
              <a:ext cx="2053" cy="95"/>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7" name="Rectangle 20"/>
            <p:cNvSpPr>
              <a:spLocks noChangeArrowheads="1"/>
            </p:cNvSpPr>
            <p:nvPr/>
          </p:nvSpPr>
          <p:spPr bwMode="auto">
            <a:xfrm>
              <a:off x="56" y="3980"/>
              <a:ext cx="2053" cy="94"/>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8" name="Rectangle 21"/>
            <p:cNvSpPr>
              <a:spLocks noChangeArrowheads="1"/>
            </p:cNvSpPr>
            <p:nvPr/>
          </p:nvSpPr>
          <p:spPr bwMode="auto">
            <a:xfrm>
              <a:off x="56" y="4074"/>
              <a:ext cx="2053" cy="32"/>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9" name="Freeform 22"/>
            <p:cNvSpPr>
              <a:spLocks/>
            </p:cNvSpPr>
            <p:nvPr/>
          </p:nvSpPr>
          <p:spPr bwMode="auto">
            <a:xfrm>
              <a:off x="56" y="2603"/>
              <a:ext cx="2045" cy="1495"/>
            </a:xfrm>
            <a:custGeom>
              <a:avLst/>
              <a:gdLst>
                <a:gd name="T0" fmla="*/ 4120 w 4160"/>
                <a:gd name="T1" fmla="*/ 0 h 3040"/>
                <a:gd name="T2" fmla="*/ 4160 w 4160"/>
                <a:gd name="T3" fmla="*/ 40 h 3040"/>
                <a:gd name="T4" fmla="*/ 4160 w 4160"/>
                <a:gd name="T5" fmla="*/ 40 h 3040"/>
                <a:gd name="T6" fmla="*/ 4160 w 4160"/>
                <a:gd name="T7" fmla="*/ 3000 h 3040"/>
                <a:gd name="T8" fmla="*/ 4160 w 4160"/>
                <a:gd name="T9" fmla="*/ 3000 h 3040"/>
                <a:gd name="T10" fmla="*/ 4120 w 4160"/>
                <a:gd name="T11" fmla="*/ 3040 h 3040"/>
                <a:gd name="T12" fmla="*/ 4120 w 4160"/>
                <a:gd name="T13" fmla="*/ 3040 h 3040"/>
                <a:gd name="T14" fmla="*/ 4120 w 4160"/>
                <a:gd name="T15" fmla="*/ 3040 h 3040"/>
                <a:gd name="T16" fmla="*/ 40 w 4160"/>
                <a:gd name="T17" fmla="*/ 3040 h 3040"/>
                <a:gd name="T18" fmla="*/ 40 w 4160"/>
                <a:gd name="T19" fmla="*/ 3040 h 3040"/>
                <a:gd name="T20" fmla="*/ 0 w 4160"/>
                <a:gd name="T21" fmla="*/ 3000 h 3040"/>
                <a:gd name="T22" fmla="*/ 0 w 4160"/>
                <a:gd name="T23" fmla="*/ 3000 h 3040"/>
                <a:gd name="T24" fmla="*/ 0 w 4160"/>
                <a:gd name="T25" fmla="*/ 40 h 3040"/>
                <a:gd name="T26" fmla="*/ 40 w 4160"/>
                <a:gd name="T27" fmla="*/ 0 h 3040"/>
                <a:gd name="T28" fmla="*/ 40 w 4160"/>
                <a:gd name="T29" fmla="*/ 0 h 3040"/>
                <a:gd name="T30" fmla="*/ 4120 w 4160"/>
                <a:gd name="T31" fmla="*/ 0 h 3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60" h="3040">
                  <a:moveTo>
                    <a:pt x="4120" y="0"/>
                  </a:moveTo>
                  <a:cubicBezTo>
                    <a:pt x="4143" y="0"/>
                    <a:pt x="4160" y="18"/>
                    <a:pt x="4160" y="40"/>
                  </a:cubicBezTo>
                  <a:lnTo>
                    <a:pt x="4160" y="40"/>
                  </a:lnTo>
                  <a:lnTo>
                    <a:pt x="4160" y="3000"/>
                  </a:lnTo>
                  <a:lnTo>
                    <a:pt x="4160" y="3000"/>
                  </a:lnTo>
                  <a:cubicBezTo>
                    <a:pt x="4160" y="3023"/>
                    <a:pt x="4143" y="3040"/>
                    <a:pt x="4120" y="3040"/>
                  </a:cubicBezTo>
                  <a:cubicBezTo>
                    <a:pt x="4120" y="3040"/>
                    <a:pt x="4120" y="3040"/>
                    <a:pt x="4120" y="3040"/>
                  </a:cubicBezTo>
                  <a:lnTo>
                    <a:pt x="4120" y="3040"/>
                  </a:lnTo>
                  <a:lnTo>
                    <a:pt x="40" y="3040"/>
                  </a:lnTo>
                  <a:lnTo>
                    <a:pt x="40" y="3040"/>
                  </a:lnTo>
                  <a:cubicBezTo>
                    <a:pt x="18" y="3040"/>
                    <a:pt x="0" y="3023"/>
                    <a:pt x="0" y="3000"/>
                  </a:cubicBezTo>
                  <a:lnTo>
                    <a:pt x="0" y="3000"/>
                  </a:lnTo>
                  <a:lnTo>
                    <a:pt x="0" y="40"/>
                  </a:lnTo>
                  <a:cubicBezTo>
                    <a:pt x="0" y="18"/>
                    <a:pt x="18" y="0"/>
                    <a:pt x="40" y="0"/>
                  </a:cubicBezTo>
                  <a:lnTo>
                    <a:pt x="40" y="0"/>
                  </a:lnTo>
                  <a:lnTo>
                    <a:pt x="4120" y="0"/>
                  </a:lnTo>
                  <a:close/>
                </a:path>
              </a:pathLst>
            </a:custGeom>
            <a:noFill/>
            <a:ln w="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30" name="Rectangle 23"/>
            <p:cNvSpPr>
              <a:spLocks noChangeArrowheads="1"/>
            </p:cNvSpPr>
            <p:nvPr/>
          </p:nvSpPr>
          <p:spPr bwMode="auto">
            <a:xfrm>
              <a:off x="690" y="2650"/>
              <a:ext cx="80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dirty="0" smtClean="0">
                  <a:ln>
                    <a:noFill/>
                  </a:ln>
                  <a:solidFill>
                    <a:srgbClr val="000000"/>
                  </a:solidFill>
                  <a:effectLst/>
                  <a:latin typeface="+mn-ea"/>
                  <a:ea typeface="+mn-ea"/>
                  <a:cs typeface="ＭＳ Ｐゴシック" pitchFamily="50" charset="-128"/>
                </a:rPr>
                <a:t>ev3api::Motor</a:t>
              </a:r>
              <a:endParaRPr kumimoji="1" lang="ja-JP" altLang="ja-JP" sz="28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1" name="Line 24"/>
            <p:cNvSpPr>
              <a:spLocks noChangeShapeType="1"/>
            </p:cNvSpPr>
            <p:nvPr/>
          </p:nvSpPr>
          <p:spPr bwMode="auto">
            <a:xfrm>
              <a:off x="56" y="2792"/>
              <a:ext cx="2045" cy="0"/>
            </a:xfrm>
            <a:prstGeom prst="line">
              <a:avLst/>
            </a:prstGeom>
            <a:noFill/>
            <a:ln w="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048" name="Rectangle 25"/>
            <p:cNvSpPr>
              <a:spLocks noChangeArrowheads="1"/>
            </p:cNvSpPr>
            <p:nvPr/>
          </p:nvSpPr>
          <p:spPr bwMode="auto">
            <a:xfrm>
              <a:off x="95" y="2823"/>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49" name="Rectangle 26"/>
            <p:cNvSpPr>
              <a:spLocks noChangeArrowheads="1"/>
            </p:cNvSpPr>
            <p:nvPr/>
          </p:nvSpPr>
          <p:spPr bwMode="auto">
            <a:xfrm>
              <a:off x="237" y="2823"/>
              <a:ext cx="106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dirty="0" smtClean="0">
                  <a:ln>
                    <a:noFill/>
                  </a:ln>
                  <a:solidFill>
                    <a:srgbClr val="3C3C3C"/>
                  </a:solidFill>
                  <a:effectLst/>
                  <a:latin typeface="+mn-ea"/>
                  <a:ea typeface="+mn-ea"/>
                  <a:cs typeface="ＭＳ Ｐゴシック" pitchFamily="50" charset="-128"/>
                </a:rPr>
                <a:t>PWM_MAX: int = 100 {readOnly}</a:t>
              </a:r>
              <a:endParaRPr kumimoji="1" lang="ja-JP" altLang="ja-JP" sz="16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050" name="Line 27"/>
            <p:cNvSpPr>
              <a:spLocks noChangeShapeType="1"/>
            </p:cNvSpPr>
            <p:nvPr/>
          </p:nvSpPr>
          <p:spPr bwMode="auto">
            <a:xfrm>
              <a:off x="237" y="2894"/>
              <a:ext cx="1007" cy="0"/>
            </a:xfrm>
            <a:prstGeom prst="line">
              <a:avLst/>
            </a:prstGeom>
            <a:noFill/>
            <a:ln w="8"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051" name="Rectangle 28"/>
            <p:cNvSpPr>
              <a:spLocks noChangeArrowheads="1"/>
            </p:cNvSpPr>
            <p:nvPr/>
          </p:nvSpPr>
          <p:spPr bwMode="auto">
            <a:xfrm>
              <a:off x="95" y="2902"/>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52" name="Rectangle 29"/>
            <p:cNvSpPr>
              <a:spLocks noChangeArrowheads="1"/>
            </p:cNvSpPr>
            <p:nvPr/>
          </p:nvSpPr>
          <p:spPr bwMode="auto">
            <a:xfrm>
              <a:off x="237" y="2902"/>
              <a:ext cx="107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PWM_MIN: int = -100 {readOnly}</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53" name="Line 30"/>
            <p:cNvSpPr>
              <a:spLocks noChangeShapeType="1"/>
            </p:cNvSpPr>
            <p:nvPr/>
          </p:nvSpPr>
          <p:spPr bwMode="auto">
            <a:xfrm>
              <a:off x="237" y="2973"/>
              <a:ext cx="1015" cy="0"/>
            </a:xfrm>
            <a:prstGeom prst="line">
              <a:avLst/>
            </a:prstGeom>
            <a:noFill/>
            <a:ln w="8"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054" name="Rectangle 31"/>
            <p:cNvSpPr>
              <a:spLocks noChangeArrowheads="1"/>
            </p:cNvSpPr>
            <p:nvPr/>
          </p:nvSpPr>
          <p:spPr bwMode="auto">
            <a:xfrm>
              <a:off x="95" y="2981"/>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55" name="Rectangle 32"/>
            <p:cNvSpPr>
              <a:spLocks noChangeArrowheads="1"/>
            </p:cNvSpPr>
            <p:nvPr/>
          </p:nvSpPr>
          <p:spPr bwMode="auto">
            <a:xfrm>
              <a:off x="237" y="2981"/>
              <a:ext cx="69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mType: motor_type_t</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56" name="Rectangle 33"/>
            <p:cNvSpPr>
              <a:spLocks noChangeArrowheads="1"/>
            </p:cNvSpPr>
            <p:nvPr/>
          </p:nvSpPr>
          <p:spPr bwMode="auto">
            <a:xfrm>
              <a:off x="95" y="3059"/>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57" name="Rectangle 34"/>
            <p:cNvSpPr>
              <a:spLocks noChangeArrowheads="1"/>
            </p:cNvSpPr>
            <p:nvPr/>
          </p:nvSpPr>
          <p:spPr bwMode="auto">
            <a:xfrm>
              <a:off x="237" y="3059"/>
              <a:ext cx="66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dirty="0" smtClean="0">
                  <a:ln>
                    <a:noFill/>
                  </a:ln>
                  <a:solidFill>
                    <a:srgbClr val="3C3C3C"/>
                  </a:solidFill>
                  <a:effectLst/>
                  <a:latin typeface="+mn-ea"/>
                  <a:ea typeface="+mn-ea"/>
                  <a:cs typeface="ＭＳ Ｐゴシック" pitchFamily="50" charset="-128"/>
                </a:rPr>
                <a:t>mPort: motor_port_t</a:t>
              </a:r>
              <a:endParaRPr kumimoji="1" lang="ja-JP" altLang="ja-JP" sz="16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058" name="Rectangle 35"/>
            <p:cNvSpPr>
              <a:spLocks noChangeArrowheads="1"/>
            </p:cNvSpPr>
            <p:nvPr/>
          </p:nvSpPr>
          <p:spPr bwMode="auto">
            <a:xfrm>
              <a:off x="95" y="3138"/>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59" name="Rectangle 36"/>
            <p:cNvSpPr>
              <a:spLocks noChangeArrowheads="1"/>
            </p:cNvSpPr>
            <p:nvPr/>
          </p:nvSpPr>
          <p:spPr bwMode="auto">
            <a:xfrm>
              <a:off x="237" y="3138"/>
              <a:ext cx="42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mBrake: bool</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0" name="Rectangle 37"/>
            <p:cNvSpPr>
              <a:spLocks noChangeArrowheads="1"/>
            </p:cNvSpPr>
            <p:nvPr/>
          </p:nvSpPr>
          <p:spPr bwMode="auto">
            <a:xfrm>
              <a:off x="95" y="3217"/>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1" name="Rectangle 38"/>
            <p:cNvSpPr>
              <a:spLocks noChangeArrowheads="1"/>
            </p:cNvSpPr>
            <p:nvPr/>
          </p:nvSpPr>
          <p:spPr bwMode="auto">
            <a:xfrm>
              <a:off x="237" y="3217"/>
              <a:ext cx="34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mPwm: int</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2" name="Rectangle 39"/>
            <p:cNvSpPr>
              <a:spLocks noChangeArrowheads="1"/>
            </p:cNvSpPr>
            <p:nvPr/>
          </p:nvSpPr>
          <p:spPr bwMode="auto">
            <a:xfrm>
              <a:off x="95" y="3295"/>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3" name="Rectangle 40"/>
            <p:cNvSpPr>
              <a:spLocks noChangeArrowheads="1"/>
            </p:cNvSpPr>
            <p:nvPr/>
          </p:nvSpPr>
          <p:spPr bwMode="auto">
            <a:xfrm>
              <a:off x="237" y="3295"/>
              <a:ext cx="52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mOffset: int32_t</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4" name="Line 41"/>
            <p:cNvSpPr>
              <a:spLocks noChangeShapeType="1"/>
            </p:cNvSpPr>
            <p:nvPr/>
          </p:nvSpPr>
          <p:spPr bwMode="auto">
            <a:xfrm>
              <a:off x="56" y="3405"/>
              <a:ext cx="2045" cy="0"/>
            </a:xfrm>
            <a:prstGeom prst="line">
              <a:avLst/>
            </a:prstGeom>
            <a:noFill/>
            <a:ln w="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600">
                <a:latin typeface="+mn-ea"/>
                <a:ea typeface="+mn-ea"/>
              </a:endParaRPr>
            </a:p>
          </p:txBody>
        </p:sp>
        <p:sp>
          <p:nvSpPr>
            <p:cNvPr id="2065" name="Rectangle 42"/>
            <p:cNvSpPr>
              <a:spLocks noChangeArrowheads="1"/>
            </p:cNvSpPr>
            <p:nvPr/>
          </p:nvSpPr>
          <p:spPr bwMode="auto">
            <a:xfrm>
              <a:off x="95" y="3437"/>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6" name="Rectangle 43"/>
            <p:cNvSpPr>
              <a:spLocks noChangeArrowheads="1"/>
            </p:cNvSpPr>
            <p:nvPr/>
          </p:nvSpPr>
          <p:spPr bwMode="auto">
            <a:xfrm>
              <a:off x="237" y="3437"/>
              <a:ext cx="179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dirty="0" smtClean="0">
                  <a:ln>
                    <a:noFill/>
                  </a:ln>
                  <a:solidFill>
                    <a:srgbClr val="3C3C3C"/>
                  </a:solidFill>
                  <a:effectLst/>
                  <a:latin typeface="+mn-ea"/>
                  <a:ea typeface="+mn-ea"/>
                  <a:cs typeface="ＭＳ Ｐゴシック" pitchFamily="50" charset="-128"/>
                </a:rPr>
                <a:t>init(port: ePortM, brake: bool, type: motor_type_t): void</a:t>
              </a:r>
              <a:endParaRPr kumimoji="1" lang="ja-JP" altLang="ja-JP" sz="16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067" name="Rectangle 44"/>
            <p:cNvSpPr>
              <a:spLocks noChangeArrowheads="1"/>
            </p:cNvSpPr>
            <p:nvPr/>
          </p:nvSpPr>
          <p:spPr bwMode="auto">
            <a:xfrm>
              <a:off x="95" y="3516"/>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8" name="Rectangle 45"/>
            <p:cNvSpPr>
              <a:spLocks noChangeArrowheads="1"/>
            </p:cNvSpPr>
            <p:nvPr/>
          </p:nvSpPr>
          <p:spPr bwMode="auto">
            <a:xfrm>
              <a:off x="237" y="3516"/>
              <a:ext cx="3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reset(): void</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69" name="Rectangle 46"/>
            <p:cNvSpPr>
              <a:spLocks noChangeArrowheads="1"/>
            </p:cNvSpPr>
            <p:nvPr/>
          </p:nvSpPr>
          <p:spPr bwMode="auto">
            <a:xfrm>
              <a:off x="95" y="3594"/>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70" name="Rectangle 47"/>
            <p:cNvSpPr>
              <a:spLocks noChangeArrowheads="1"/>
            </p:cNvSpPr>
            <p:nvPr/>
          </p:nvSpPr>
          <p:spPr bwMode="auto">
            <a:xfrm>
              <a:off x="237" y="3594"/>
              <a:ext cx="61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getCount(): int32_t</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71" name="Rectangle 48"/>
            <p:cNvSpPr>
              <a:spLocks noChangeArrowheads="1"/>
            </p:cNvSpPr>
            <p:nvPr/>
          </p:nvSpPr>
          <p:spPr bwMode="auto">
            <a:xfrm>
              <a:off x="95" y="3673"/>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72" name="Rectangle 49"/>
            <p:cNvSpPr>
              <a:spLocks noChangeArrowheads="1"/>
            </p:cNvSpPr>
            <p:nvPr/>
          </p:nvSpPr>
          <p:spPr bwMode="auto">
            <a:xfrm>
              <a:off x="237" y="3673"/>
              <a:ext cx="96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setCount(count: int32_t): void</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73" name="Rectangle 50"/>
            <p:cNvSpPr>
              <a:spLocks noChangeArrowheads="1"/>
            </p:cNvSpPr>
            <p:nvPr/>
          </p:nvSpPr>
          <p:spPr bwMode="auto">
            <a:xfrm>
              <a:off x="95" y="3752"/>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74" name="Rectangle 51"/>
            <p:cNvSpPr>
              <a:spLocks noChangeArrowheads="1"/>
            </p:cNvSpPr>
            <p:nvPr/>
          </p:nvSpPr>
          <p:spPr bwMode="auto">
            <a:xfrm>
              <a:off x="237" y="3752"/>
              <a:ext cx="77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setPWM(pwm: int): void</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100" name="Rectangle 52"/>
            <p:cNvSpPr>
              <a:spLocks noChangeArrowheads="1"/>
            </p:cNvSpPr>
            <p:nvPr/>
          </p:nvSpPr>
          <p:spPr bwMode="auto">
            <a:xfrm>
              <a:off x="95" y="3830"/>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101" name="Rectangle 53"/>
            <p:cNvSpPr>
              <a:spLocks noChangeArrowheads="1"/>
            </p:cNvSpPr>
            <p:nvPr/>
          </p:nvSpPr>
          <p:spPr bwMode="auto">
            <a:xfrm>
              <a:off x="237" y="3830"/>
              <a:ext cx="86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setBrake(brake: bool): void</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102" name="Rectangle 54"/>
            <p:cNvSpPr>
              <a:spLocks noChangeArrowheads="1"/>
            </p:cNvSpPr>
            <p:nvPr/>
          </p:nvSpPr>
          <p:spPr bwMode="auto">
            <a:xfrm>
              <a:off x="95" y="3909"/>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103" name="Rectangle 55"/>
            <p:cNvSpPr>
              <a:spLocks noChangeArrowheads="1"/>
            </p:cNvSpPr>
            <p:nvPr/>
          </p:nvSpPr>
          <p:spPr bwMode="auto">
            <a:xfrm>
              <a:off x="237" y="3909"/>
              <a:ext cx="75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getPort(): motor_port_t</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104" name="Rectangle 56"/>
            <p:cNvSpPr>
              <a:spLocks noChangeArrowheads="1"/>
            </p:cNvSpPr>
            <p:nvPr/>
          </p:nvSpPr>
          <p:spPr bwMode="auto">
            <a:xfrm>
              <a:off x="95" y="3988"/>
              <a:ext cx="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105" name="Rectangle 57"/>
            <p:cNvSpPr>
              <a:spLocks noChangeArrowheads="1"/>
            </p:cNvSpPr>
            <p:nvPr/>
          </p:nvSpPr>
          <p:spPr bwMode="auto">
            <a:xfrm>
              <a:off x="237" y="3988"/>
              <a:ext cx="44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3C3C3C"/>
                  </a:solidFill>
                  <a:effectLst/>
                  <a:latin typeface="+mn-ea"/>
                  <a:ea typeface="+mn-ea"/>
                  <a:cs typeface="ＭＳ Ｐゴシック" pitchFamily="50" charset="-128"/>
                </a:rPr>
                <a:t>getPWM(): int</a:t>
              </a:r>
              <a:endParaRPr kumimoji="1" lang="ja-JP" altLang="ja-JP" sz="1600" b="0" i="0" u="none" strike="noStrike" cap="none" normalizeH="0" baseline="0" smtClean="0">
                <a:ln>
                  <a:noFill/>
                </a:ln>
                <a:solidFill>
                  <a:schemeClr val="tx1"/>
                </a:solidFill>
                <a:effectLst/>
                <a:latin typeface="+mn-ea"/>
                <a:ea typeface="+mn-ea"/>
                <a:cs typeface="ＭＳ Ｐゴシック" pitchFamily="50" charset="-128"/>
              </a:endParaRPr>
            </a:p>
          </p:txBody>
        </p:sp>
      </p:grpSp>
      <p:sp>
        <p:nvSpPr>
          <p:cNvPr id="123" name="正方形/長方形 122"/>
          <p:cNvSpPr/>
          <p:nvPr/>
        </p:nvSpPr>
        <p:spPr>
          <a:xfrm>
            <a:off x="252751" y="5473073"/>
            <a:ext cx="3528000" cy="972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dirty="0" smtClean="0">
              <a:solidFill>
                <a:schemeClr val="tx1"/>
              </a:solidFill>
            </a:endParaRPr>
          </a:p>
        </p:txBody>
      </p:sp>
    </p:spTree>
    <p:extLst>
      <p:ext uri="{BB962C8B-B14F-4D97-AF65-F5344CB8AC3E}">
        <p14:creationId xmlns:p14="http://schemas.microsoft.com/office/powerpoint/2010/main" val="2777765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22</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角丸四角形 5"/>
          <p:cNvSpPr/>
          <p:nvPr/>
        </p:nvSpPr>
        <p:spPr>
          <a:xfrm>
            <a:off x="260915" y="5511539"/>
            <a:ext cx="5178033" cy="693426"/>
          </a:xfrm>
          <a:prstGeom prst="roundRect">
            <a:avLst>
              <a:gd name="adj" fmla="val 5972"/>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7" name="角丸四角形 6"/>
          <p:cNvSpPr/>
          <p:nvPr/>
        </p:nvSpPr>
        <p:spPr>
          <a:xfrm>
            <a:off x="262032" y="4314228"/>
            <a:ext cx="4018086" cy="1033588"/>
          </a:xfrm>
          <a:prstGeom prst="roundRect">
            <a:avLst>
              <a:gd name="adj" fmla="val 5972"/>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8" name="角丸四角形 7"/>
          <p:cNvSpPr/>
          <p:nvPr/>
        </p:nvSpPr>
        <p:spPr>
          <a:xfrm>
            <a:off x="316461" y="3693080"/>
            <a:ext cx="2089588" cy="36584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9" name="下矢印 8"/>
          <p:cNvSpPr/>
          <p:nvPr/>
        </p:nvSpPr>
        <p:spPr>
          <a:xfrm rot="20362301" flipH="1">
            <a:off x="5473792" y="1757656"/>
            <a:ext cx="728173" cy="1620000"/>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10" name="下矢印 9"/>
          <p:cNvSpPr/>
          <p:nvPr/>
        </p:nvSpPr>
        <p:spPr>
          <a:xfrm rot="1060570">
            <a:off x="4123765" y="1804913"/>
            <a:ext cx="728173" cy="1188000"/>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11" name="角丸四角形 10"/>
          <p:cNvSpPr/>
          <p:nvPr/>
        </p:nvSpPr>
        <p:spPr>
          <a:xfrm>
            <a:off x="434240" y="4674577"/>
            <a:ext cx="2016000" cy="162000"/>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12" name="角丸四角形 11"/>
          <p:cNvSpPr/>
          <p:nvPr/>
        </p:nvSpPr>
        <p:spPr>
          <a:xfrm>
            <a:off x="434240" y="4861395"/>
            <a:ext cx="3015718" cy="36584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3" name="タイトル 1"/>
          <p:cNvSpPr>
            <a:spLocks noGrp="1"/>
          </p:cNvSpPr>
          <p:nvPr>
            <p:ph type="title"/>
          </p:nvPr>
        </p:nvSpPr>
        <p:spPr>
          <a:xfrm>
            <a:off x="206375" y="185738"/>
            <a:ext cx="7683500" cy="657225"/>
          </a:xfrm>
        </p:spPr>
        <p:txBody>
          <a:bodyPr/>
          <a:lstStyle/>
          <a:p>
            <a:r>
              <a:rPr lang="en-US" altLang="ja-JP" dirty="0"/>
              <a:t>4</a:t>
            </a:r>
            <a:r>
              <a:rPr lang="en-US" altLang="ja-JP" dirty="0" smtClean="0"/>
              <a:t>-6</a:t>
            </a:r>
            <a:r>
              <a:rPr lang="ja-JP" altLang="en-US" dirty="0" err="1" smtClean="0"/>
              <a:t>．</a:t>
            </a:r>
            <a:r>
              <a:rPr kumimoji="1" lang="ja-JP" altLang="en-US" dirty="0" smtClean="0"/>
              <a:t>最終的な実装イメージ</a:t>
            </a:r>
            <a:endParaRPr kumimoji="1" lang="ja-JP" altLang="en-US" sz="2800" dirty="0"/>
          </a:p>
        </p:txBody>
      </p:sp>
      <p:sp>
        <p:nvSpPr>
          <p:cNvPr id="14" name="テキスト ボックス 13"/>
          <p:cNvSpPr txBox="1"/>
          <p:nvPr/>
        </p:nvSpPr>
        <p:spPr>
          <a:xfrm>
            <a:off x="221016" y="2898939"/>
            <a:ext cx="5609176" cy="3636000"/>
          </a:xfrm>
          <a:prstGeom prst="rect">
            <a:avLst/>
          </a:prstGeom>
          <a:noFill/>
          <a:ln w="28575">
            <a:solidFill>
              <a:schemeClr val="bg1">
                <a:lumMod val="50000"/>
              </a:schemeClr>
            </a:solidFill>
          </a:ln>
        </p:spPr>
        <p:txBody>
          <a:bodyPr wrap="square" lIns="72000" tIns="108000" rIns="36000" bIns="36000" rtlCol="0">
            <a:noAutofit/>
          </a:bodyPr>
          <a:lstStyle/>
          <a:p>
            <a:r>
              <a:rPr lang="en-US" altLang="ja-JP" sz="1100" dirty="0" smtClean="0">
                <a:latin typeface="メイリオ" pitchFamily="50" charset="-128"/>
              </a:rPr>
              <a:t>#</a:t>
            </a:r>
            <a:r>
              <a:rPr lang="en-US" altLang="ja-JP" sz="1100" dirty="0">
                <a:latin typeface="メイリオ" pitchFamily="50" charset="-128"/>
              </a:rPr>
              <a:t>if !defined(EV3_APP_LINETRACER_H_)</a:t>
            </a:r>
          </a:p>
          <a:p>
            <a:r>
              <a:rPr lang="ja-JP" altLang="en-US" sz="1100" dirty="0" smtClean="0">
                <a:latin typeface="メイリオ" pitchFamily="50" charset="-128"/>
              </a:rPr>
              <a:t>　</a:t>
            </a:r>
            <a:r>
              <a:rPr lang="en-US" altLang="ja-JP" sz="1100" dirty="0" smtClean="0">
                <a:latin typeface="メイリオ" pitchFamily="50" charset="-128"/>
              </a:rPr>
              <a:t>#</a:t>
            </a:r>
            <a:r>
              <a:rPr lang="en-US" altLang="ja-JP" sz="1100" dirty="0">
                <a:latin typeface="メイリオ" pitchFamily="50" charset="-128"/>
              </a:rPr>
              <a:t>define EV3_APP_LINETRACER_H_</a:t>
            </a:r>
          </a:p>
          <a:p>
            <a:endParaRPr lang="en-US" altLang="ja-JP" sz="1100" dirty="0">
              <a:latin typeface="メイリオ" pitchFamily="50" charset="-128"/>
            </a:endParaRPr>
          </a:p>
          <a:p>
            <a:r>
              <a:rPr lang="en-US" altLang="ja-JP" sz="1100" dirty="0">
                <a:latin typeface="メイリオ" pitchFamily="50" charset="-128"/>
              </a:rPr>
              <a:t>#include </a:t>
            </a:r>
            <a:r>
              <a:rPr lang="en-US" altLang="ja-JP" sz="1100" dirty="0" smtClean="0">
                <a:latin typeface="メイリオ" pitchFamily="50" charset="-128"/>
              </a:rPr>
              <a:t>“</a:t>
            </a:r>
            <a:r>
              <a:rPr lang="en-US" altLang="ja-JP" sz="1100" dirty="0" err="1" smtClean="0">
                <a:latin typeface="メイリオ" pitchFamily="50" charset="-128"/>
              </a:rPr>
              <a:t>LineTracerState.h</a:t>
            </a:r>
            <a:r>
              <a:rPr lang="en-US" altLang="ja-JP" sz="1100" dirty="0" smtClean="0">
                <a:latin typeface="メイリオ" pitchFamily="50" charset="-128"/>
              </a:rPr>
              <a:t>”</a:t>
            </a:r>
            <a:r>
              <a:rPr lang="ja-JP" altLang="en-US" sz="1100" dirty="0" smtClean="0">
                <a:latin typeface="メイリオ" pitchFamily="50" charset="-128"/>
              </a:rPr>
              <a:t>　　</a:t>
            </a:r>
            <a:r>
              <a:rPr lang="en-US" altLang="ja-JP" sz="1100" dirty="0" smtClean="0">
                <a:latin typeface="メイリオ" pitchFamily="50" charset="-128"/>
              </a:rPr>
              <a:t>/* </a:t>
            </a:r>
            <a:r>
              <a:rPr lang="ja-JP" altLang="en-US" sz="1100" dirty="0" smtClean="0">
                <a:latin typeface="メイリオ" pitchFamily="50" charset="-128"/>
              </a:rPr>
              <a:t>状態定義用ヘッダファイル</a:t>
            </a:r>
            <a:r>
              <a:rPr lang="en-US" altLang="ja-JP" sz="1100" dirty="0" smtClean="0">
                <a:latin typeface="メイリオ" pitchFamily="50" charset="-128"/>
              </a:rPr>
              <a:t> */</a:t>
            </a:r>
            <a:endParaRPr lang="en-US" altLang="ja-JP" sz="1100" dirty="0">
              <a:latin typeface="メイリオ" pitchFamily="50" charset="-128"/>
            </a:endParaRPr>
          </a:p>
          <a:p>
            <a:r>
              <a:rPr lang="en-US" altLang="ja-JP" sz="1100" dirty="0">
                <a:latin typeface="メイリオ" pitchFamily="50" charset="-128"/>
              </a:rPr>
              <a:t>#include "</a:t>
            </a:r>
            <a:r>
              <a:rPr lang="en-US" altLang="ja-JP" sz="1100" dirty="0" err="1">
                <a:latin typeface="メイリオ" pitchFamily="50" charset="-128"/>
              </a:rPr>
              <a:t>BalancingWalker.h</a:t>
            </a:r>
            <a:r>
              <a:rPr lang="en-US" altLang="ja-JP" sz="1100" dirty="0">
                <a:latin typeface="メイリオ" pitchFamily="50" charset="-128"/>
              </a:rPr>
              <a:t>"</a:t>
            </a:r>
          </a:p>
          <a:p>
            <a:r>
              <a:rPr lang="en-US" altLang="ja-JP" sz="1100" dirty="0">
                <a:latin typeface="メイリオ" pitchFamily="50" charset="-128"/>
              </a:rPr>
              <a:t>#include "</a:t>
            </a:r>
            <a:r>
              <a:rPr lang="en-US" altLang="ja-JP" sz="1100" dirty="0" err="1" smtClean="0">
                <a:latin typeface="メイリオ" pitchFamily="50" charset="-128"/>
              </a:rPr>
              <a:t>LineMonitor.h</a:t>
            </a:r>
            <a:r>
              <a:rPr lang="en-US" altLang="ja-JP" sz="1100" dirty="0" smtClean="0">
                <a:latin typeface="メイリオ" pitchFamily="50" charset="-128"/>
              </a:rPr>
              <a:t>“</a:t>
            </a:r>
          </a:p>
          <a:p>
            <a:endParaRPr lang="en-US" altLang="ja-JP" sz="1100" dirty="0">
              <a:latin typeface="メイリオ" pitchFamily="50" charset="-128"/>
            </a:endParaRPr>
          </a:p>
          <a:p>
            <a:r>
              <a:rPr lang="en-US" altLang="ja-JP" sz="1100" dirty="0" smtClean="0">
                <a:latin typeface="メイリオ" pitchFamily="50" charset="-128"/>
              </a:rPr>
              <a:t>//</a:t>
            </a:r>
            <a:r>
              <a:rPr lang="ja-JP" altLang="en-US" sz="1100" dirty="0" smtClean="0">
                <a:latin typeface="メイリオ" pitchFamily="50" charset="-128"/>
              </a:rPr>
              <a:t>クラスの属性の構造体定義</a:t>
            </a:r>
            <a:endParaRPr lang="en-US" altLang="ja-JP" sz="1100" dirty="0">
              <a:latin typeface="メイリオ" pitchFamily="50" charset="-128"/>
            </a:endParaRPr>
          </a:p>
          <a:p>
            <a:r>
              <a:rPr lang="en-US" altLang="ja-JP" sz="1100" dirty="0" err="1">
                <a:latin typeface="メイリオ" pitchFamily="50" charset="-128"/>
              </a:rPr>
              <a:t>typedef</a:t>
            </a:r>
            <a:r>
              <a:rPr lang="en-US" altLang="ja-JP" sz="1100" dirty="0">
                <a:latin typeface="メイリオ" pitchFamily="50" charset="-128"/>
              </a:rPr>
              <a:t> </a:t>
            </a:r>
            <a:r>
              <a:rPr lang="en-US" altLang="ja-JP" sz="1100" dirty="0" err="1">
                <a:latin typeface="メイリオ" pitchFamily="50" charset="-128"/>
              </a:rPr>
              <a:t>struct</a:t>
            </a:r>
            <a:r>
              <a:rPr lang="en-US" altLang="ja-JP" sz="1100" dirty="0">
                <a:latin typeface="メイリオ" pitchFamily="50" charset="-128"/>
              </a:rPr>
              <a:t> </a:t>
            </a:r>
            <a:r>
              <a:rPr lang="en-US" altLang="ja-JP" sz="1100" b="1" dirty="0" err="1">
                <a:latin typeface="メイリオ" pitchFamily="50" charset="-128"/>
              </a:rPr>
              <a:t>LineTracer</a:t>
            </a:r>
            <a:endParaRPr lang="en-US" altLang="ja-JP" sz="1100" b="1" dirty="0">
              <a:latin typeface="メイリオ" pitchFamily="50" charset="-128"/>
            </a:endParaRPr>
          </a:p>
          <a:p>
            <a:r>
              <a:rPr lang="en-US" altLang="ja-JP" sz="1100" dirty="0">
                <a:latin typeface="メイリオ" pitchFamily="50" charset="-128"/>
              </a:rPr>
              <a:t>{</a:t>
            </a:r>
          </a:p>
          <a:p>
            <a:r>
              <a:rPr lang="ja-JP" altLang="en-US" sz="1100" dirty="0">
                <a:latin typeface="メイリオ" pitchFamily="50" charset="-128"/>
              </a:rPr>
              <a:t> </a:t>
            </a:r>
            <a:r>
              <a:rPr lang="ja-JP" altLang="en-US" sz="1100" dirty="0" smtClean="0">
                <a:latin typeface="メイリオ" pitchFamily="50" charset="-128"/>
              </a:rPr>
              <a:t>     </a:t>
            </a:r>
            <a:r>
              <a:rPr lang="en-US" altLang="ja-JP" sz="1100" dirty="0" err="1" smtClean="0">
                <a:latin typeface="メイリオ" pitchFamily="50" charset="-128"/>
              </a:rPr>
              <a:t>bool</a:t>
            </a:r>
            <a:r>
              <a:rPr lang="en-US" altLang="ja-JP" sz="1100" dirty="0" smtClean="0">
                <a:latin typeface="メイリオ" pitchFamily="50" charset="-128"/>
              </a:rPr>
              <a:t>           </a:t>
            </a:r>
            <a:r>
              <a:rPr lang="en-US" altLang="ja-JP" sz="1100" dirty="0" err="1" smtClean="0">
                <a:latin typeface="メイリオ" pitchFamily="50" charset="-128"/>
              </a:rPr>
              <a:t>mIsInitialized</a:t>
            </a:r>
            <a:r>
              <a:rPr lang="en-US" altLang="ja-JP" sz="1100" dirty="0">
                <a:latin typeface="メイリオ" pitchFamily="50" charset="-128"/>
              </a:rPr>
              <a:t>;</a:t>
            </a:r>
          </a:p>
          <a:p>
            <a:r>
              <a:rPr lang="en-US" altLang="ja-JP" sz="1100" dirty="0" smtClean="0">
                <a:latin typeface="メイリオ" pitchFamily="50" charset="-128"/>
              </a:rPr>
              <a:t>      </a:t>
            </a:r>
            <a:r>
              <a:rPr lang="en-US" altLang="ja-JP" sz="1100" dirty="0" err="1" smtClean="0">
                <a:latin typeface="メイリオ" pitchFamily="50" charset="-128"/>
              </a:rPr>
              <a:t>BalancingWalker</a:t>
            </a:r>
            <a:r>
              <a:rPr lang="en-US" altLang="ja-JP" sz="1100" dirty="0" smtClean="0">
                <a:latin typeface="メイリオ" pitchFamily="50" charset="-128"/>
              </a:rPr>
              <a:t>   *</a:t>
            </a:r>
            <a:r>
              <a:rPr lang="en-US" altLang="ja-JP" sz="1100" dirty="0" err="1">
                <a:latin typeface="メイリオ" pitchFamily="50" charset="-128"/>
              </a:rPr>
              <a:t>mBalancingWalker</a:t>
            </a:r>
            <a:r>
              <a:rPr lang="en-US" altLang="ja-JP" sz="1100" dirty="0">
                <a:latin typeface="メイリオ" pitchFamily="50" charset="-128"/>
              </a:rPr>
              <a:t>;</a:t>
            </a:r>
          </a:p>
          <a:p>
            <a:r>
              <a:rPr lang="en-US" altLang="ja-JP" sz="1100" dirty="0" smtClean="0">
                <a:latin typeface="メイリオ" pitchFamily="50" charset="-128"/>
              </a:rPr>
              <a:t>      </a:t>
            </a:r>
            <a:r>
              <a:rPr lang="en-US" altLang="ja-JP" sz="1100" dirty="0" err="1" smtClean="0">
                <a:latin typeface="メイリオ" pitchFamily="50" charset="-128"/>
              </a:rPr>
              <a:t>LineMonitor</a:t>
            </a:r>
            <a:r>
              <a:rPr lang="en-US" altLang="ja-JP" sz="1100" dirty="0" smtClean="0">
                <a:latin typeface="メイリオ" pitchFamily="50" charset="-128"/>
              </a:rPr>
              <a:t>          *</a:t>
            </a:r>
            <a:r>
              <a:rPr lang="en-US" altLang="ja-JP" sz="1100" dirty="0" err="1">
                <a:latin typeface="メイリオ" pitchFamily="50" charset="-128"/>
              </a:rPr>
              <a:t>mLineMonitor</a:t>
            </a:r>
            <a:r>
              <a:rPr lang="en-US" altLang="ja-JP" sz="1100" dirty="0" smtClean="0">
                <a:latin typeface="メイリオ" pitchFamily="50" charset="-128"/>
              </a:rPr>
              <a:t>;</a:t>
            </a:r>
          </a:p>
          <a:p>
            <a:r>
              <a:rPr lang="en-US" altLang="ja-JP" sz="1100" dirty="0" smtClean="0">
                <a:latin typeface="メイリオ" pitchFamily="50" charset="-128"/>
              </a:rPr>
              <a:t>}</a:t>
            </a:r>
            <a:r>
              <a:rPr lang="en-US" altLang="ja-JP" sz="1100" dirty="0" smtClean="0">
                <a:solidFill>
                  <a:srgbClr val="CC0000"/>
                </a:solidFill>
                <a:latin typeface="メイリオ" pitchFamily="50" charset="-128"/>
              </a:rPr>
              <a:t> </a:t>
            </a:r>
            <a:r>
              <a:rPr lang="en-US" altLang="ja-JP" sz="1100" b="1" dirty="0" err="1" smtClean="0">
                <a:latin typeface="メイリオ" pitchFamily="50" charset="-128"/>
              </a:rPr>
              <a:t>LineTracer</a:t>
            </a:r>
            <a:r>
              <a:rPr lang="en-US" altLang="ja-JP" sz="1100" dirty="0" smtClean="0">
                <a:latin typeface="メイリオ" pitchFamily="50" charset="-128"/>
              </a:rPr>
              <a:t>;</a:t>
            </a:r>
          </a:p>
          <a:p>
            <a:r>
              <a:rPr lang="en-US" altLang="ja-JP" sz="1100" dirty="0" smtClean="0">
                <a:latin typeface="メイリオ" pitchFamily="50" charset="-128"/>
              </a:rPr>
              <a:t>//</a:t>
            </a:r>
            <a:r>
              <a:rPr lang="ja-JP" altLang="en-US" sz="1100" dirty="0" smtClean="0">
                <a:latin typeface="メイリオ" pitchFamily="50" charset="-128"/>
              </a:rPr>
              <a:t>公開する操作</a:t>
            </a:r>
            <a:endParaRPr lang="en-US" altLang="ja-JP" sz="1100" dirty="0">
              <a:latin typeface="メイリオ" pitchFamily="50" charset="-128"/>
            </a:endParaRPr>
          </a:p>
          <a:p>
            <a:r>
              <a:rPr lang="en-US" altLang="ja-JP" sz="1100" dirty="0">
                <a:latin typeface="メイリオ" pitchFamily="50" charset="-128"/>
              </a:rPr>
              <a:t>void </a:t>
            </a:r>
            <a:r>
              <a:rPr lang="en-US" altLang="ja-JP" sz="1100" dirty="0" err="1">
                <a:latin typeface="メイリオ" pitchFamily="50" charset="-128"/>
              </a:rPr>
              <a:t>LineTracer_init</a:t>
            </a:r>
            <a:r>
              <a:rPr lang="en-US" altLang="ja-JP" sz="1100" dirty="0">
                <a:latin typeface="メイリオ" pitchFamily="50" charset="-128"/>
              </a:rPr>
              <a:t>(</a:t>
            </a:r>
            <a:r>
              <a:rPr lang="en-US" altLang="ja-JP" sz="1100" dirty="0" err="1">
                <a:latin typeface="メイリオ" pitchFamily="50" charset="-128"/>
              </a:rPr>
              <a:t>LineTracer</a:t>
            </a:r>
            <a:r>
              <a:rPr lang="en-US" altLang="ja-JP" sz="1100" dirty="0">
                <a:latin typeface="メイリオ" pitchFamily="50" charset="-128"/>
              </a:rPr>
              <a:t>* this, </a:t>
            </a:r>
            <a:r>
              <a:rPr lang="en-US" altLang="ja-JP" sz="1100" dirty="0" err="1" smtClean="0">
                <a:latin typeface="メイリオ" pitchFamily="50" charset="-128"/>
              </a:rPr>
              <a:t>BalancingWalker</a:t>
            </a:r>
            <a:r>
              <a:rPr lang="en-US" altLang="ja-JP" sz="1100" dirty="0" smtClean="0">
                <a:latin typeface="メイリオ" pitchFamily="50" charset="-128"/>
              </a:rPr>
              <a:t>* </a:t>
            </a:r>
            <a:r>
              <a:rPr lang="en-US" altLang="ja-JP" sz="1100" dirty="0" err="1" smtClean="0">
                <a:latin typeface="メイリオ" pitchFamily="50" charset="-128"/>
              </a:rPr>
              <a:t>balancingWalker</a:t>
            </a:r>
            <a:r>
              <a:rPr lang="en-US" altLang="ja-JP" sz="1100" dirty="0">
                <a:latin typeface="メイリオ" pitchFamily="50" charset="-128"/>
              </a:rPr>
              <a:t>, </a:t>
            </a:r>
            <a:r>
              <a:rPr lang="en-US" altLang="ja-JP" sz="1100" dirty="0" err="1" smtClean="0">
                <a:latin typeface="メイリオ" pitchFamily="50" charset="-128"/>
              </a:rPr>
              <a:t>LineMonitor</a:t>
            </a:r>
            <a:r>
              <a:rPr lang="en-US" altLang="ja-JP" sz="1100" dirty="0" smtClean="0">
                <a:latin typeface="メイリオ" pitchFamily="50" charset="-128"/>
              </a:rPr>
              <a:t>* </a:t>
            </a:r>
            <a:r>
              <a:rPr lang="en-US" altLang="ja-JP" sz="1100" dirty="0" err="1" smtClean="0">
                <a:latin typeface="メイリオ" pitchFamily="50" charset="-128"/>
              </a:rPr>
              <a:t>lineMonitor</a:t>
            </a:r>
            <a:r>
              <a:rPr lang="en-US" altLang="ja-JP" sz="1100" dirty="0">
                <a:latin typeface="メイリオ" pitchFamily="50" charset="-128"/>
              </a:rPr>
              <a:t>);</a:t>
            </a:r>
          </a:p>
          <a:p>
            <a:r>
              <a:rPr lang="en-US" altLang="ja-JP" sz="1100" dirty="0">
                <a:latin typeface="メイリオ" pitchFamily="50" charset="-128"/>
              </a:rPr>
              <a:t>void </a:t>
            </a:r>
            <a:r>
              <a:rPr lang="en-US" altLang="ja-JP" sz="1100" dirty="0" err="1">
                <a:latin typeface="メイリオ" pitchFamily="50" charset="-128"/>
              </a:rPr>
              <a:t>LineTracer_run</a:t>
            </a:r>
            <a:r>
              <a:rPr lang="en-US" altLang="ja-JP" sz="1100" dirty="0">
                <a:latin typeface="メイリオ" pitchFamily="50" charset="-128"/>
              </a:rPr>
              <a:t>(</a:t>
            </a:r>
            <a:r>
              <a:rPr lang="en-US" altLang="ja-JP" sz="1100" dirty="0" err="1">
                <a:latin typeface="メイリオ" pitchFamily="50" charset="-128"/>
              </a:rPr>
              <a:t>LineTracer</a:t>
            </a:r>
            <a:r>
              <a:rPr lang="en-US" altLang="ja-JP" sz="1100" dirty="0">
                <a:latin typeface="メイリオ" pitchFamily="50" charset="-128"/>
              </a:rPr>
              <a:t>* this);</a:t>
            </a:r>
          </a:p>
          <a:p>
            <a:pPr>
              <a:spcAft>
                <a:spcPts val="600"/>
              </a:spcAft>
            </a:pPr>
            <a:r>
              <a:rPr lang="en-US" altLang="ja-JP" sz="1100" dirty="0" err="1">
                <a:latin typeface="メイリオ" pitchFamily="50" charset="-128"/>
              </a:rPr>
              <a:t>int</a:t>
            </a:r>
            <a:r>
              <a:rPr lang="en-US" altLang="ja-JP" sz="1100" dirty="0">
                <a:latin typeface="メイリオ" pitchFamily="50" charset="-128"/>
              </a:rPr>
              <a:t> </a:t>
            </a:r>
            <a:r>
              <a:rPr lang="en-US" altLang="ja-JP" sz="1100" dirty="0" err="1">
                <a:latin typeface="メイリオ" pitchFamily="50" charset="-128"/>
              </a:rPr>
              <a:t>LineTracer_calcDirection</a:t>
            </a:r>
            <a:r>
              <a:rPr lang="en-US" altLang="ja-JP" sz="1100" dirty="0">
                <a:latin typeface="メイリオ" pitchFamily="50" charset="-128"/>
              </a:rPr>
              <a:t>(</a:t>
            </a:r>
            <a:r>
              <a:rPr lang="en-US" altLang="ja-JP" sz="1100" dirty="0" err="1">
                <a:latin typeface="メイリオ" pitchFamily="50" charset="-128"/>
              </a:rPr>
              <a:t>LineTracer</a:t>
            </a:r>
            <a:r>
              <a:rPr lang="en-US" altLang="ja-JP" sz="1100" dirty="0">
                <a:latin typeface="メイリオ" pitchFamily="50" charset="-128"/>
              </a:rPr>
              <a:t>* this, </a:t>
            </a:r>
            <a:r>
              <a:rPr lang="en-US" altLang="ja-JP" sz="1100" dirty="0" err="1">
                <a:latin typeface="メイリオ" pitchFamily="50" charset="-128"/>
              </a:rPr>
              <a:t>bool</a:t>
            </a:r>
            <a:r>
              <a:rPr lang="en-US" altLang="ja-JP" sz="1100" dirty="0">
                <a:latin typeface="メイリオ" pitchFamily="50" charset="-128"/>
              </a:rPr>
              <a:t> </a:t>
            </a:r>
            <a:r>
              <a:rPr lang="en-US" altLang="ja-JP" sz="1100" dirty="0" err="1">
                <a:latin typeface="メイリオ" pitchFamily="50" charset="-128"/>
              </a:rPr>
              <a:t>isOnLine</a:t>
            </a:r>
            <a:r>
              <a:rPr lang="en-US" altLang="ja-JP" sz="1100" dirty="0" smtClean="0">
                <a:latin typeface="メイリオ" pitchFamily="50" charset="-128"/>
              </a:rPr>
              <a:t>);</a:t>
            </a:r>
            <a:endParaRPr lang="en-US" altLang="ja-JP" sz="1100" dirty="0">
              <a:latin typeface="メイリオ" pitchFamily="50" charset="-128"/>
            </a:endParaRPr>
          </a:p>
          <a:p>
            <a:r>
              <a:rPr lang="en-US" altLang="ja-JP" sz="1100" dirty="0">
                <a:latin typeface="メイリオ" pitchFamily="50" charset="-128"/>
              </a:rPr>
              <a:t>#</a:t>
            </a:r>
            <a:r>
              <a:rPr lang="en-US" altLang="ja-JP" sz="1100" dirty="0" err="1">
                <a:latin typeface="メイリオ" pitchFamily="50" charset="-128"/>
              </a:rPr>
              <a:t>endif</a:t>
            </a:r>
            <a:r>
              <a:rPr lang="en-US" altLang="ja-JP" sz="1100" dirty="0">
                <a:latin typeface="メイリオ" pitchFamily="50" charset="-128"/>
              </a:rPr>
              <a:t> /*!defined(EV3_APP_LINETRACER_H_)*/</a:t>
            </a:r>
            <a:endParaRPr kumimoji="1" lang="ja-JP" altLang="en-US" sz="1100" dirty="0" smtClean="0">
              <a:latin typeface="メイリオ" pitchFamily="50" charset="-128"/>
            </a:endParaRPr>
          </a:p>
        </p:txBody>
      </p:sp>
      <p:grpSp>
        <p:nvGrpSpPr>
          <p:cNvPr id="15" name="グループ化 14"/>
          <p:cNvGrpSpPr/>
          <p:nvPr/>
        </p:nvGrpSpPr>
        <p:grpSpPr>
          <a:xfrm>
            <a:off x="2131632" y="821957"/>
            <a:ext cx="6299118" cy="2636346"/>
            <a:chOff x="2101488" y="860057"/>
            <a:chExt cx="6299118" cy="2636346"/>
          </a:xfrm>
        </p:grpSpPr>
        <p:sp>
          <p:nvSpPr>
            <p:cNvPr id="16" name="AutoShape 7"/>
            <p:cNvSpPr>
              <a:spLocks noChangeAspect="1" noChangeArrowheads="1" noTextEdit="1"/>
            </p:cNvSpPr>
            <p:nvPr/>
          </p:nvSpPr>
          <p:spPr bwMode="auto">
            <a:xfrm>
              <a:off x="2281825" y="860057"/>
              <a:ext cx="5862643" cy="2636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9"/>
            <p:cNvSpPr>
              <a:spLocks/>
            </p:cNvSpPr>
            <p:nvPr/>
          </p:nvSpPr>
          <p:spPr bwMode="auto">
            <a:xfrm>
              <a:off x="4003666" y="1006003"/>
              <a:ext cx="1998205" cy="768546"/>
            </a:xfrm>
            <a:custGeom>
              <a:avLst/>
              <a:gdLst>
                <a:gd name="T0" fmla="*/ 3912 w 3952"/>
                <a:gd name="T1" fmla="*/ 0 h 1520"/>
                <a:gd name="T2" fmla="*/ 3952 w 3952"/>
                <a:gd name="T3" fmla="*/ 40 h 1520"/>
                <a:gd name="T4" fmla="*/ 3952 w 3952"/>
                <a:gd name="T5" fmla="*/ 40 h 1520"/>
                <a:gd name="T6" fmla="*/ 3952 w 3952"/>
                <a:gd name="T7" fmla="*/ 1480 h 1520"/>
                <a:gd name="T8" fmla="*/ 3952 w 3952"/>
                <a:gd name="T9" fmla="*/ 1480 h 1520"/>
                <a:gd name="T10" fmla="*/ 3912 w 3952"/>
                <a:gd name="T11" fmla="*/ 1520 h 1520"/>
                <a:gd name="T12" fmla="*/ 3912 w 3952"/>
                <a:gd name="T13" fmla="*/ 1520 h 1520"/>
                <a:gd name="T14" fmla="*/ 3912 w 3952"/>
                <a:gd name="T15" fmla="*/ 1520 h 1520"/>
                <a:gd name="T16" fmla="*/ 40 w 3952"/>
                <a:gd name="T17" fmla="*/ 1520 h 1520"/>
                <a:gd name="T18" fmla="*/ 40 w 3952"/>
                <a:gd name="T19" fmla="*/ 1520 h 1520"/>
                <a:gd name="T20" fmla="*/ 0 w 3952"/>
                <a:gd name="T21" fmla="*/ 1480 h 1520"/>
                <a:gd name="T22" fmla="*/ 0 w 3952"/>
                <a:gd name="T23" fmla="*/ 1480 h 1520"/>
                <a:gd name="T24" fmla="*/ 0 w 3952"/>
                <a:gd name="T25" fmla="*/ 40 h 1520"/>
                <a:gd name="T26" fmla="*/ 40 w 3952"/>
                <a:gd name="T27" fmla="*/ 0 h 1520"/>
                <a:gd name="T28" fmla="*/ 40 w 3952"/>
                <a:gd name="T29" fmla="*/ 0 h 1520"/>
                <a:gd name="T30" fmla="*/ 3912 w 3952"/>
                <a:gd name="T31" fmla="*/ 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52" h="1520">
                  <a:moveTo>
                    <a:pt x="3912" y="0"/>
                  </a:moveTo>
                  <a:cubicBezTo>
                    <a:pt x="3935" y="0"/>
                    <a:pt x="3952" y="18"/>
                    <a:pt x="3952" y="40"/>
                  </a:cubicBezTo>
                  <a:lnTo>
                    <a:pt x="3952" y="40"/>
                  </a:lnTo>
                  <a:lnTo>
                    <a:pt x="3952" y="1480"/>
                  </a:lnTo>
                  <a:lnTo>
                    <a:pt x="3952" y="1480"/>
                  </a:lnTo>
                  <a:cubicBezTo>
                    <a:pt x="3952" y="1503"/>
                    <a:pt x="3935" y="1520"/>
                    <a:pt x="3912" y="1520"/>
                  </a:cubicBezTo>
                  <a:cubicBezTo>
                    <a:pt x="3912" y="1520"/>
                    <a:pt x="3912" y="1520"/>
                    <a:pt x="3912" y="1520"/>
                  </a:cubicBezTo>
                  <a:lnTo>
                    <a:pt x="3912" y="1520"/>
                  </a:lnTo>
                  <a:lnTo>
                    <a:pt x="40" y="1520"/>
                  </a:lnTo>
                  <a:lnTo>
                    <a:pt x="40" y="1520"/>
                  </a:lnTo>
                  <a:cubicBezTo>
                    <a:pt x="18" y="1520"/>
                    <a:pt x="0" y="1503"/>
                    <a:pt x="0" y="1480"/>
                  </a:cubicBezTo>
                  <a:lnTo>
                    <a:pt x="0" y="1480"/>
                  </a:lnTo>
                  <a:lnTo>
                    <a:pt x="0" y="40"/>
                  </a:lnTo>
                  <a:cubicBezTo>
                    <a:pt x="0" y="18"/>
                    <a:pt x="18" y="0"/>
                    <a:pt x="40" y="0"/>
                  </a:cubicBezTo>
                  <a:lnTo>
                    <a:pt x="40" y="0"/>
                  </a:lnTo>
                  <a:lnTo>
                    <a:pt x="3912" y="0"/>
                  </a:lnTo>
                  <a:close/>
                </a:path>
              </a:pathLst>
            </a:custGeom>
            <a:solidFill>
              <a:srgbClr val="B9BFCF"/>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8" name="Rectangle 10"/>
            <p:cNvSpPr>
              <a:spLocks noChangeArrowheads="1"/>
            </p:cNvSpPr>
            <p:nvPr/>
          </p:nvSpPr>
          <p:spPr bwMode="auto">
            <a:xfrm>
              <a:off x="3980377" y="981161"/>
              <a:ext cx="2004415" cy="7763"/>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Rectangle 11"/>
            <p:cNvSpPr>
              <a:spLocks noChangeArrowheads="1"/>
            </p:cNvSpPr>
            <p:nvPr/>
          </p:nvSpPr>
          <p:spPr bwMode="auto">
            <a:xfrm>
              <a:off x="3980377" y="988924"/>
              <a:ext cx="2004415" cy="163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Rectangle 12"/>
            <p:cNvSpPr>
              <a:spLocks noChangeArrowheads="1"/>
            </p:cNvSpPr>
            <p:nvPr/>
          </p:nvSpPr>
          <p:spPr bwMode="auto">
            <a:xfrm>
              <a:off x="3980377" y="1151949"/>
              <a:ext cx="2004415" cy="232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Rectangle 13"/>
            <p:cNvSpPr>
              <a:spLocks noChangeArrowheads="1"/>
            </p:cNvSpPr>
            <p:nvPr/>
          </p:nvSpPr>
          <p:spPr bwMode="auto">
            <a:xfrm>
              <a:off x="3980377" y="1175239"/>
              <a:ext cx="2004415" cy="24842"/>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Rectangle 14"/>
            <p:cNvSpPr>
              <a:spLocks noChangeArrowheads="1"/>
            </p:cNvSpPr>
            <p:nvPr/>
          </p:nvSpPr>
          <p:spPr bwMode="auto">
            <a:xfrm>
              <a:off x="3980377" y="1200080"/>
              <a:ext cx="2004415" cy="2328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Rectangle 15"/>
            <p:cNvSpPr>
              <a:spLocks noChangeArrowheads="1"/>
            </p:cNvSpPr>
            <p:nvPr/>
          </p:nvSpPr>
          <p:spPr bwMode="auto">
            <a:xfrm>
              <a:off x="3980377" y="1223370"/>
              <a:ext cx="2004415" cy="24842"/>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Rectangle 16"/>
            <p:cNvSpPr>
              <a:spLocks noChangeArrowheads="1"/>
            </p:cNvSpPr>
            <p:nvPr/>
          </p:nvSpPr>
          <p:spPr bwMode="auto">
            <a:xfrm>
              <a:off x="3980377" y="1248212"/>
              <a:ext cx="2004415" cy="2484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Rectangle 17"/>
            <p:cNvSpPr>
              <a:spLocks noChangeArrowheads="1"/>
            </p:cNvSpPr>
            <p:nvPr/>
          </p:nvSpPr>
          <p:spPr bwMode="auto">
            <a:xfrm>
              <a:off x="3980377" y="1273053"/>
              <a:ext cx="2004415" cy="2328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Rectangle 18"/>
            <p:cNvSpPr>
              <a:spLocks noChangeArrowheads="1"/>
            </p:cNvSpPr>
            <p:nvPr/>
          </p:nvSpPr>
          <p:spPr bwMode="auto">
            <a:xfrm>
              <a:off x="3980377" y="1296343"/>
              <a:ext cx="2004415" cy="2484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Rectangle 19"/>
            <p:cNvSpPr>
              <a:spLocks noChangeArrowheads="1"/>
            </p:cNvSpPr>
            <p:nvPr/>
          </p:nvSpPr>
          <p:spPr bwMode="auto">
            <a:xfrm>
              <a:off x="3980377" y="1321185"/>
              <a:ext cx="2004415" cy="24842"/>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Rectangle 20"/>
            <p:cNvSpPr>
              <a:spLocks noChangeArrowheads="1"/>
            </p:cNvSpPr>
            <p:nvPr/>
          </p:nvSpPr>
          <p:spPr bwMode="auto">
            <a:xfrm>
              <a:off x="3980377" y="1346027"/>
              <a:ext cx="2004415" cy="2328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Rectangle 21"/>
            <p:cNvSpPr>
              <a:spLocks noChangeArrowheads="1"/>
            </p:cNvSpPr>
            <p:nvPr/>
          </p:nvSpPr>
          <p:spPr bwMode="auto">
            <a:xfrm>
              <a:off x="3980377" y="1369316"/>
              <a:ext cx="2004415" cy="2484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Rectangle 22"/>
            <p:cNvSpPr>
              <a:spLocks noChangeArrowheads="1"/>
            </p:cNvSpPr>
            <p:nvPr/>
          </p:nvSpPr>
          <p:spPr bwMode="auto">
            <a:xfrm>
              <a:off x="3980377" y="1394158"/>
              <a:ext cx="2004415" cy="23289"/>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Rectangle 23"/>
            <p:cNvSpPr>
              <a:spLocks noChangeArrowheads="1"/>
            </p:cNvSpPr>
            <p:nvPr/>
          </p:nvSpPr>
          <p:spPr bwMode="auto">
            <a:xfrm>
              <a:off x="3980377" y="1417447"/>
              <a:ext cx="2004415" cy="24842"/>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Rectangle 24"/>
            <p:cNvSpPr>
              <a:spLocks noChangeArrowheads="1"/>
            </p:cNvSpPr>
            <p:nvPr/>
          </p:nvSpPr>
          <p:spPr bwMode="auto">
            <a:xfrm>
              <a:off x="3980377" y="1442289"/>
              <a:ext cx="2004415" cy="2484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Rectangle 25"/>
            <p:cNvSpPr>
              <a:spLocks noChangeArrowheads="1"/>
            </p:cNvSpPr>
            <p:nvPr/>
          </p:nvSpPr>
          <p:spPr bwMode="auto">
            <a:xfrm>
              <a:off x="3980377" y="1467131"/>
              <a:ext cx="2004415" cy="7763"/>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Rectangle 26"/>
            <p:cNvSpPr>
              <a:spLocks noChangeArrowheads="1"/>
            </p:cNvSpPr>
            <p:nvPr/>
          </p:nvSpPr>
          <p:spPr bwMode="auto">
            <a:xfrm>
              <a:off x="3980377" y="1474894"/>
              <a:ext cx="2004415" cy="23289"/>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27"/>
            <p:cNvSpPr>
              <a:spLocks noChangeArrowheads="1"/>
            </p:cNvSpPr>
            <p:nvPr/>
          </p:nvSpPr>
          <p:spPr bwMode="auto">
            <a:xfrm>
              <a:off x="3980377" y="1498183"/>
              <a:ext cx="2004415" cy="24842"/>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28"/>
            <p:cNvSpPr>
              <a:spLocks noChangeArrowheads="1"/>
            </p:cNvSpPr>
            <p:nvPr/>
          </p:nvSpPr>
          <p:spPr bwMode="auto">
            <a:xfrm>
              <a:off x="3980377" y="1523025"/>
              <a:ext cx="2004415" cy="2484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9"/>
            <p:cNvSpPr>
              <a:spLocks noChangeArrowheads="1"/>
            </p:cNvSpPr>
            <p:nvPr/>
          </p:nvSpPr>
          <p:spPr bwMode="auto">
            <a:xfrm>
              <a:off x="3980377" y="1547867"/>
              <a:ext cx="2004415" cy="23289"/>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30"/>
            <p:cNvSpPr>
              <a:spLocks noChangeArrowheads="1"/>
            </p:cNvSpPr>
            <p:nvPr/>
          </p:nvSpPr>
          <p:spPr bwMode="auto">
            <a:xfrm>
              <a:off x="3980377" y="1571156"/>
              <a:ext cx="2004415" cy="24842"/>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Rectangle 31"/>
            <p:cNvSpPr>
              <a:spLocks noChangeArrowheads="1"/>
            </p:cNvSpPr>
            <p:nvPr/>
          </p:nvSpPr>
          <p:spPr bwMode="auto">
            <a:xfrm>
              <a:off x="3980377" y="1595998"/>
              <a:ext cx="2004415" cy="24842"/>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Rectangle 32"/>
            <p:cNvSpPr>
              <a:spLocks noChangeArrowheads="1"/>
            </p:cNvSpPr>
            <p:nvPr/>
          </p:nvSpPr>
          <p:spPr bwMode="auto">
            <a:xfrm>
              <a:off x="3980377" y="1620840"/>
              <a:ext cx="2004415" cy="2328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Rectangle 33"/>
            <p:cNvSpPr>
              <a:spLocks noChangeArrowheads="1"/>
            </p:cNvSpPr>
            <p:nvPr/>
          </p:nvSpPr>
          <p:spPr bwMode="auto">
            <a:xfrm>
              <a:off x="3980377" y="1644129"/>
              <a:ext cx="2004415" cy="2484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Rectangle 34"/>
            <p:cNvSpPr>
              <a:spLocks noChangeArrowheads="1"/>
            </p:cNvSpPr>
            <p:nvPr/>
          </p:nvSpPr>
          <p:spPr bwMode="auto">
            <a:xfrm>
              <a:off x="3980377" y="1668971"/>
              <a:ext cx="2004415" cy="24842"/>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Rectangle 35"/>
            <p:cNvSpPr>
              <a:spLocks noChangeArrowheads="1"/>
            </p:cNvSpPr>
            <p:nvPr/>
          </p:nvSpPr>
          <p:spPr bwMode="auto">
            <a:xfrm>
              <a:off x="3980377" y="1693813"/>
              <a:ext cx="2004415" cy="2328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Rectangle 36"/>
            <p:cNvSpPr>
              <a:spLocks noChangeArrowheads="1"/>
            </p:cNvSpPr>
            <p:nvPr/>
          </p:nvSpPr>
          <p:spPr bwMode="auto">
            <a:xfrm>
              <a:off x="3980377" y="1717102"/>
              <a:ext cx="2004415" cy="2484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Rectangle 37"/>
            <p:cNvSpPr>
              <a:spLocks noChangeArrowheads="1"/>
            </p:cNvSpPr>
            <p:nvPr/>
          </p:nvSpPr>
          <p:spPr bwMode="auto">
            <a:xfrm>
              <a:off x="3980377" y="1741944"/>
              <a:ext cx="2004415" cy="1552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38"/>
            <p:cNvSpPr>
              <a:spLocks/>
            </p:cNvSpPr>
            <p:nvPr/>
          </p:nvSpPr>
          <p:spPr bwMode="auto">
            <a:xfrm>
              <a:off x="3980377" y="981161"/>
              <a:ext cx="1996652" cy="768546"/>
            </a:xfrm>
            <a:custGeom>
              <a:avLst/>
              <a:gdLst>
                <a:gd name="T0" fmla="*/ 3912 w 3952"/>
                <a:gd name="T1" fmla="*/ 0 h 1520"/>
                <a:gd name="T2" fmla="*/ 3952 w 3952"/>
                <a:gd name="T3" fmla="*/ 40 h 1520"/>
                <a:gd name="T4" fmla="*/ 3952 w 3952"/>
                <a:gd name="T5" fmla="*/ 40 h 1520"/>
                <a:gd name="T6" fmla="*/ 3952 w 3952"/>
                <a:gd name="T7" fmla="*/ 1480 h 1520"/>
                <a:gd name="T8" fmla="*/ 3952 w 3952"/>
                <a:gd name="T9" fmla="*/ 1480 h 1520"/>
                <a:gd name="T10" fmla="*/ 3912 w 3952"/>
                <a:gd name="T11" fmla="*/ 1520 h 1520"/>
                <a:gd name="T12" fmla="*/ 3912 w 3952"/>
                <a:gd name="T13" fmla="*/ 1520 h 1520"/>
                <a:gd name="T14" fmla="*/ 3912 w 3952"/>
                <a:gd name="T15" fmla="*/ 1520 h 1520"/>
                <a:gd name="T16" fmla="*/ 40 w 3952"/>
                <a:gd name="T17" fmla="*/ 1520 h 1520"/>
                <a:gd name="T18" fmla="*/ 40 w 3952"/>
                <a:gd name="T19" fmla="*/ 1520 h 1520"/>
                <a:gd name="T20" fmla="*/ 0 w 3952"/>
                <a:gd name="T21" fmla="*/ 1480 h 1520"/>
                <a:gd name="T22" fmla="*/ 0 w 3952"/>
                <a:gd name="T23" fmla="*/ 1480 h 1520"/>
                <a:gd name="T24" fmla="*/ 0 w 3952"/>
                <a:gd name="T25" fmla="*/ 40 h 1520"/>
                <a:gd name="T26" fmla="*/ 40 w 3952"/>
                <a:gd name="T27" fmla="*/ 0 h 1520"/>
                <a:gd name="T28" fmla="*/ 40 w 3952"/>
                <a:gd name="T29" fmla="*/ 0 h 1520"/>
                <a:gd name="T30" fmla="*/ 3912 w 3952"/>
                <a:gd name="T31" fmla="*/ 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52" h="1520">
                  <a:moveTo>
                    <a:pt x="3912" y="0"/>
                  </a:moveTo>
                  <a:cubicBezTo>
                    <a:pt x="3935" y="0"/>
                    <a:pt x="3952" y="18"/>
                    <a:pt x="3952" y="40"/>
                  </a:cubicBezTo>
                  <a:lnTo>
                    <a:pt x="3952" y="40"/>
                  </a:lnTo>
                  <a:lnTo>
                    <a:pt x="3952" y="1480"/>
                  </a:lnTo>
                  <a:lnTo>
                    <a:pt x="3952" y="1480"/>
                  </a:lnTo>
                  <a:cubicBezTo>
                    <a:pt x="3952" y="1503"/>
                    <a:pt x="3935" y="1520"/>
                    <a:pt x="3912" y="1520"/>
                  </a:cubicBezTo>
                  <a:cubicBezTo>
                    <a:pt x="3912" y="1520"/>
                    <a:pt x="3912" y="1520"/>
                    <a:pt x="3912" y="1520"/>
                  </a:cubicBezTo>
                  <a:lnTo>
                    <a:pt x="3912" y="1520"/>
                  </a:lnTo>
                  <a:lnTo>
                    <a:pt x="40" y="1520"/>
                  </a:lnTo>
                  <a:lnTo>
                    <a:pt x="40" y="1520"/>
                  </a:lnTo>
                  <a:cubicBezTo>
                    <a:pt x="18" y="1520"/>
                    <a:pt x="0" y="1503"/>
                    <a:pt x="0" y="1480"/>
                  </a:cubicBezTo>
                  <a:lnTo>
                    <a:pt x="0" y="1480"/>
                  </a:lnTo>
                  <a:lnTo>
                    <a:pt x="0" y="40"/>
                  </a:lnTo>
                  <a:cubicBezTo>
                    <a:pt x="0" y="18"/>
                    <a:pt x="18" y="0"/>
                    <a:pt x="40" y="0"/>
                  </a:cubicBezTo>
                  <a:lnTo>
                    <a:pt x="40" y="0"/>
                  </a:lnTo>
                  <a:lnTo>
                    <a:pt x="3912"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Rectangle 39"/>
            <p:cNvSpPr>
              <a:spLocks noChangeArrowheads="1"/>
            </p:cNvSpPr>
            <p:nvPr/>
          </p:nvSpPr>
          <p:spPr bwMode="auto">
            <a:xfrm>
              <a:off x="4353742" y="1007556"/>
              <a:ext cx="13804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dirty="0" smtClean="0">
                  <a:ln>
                    <a:noFill/>
                  </a:ln>
                  <a:solidFill>
                    <a:srgbClr val="000000"/>
                  </a:solidFill>
                  <a:effectLst/>
                  <a:latin typeface="+mn-ea"/>
                  <a:ea typeface="+mn-ea"/>
                  <a:cs typeface="ＭＳ Ｐゴシック" pitchFamily="50" charset="-128"/>
                </a:rPr>
                <a:t>app::LineTracer</a:t>
              </a:r>
              <a:endParaRPr kumimoji="1" lang="ja-JP" altLang="ja-JP" sz="36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48" name="Line 40"/>
            <p:cNvSpPr>
              <a:spLocks noChangeShapeType="1"/>
            </p:cNvSpPr>
            <p:nvPr/>
          </p:nvSpPr>
          <p:spPr bwMode="auto">
            <a:xfrm>
              <a:off x="3980377" y="1200080"/>
              <a:ext cx="1996652" cy="0"/>
            </a:xfrm>
            <a:prstGeom prst="line">
              <a:avLst/>
            </a:prstGeom>
            <a:noFill/>
            <a:ln w="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Rectangle 41"/>
            <p:cNvSpPr>
              <a:spLocks noChangeArrowheads="1"/>
            </p:cNvSpPr>
            <p:nvPr/>
          </p:nvSpPr>
          <p:spPr bwMode="auto">
            <a:xfrm>
              <a:off x="4020745" y="1232685"/>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0" name="Rectangle 42"/>
            <p:cNvSpPr>
              <a:spLocks noChangeArrowheads="1"/>
            </p:cNvSpPr>
            <p:nvPr/>
          </p:nvSpPr>
          <p:spPr bwMode="auto">
            <a:xfrm>
              <a:off x="4222583" y="1232685"/>
              <a:ext cx="90730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r>
                <a:rPr lang="en-US" altLang="ja-JP" sz="900" dirty="0" err="1">
                  <a:solidFill>
                    <a:srgbClr val="3C3C3C"/>
                  </a:solidFill>
                  <a:latin typeface="MS UI Gothic" pitchFamily="50" charset="-128"/>
                  <a:ea typeface="MS UI Gothic" pitchFamily="50" charset="-128"/>
                  <a:cs typeface="ＭＳ Ｐゴシック" pitchFamily="50" charset="-128"/>
                </a:rPr>
                <a:t>mIsInitialized</a:t>
              </a:r>
              <a:r>
                <a:rPr lang="en-US" altLang="ja-JP" sz="900" dirty="0">
                  <a:solidFill>
                    <a:srgbClr val="3C3C3C"/>
                  </a:solidFill>
                  <a:latin typeface="MS UI Gothic" pitchFamily="50" charset="-128"/>
                  <a:ea typeface="MS UI Gothic" pitchFamily="50" charset="-128"/>
                  <a:cs typeface="ＭＳ Ｐゴシック" pitchFamily="50" charset="-128"/>
                </a:rPr>
                <a:t> </a:t>
              </a:r>
              <a:r>
                <a:rPr kumimoji="1" lang="ja-JP" altLang="ja-JP" sz="900" b="0" i="0" u="none" strike="noStrike" cap="none" normalizeH="0" baseline="0" dirty="0" smtClean="0">
                  <a:ln>
                    <a:noFill/>
                  </a:ln>
                  <a:solidFill>
                    <a:srgbClr val="3C3C3C"/>
                  </a:solidFill>
                  <a:effectLst/>
                  <a:latin typeface="MS UI Gothic" pitchFamily="50" charset="-128"/>
                  <a:ea typeface="MS UI Gothic" pitchFamily="50" charset="-128"/>
                  <a:cs typeface="ＭＳ Ｐゴシック" pitchFamily="50" charset="-128"/>
                </a:rPr>
                <a:t>: </a:t>
              </a:r>
              <a:r>
                <a:rPr kumimoji="1" lang="en-US" altLang="ja-JP" sz="900" b="0" i="0" u="none" strike="noStrike" cap="none" normalizeH="0" baseline="0" dirty="0" err="1" smtClean="0">
                  <a:ln>
                    <a:noFill/>
                  </a:ln>
                  <a:solidFill>
                    <a:srgbClr val="3C3C3C"/>
                  </a:solidFill>
                  <a:effectLst/>
                  <a:latin typeface="MS UI Gothic" pitchFamily="50" charset="-128"/>
                  <a:ea typeface="MS UI Gothic" pitchFamily="50" charset="-128"/>
                  <a:cs typeface="ＭＳ Ｐゴシック" pitchFamily="50" charset="-128"/>
                </a:rPr>
                <a:t>bool</a:t>
              </a:r>
              <a:endParaRPr kumimoji="1" lang="ja-JP" altLang="ja-JP" sz="20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1" name="Line 43"/>
            <p:cNvSpPr>
              <a:spLocks noChangeShapeType="1"/>
            </p:cNvSpPr>
            <p:nvPr/>
          </p:nvSpPr>
          <p:spPr bwMode="auto">
            <a:xfrm>
              <a:off x="3980377" y="1369316"/>
              <a:ext cx="1996652" cy="0"/>
            </a:xfrm>
            <a:prstGeom prst="line">
              <a:avLst/>
            </a:prstGeom>
            <a:noFill/>
            <a:ln w="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Rectangle 44"/>
            <p:cNvSpPr>
              <a:spLocks noChangeArrowheads="1"/>
            </p:cNvSpPr>
            <p:nvPr/>
          </p:nvSpPr>
          <p:spPr bwMode="auto">
            <a:xfrm>
              <a:off x="4020745" y="1401921"/>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3" name="Rectangle 45"/>
            <p:cNvSpPr>
              <a:spLocks noChangeArrowheads="1"/>
            </p:cNvSpPr>
            <p:nvPr/>
          </p:nvSpPr>
          <p:spPr bwMode="auto">
            <a:xfrm>
              <a:off x="4222583" y="1401921"/>
              <a:ext cx="437835"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init(): int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4" name="Rectangle 46"/>
            <p:cNvSpPr>
              <a:spLocks noChangeArrowheads="1"/>
            </p:cNvSpPr>
            <p:nvPr/>
          </p:nvSpPr>
          <p:spPr bwMode="auto">
            <a:xfrm>
              <a:off x="4020745" y="1507499"/>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5" name="Rectangle 47"/>
            <p:cNvSpPr>
              <a:spLocks noChangeArrowheads="1"/>
            </p:cNvSpPr>
            <p:nvPr/>
          </p:nvSpPr>
          <p:spPr bwMode="auto">
            <a:xfrm>
              <a:off x="4222583" y="1507499"/>
              <a:ext cx="518571"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run(): void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6" name="Rectangle 48"/>
            <p:cNvSpPr>
              <a:spLocks noChangeArrowheads="1"/>
            </p:cNvSpPr>
            <p:nvPr/>
          </p:nvSpPr>
          <p:spPr bwMode="auto">
            <a:xfrm>
              <a:off x="4020745" y="1611524"/>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7" name="Rectangle 49"/>
            <p:cNvSpPr>
              <a:spLocks noChangeArrowheads="1"/>
            </p:cNvSpPr>
            <p:nvPr/>
          </p:nvSpPr>
          <p:spPr bwMode="auto">
            <a:xfrm>
              <a:off x="4222583" y="1611524"/>
              <a:ext cx="147796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dirty="0" smtClean="0">
                  <a:ln>
                    <a:noFill/>
                  </a:ln>
                  <a:solidFill>
                    <a:srgbClr val="3C3C3C"/>
                  </a:solidFill>
                  <a:effectLst/>
                  <a:latin typeface="MS UI Gothic" pitchFamily="50" charset="-128"/>
                  <a:ea typeface="MS UI Gothic" pitchFamily="50" charset="-128"/>
                  <a:cs typeface="ＭＳ Ｐゴシック" pitchFamily="50" charset="-128"/>
                </a:rPr>
                <a:t>calcDirection(is_on_line: bool): void</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8" name="Freeform 50"/>
            <p:cNvSpPr>
              <a:spLocks/>
            </p:cNvSpPr>
            <p:nvPr/>
          </p:nvSpPr>
          <p:spPr bwMode="auto">
            <a:xfrm>
              <a:off x="2126330" y="1976390"/>
              <a:ext cx="1908154" cy="872572"/>
            </a:xfrm>
            <a:custGeom>
              <a:avLst/>
              <a:gdLst>
                <a:gd name="T0" fmla="*/ 3736 w 3776"/>
                <a:gd name="T1" fmla="*/ 0 h 1728"/>
                <a:gd name="T2" fmla="*/ 3776 w 3776"/>
                <a:gd name="T3" fmla="*/ 40 h 1728"/>
                <a:gd name="T4" fmla="*/ 3776 w 3776"/>
                <a:gd name="T5" fmla="*/ 40 h 1728"/>
                <a:gd name="T6" fmla="*/ 3776 w 3776"/>
                <a:gd name="T7" fmla="*/ 1688 h 1728"/>
                <a:gd name="T8" fmla="*/ 3776 w 3776"/>
                <a:gd name="T9" fmla="*/ 1688 h 1728"/>
                <a:gd name="T10" fmla="*/ 3736 w 3776"/>
                <a:gd name="T11" fmla="*/ 1728 h 1728"/>
                <a:gd name="T12" fmla="*/ 3736 w 3776"/>
                <a:gd name="T13" fmla="*/ 1728 h 1728"/>
                <a:gd name="T14" fmla="*/ 3736 w 3776"/>
                <a:gd name="T15" fmla="*/ 1728 h 1728"/>
                <a:gd name="T16" fmla="*/ 40 w 3776"/>
                <a:gd name="T17" fmla="*/ 1728 h 1728"/>
                <a:gd name="T18" fmla="*/ 40 w 3776"/>
                <a:gd name="T19" fmla="*/ 1728 h 1728"/>
                <a:gd name="T20" fmla="*/ 0 w 3776"/>
                <a:gd name="T21" fmla="*/ 1688 h 1728"/>
                <a:gd name="T22" fmla="*/ 0 w 3776"/>
                <a:gd name="T23" fmla="*/ 1688 h 1728"/>
                <a:gd name="T24" fmla="*/ 0 w 3776"/>
                <a:gd name="T25" fmla="*/ 40 h 1728"/>
                <a:gd name="T26" fmla="*/ 40 w 3776"/>
                <a:gd name="T27" fmla="*/ 0 h 1728"/>
                <a:gd name="T28" fmla="*/ 40 w 3776"/>
                <a:gd name="T29" fmla="*/ 0 h 1728"/>
                <a:gd name="T30" fmla="*/ 3736 w 3776"/>
                <a:gd name="T31" fmla="*/ 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6" h="1728">
                  <a:moveTo>
                    <a:pt x="3736" y="0"/>
                  </a:moveTo>
                  <a:cubicBezTo>
                    <a:pt x="3759" y="0"/>
                    <a:pt x="3776" y="18"/>
                    <a:pt x="3776" y="40"/>
                  </a:cubicBezTo>
                  <a:lnTo>
                    <a:pt x="3776" y="40"/>
                  </a:lnTo>
                  <a:lnTo>
                    <a:pt x="3776" y="1688"/>
                  </a:lnTo>
                  <a:lnTo>
                    <a:pt x="3776" y="1688"/>
                  </a:lnTo>
                  <a:cubicBezTo>
                    <a:pt x="3776" y="1711"/>
                    <a:pt x="3759" y="1728"/>
                    <a:pt x="3736" y="1728"/>
                  </a:cubicBezTo>
                  <a:cubicBezTo>
                    <a:pt x="3736" y="1728"/>
                    <a:pt x="3736" y="1728"/>
                    <a:pt x="3736" y="1728"/>
                  </a:cubicBezTo>
                  <a:lnTo>
                    <a:pt x="3736" y="1728"/>
                  </a:lnTo>
                  <a:lnTo>
                    <a:pt x="40" y="1728"/>
                  </a:lnTo>
                  <a:lnTo>
                    <a:pt x="40" y="1728"/>
                  </a:lnTo>
                  <a:cubicBezTo>
                    <a:pt x="18" y="1728"/>
                    <a:pt x="0" y="1711"/>
                    <a:pt x="0" y="1688"/>
                  </a:cubicBezTo>
                  <a:lnTo>
                    <a:pt x="0" y="1688"/>
                  </a:lnTo>
                  <a:lnTo>
                    <a:pt x="0" y="40"/>
                  </a:lnTo>
                  <a:cubicBezTo>
                    <a:pt x="0" y="18"/>
                    <a:pt x="18" y="0"/>
                    <a:pt x="40" y="0"/>
                  </a:cubicBezTo>
                  <a:lnTo>
                    <a:pt x="40" y="0"/>
                  </a:lnTo>
                  <a:lnTo>
                    <a:pt x="3736" y="0"/>
                  </a:lnTo>
                  <a:close/>
                </a:path>
              </a:pathLst>
            </a:custGeom>
            <a:solidFill>
              <a:srgbClr val="C0C5D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9" name="Rectangle 51"/>
            <p:cNvSpPr>
              <a:spLocks noChangeArrowheads="1"/>
            </p:cNvSpPr>
            <p:nvPr/>
          </p:nvSpPr>
          <p:spPr bwMode="auto">
            <a:xfrm>
              <a:off x="2101488" y="1951548"/>
              <a:ext cx="1917469" cy="7763"/>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Rectangle 52"/>
            <p:cNvSpPr>
              <a:spLocks noChangeArrowheads="1"/>
            </p:cNvSpPr>
            <p:nvPr/>
          </p:nvSpPr>
          <p:spPr bwMode="auto">
            <a:xfrm>
              <a:off x="2101488" y="1959311"/>
              <a:ext cx="1917469" cy="178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Rectangle 53"/>
            <p:cNvSpPr>
              <a:spLocks noChangeArrowheads="1"/>
            </p:cNvSpPr>
            <p:nvPr/>
          </p:nvSpPr>
          <p:spPr bwMode="auto">
            <a:xfrm>
              <a:off x="2101488" y="2137862"/>
              <a:ext cx="1917469" cy="3260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Rectangle 54"/>
            <p:cNvSpPr>
              <a:spLocks noChangeArrowheads="1"/>
            </p:cNvSpPr>
            <p:nvPr/>
          </p:nvSpPr>
          <p:spPr bwMode="auto">
            <a:xfrm>
              <a:off x="2101488" y="2170467"/>
              <a:ext cx="1917469" cy="23289"/>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Rectangle 55"/>
            <p:cNvSpPr>
              <a:spLocks noChangeArrowheads="1"/>
            </p:cNvSpPr>
            <p:nvPr/>
          </p:nvSpPr>
          <p:spPr bwMode="auto">
            <a:xfrm>
              <a:off x="2101488" y="2193756"/>
              <a:ext cx="1917469" cy="3260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Rectangle 56"/>
            <p:cNvSpPr>
              <a:spLocks noChangeArrowheads="1"/>
            </p:cNvSpPr>
            <p:nvPr/>
          </p:nvSpPr>
          <p:spPr bwMode="auto">
            <a:xfrm>
              <a:off x="2101488" y="2226361"/>
              <a:ext cx="1917469" cy="24842"/>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Rectangle 57"/>
            <p:cNvSpPr>
              <a:spLocks noChangeArrowheads="1"/>
            </p:cNvSpPr>
            <p:nvPr/>
          </p:nvSpPr>
          <p:spPr bwMode="auto">
            <a:xfrm>
              <a:off x="2101488" y="2251203"/>
              <a:ext cx="1917469" cy="3260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Rectangle 58"/>
            <p:cNvSpPr>
              <a:spLocks noChangeArrowheads="1"/>
            </p:cNvSpPr>
            <p:nvPr/>
          </p:nvSpPr>
          <p:spPr bwMode="auto">
            <a:xfrm>
              <a:off x="2101488" y="2283808"/>
              <a:ext cx="1917469" cy="2328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Rectangle 59"/>
            <p:cNvSpPr>
              <a:spLocks noChangeArrowheads="1"/>
            </p:cNvSpPr>
            <p:nvPr/>
          </p:nvSpPr>
          <p:spPr bwMode="auto">
            <a:xfrm>
              <a:off x="2101488" y="2307097"/>
              <a:ext cx="1917469" cy="2484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Rectangle 60"/>
            <p:cNvSpPr>
              <a:spLocks noChangeArrowheads="1"/>
            </p:cNvSpPr>
            <p:nvPr/>
          </p:nvSpPr>
          <p:spPr bwMode="auto">
            <a:xfrm>
              <a:off x="2101488" y="2331939"/>
              <a:ext cx="1917469" cy="32605"/>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Rectangle 61"/>
            <p:cNvSpPr>
              <a:spLocks noChangeArrowheads="1"/>
            </p:cNvSpPr>
            <p:nvPr/>
          </p:nvSpPr>
          <p:spPr bwMode="auto">
            <a:xfrm>
              <a:off x="2101488" y="2364544"/>
              <a:ext cx="1917469" cy="2328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0" name="Rectangle 62"/>
            <p:cNvSpPr>
              <a:spLocks noChangeArrowheads="1"/>
            </p:cNvSpPr>
            <p:nvPr/>
          </p:nvSpPr>
          <p:spPr bwMode="auto">
            <a:xfrm>
              <a:off x="2101488" y="2387833"/>
              <a:ext cx="1917469" cy="3260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Rectangle 63"/>
            <p:cNvSpPr>
              <a:spLocks noChangeArrowheads="1"/>
            </p:cNvSpPr>
            <p:nvPr/>
          </p:nvSpPr>
          <p:spPr bwMode="auto">
            <a:xfrm>
              <a:off x="2101488" y="2420438"/>
              <a:ext cx="1917469" cy="2484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Rectangle 64"/>
            <p:cNvSpPr>
              <a:spLocks noChangeArrowheads="1"/>
            </p:cNvSpPr>
            <p:nvPr/>
          </p:nvSpPr>
          <p:spPr bwMode="auto">
            <a:xfrm>
              <a:off x="2101488" y="2445280"/>
              <a:ext cx="1917469" cy="24842"/>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Rectangle 65"/>
            <p:cNvSpPr>
              <a:spLocks noChangeArrowheads="1"/>
            </p:cNvSpPr>
            <p:nvPr/>
          </p:nvSpPr>
          <p:spPr bwMode="auto">
            <a:xfrm>
              <a:off x="2101488" y="2470122"/>
              <a:ext cx="1917469" cy="3105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Rectangle 66"/>
            <p:cNvSpPr>
              <a:spLocks noChangeArrowheads="1"/>
            </p:cNvSpPr>
            <p:nvPr/>
          </p:nvSpPr>
          <p:spPr bwMode="auto">
            <a:xfrm>
              <a:off x="2101488" y="2501175"/>
              <a:ext cx="1917469" cy="9316"/>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Rectangle 67"/>
            <p:cNvSpPr>
              <a:spLocks noChangeArrowheads="1"/>
            </p:cNvSpPr>
            <p:nvPr/>
          </p:nvSpPr>
          <p:spPr bwMode="auto">
            <a:xfrm>
              <a:off x="2101488" y="2510490"/>
              <a:ext cx="1917469" cy="3105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Rectangle 68"/>
            <p:cNvSpPr>
              <a:spLocks noChangeArrowheads="1"/>
            </p:cNvSpPr>
            <p:nvPr/>
          </p:nvSpPr>
          <p:spPr bwMode="auto">
            <a:xfrm>
              <a:off x="2101488" y="2541543"/>
              <a:ext cx="1917469" cy="24842"/>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Rectangle 69"/>
            <p:cNvSpPr>
              <a:spLocks noChangeArrowheads="1"/>
            </p:cNvSpPr>
            <p:nvPr/>
          </p:nvSpPr>
          <p:spPr bwMode="auto">
            <a:xfrm>
              <a:off x="2101488" y="2566385"/>
              <a:ext cx="1917469" cy="3260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Rectangle 70"/>
            <p:cNvSpPr>
              <a:spLocks noChangeArrowheads="1"/>
            </p:cNvSpPr>
            <p:nvPr/>
          </p:nvSpPr>
          <p:spPr bwMode="auto">
            <a:xfrm>
              <a:off x="2101488" y="2598990"/>
              <a:ext cx="1917469" cy="24842"/>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9" name="Rectangle 71"/>
            <p:cNvSpPr>
              <a:spLocks noChangeArrowheads="1"/>
            </p:cNvSpPr>
            <p:nvPr/>
          </p:nvSpPr>
          <p:spPr bwMode="auto">
            <a:xfrm>
              <a:off x="2101488" y="2623831"/>
              <a:ext cx="1917469" cy="31052"/>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0" name="Rectangle 72"/>
            <p:cNvSpPr>
              <a:spLocks noChangeArrowheads="1"/>
            </p:cNvSpPr>
            <p:nvPr/>
          </p:nvSpPr>
          <p:spPr bwMode="auto">
            <a:xfrm>
              <a:off x="2101488" y="2654884"/>
              <a:ext cx="1917469" cy="24842"/>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1" name="Rectangle 73"/>
            <p:cNvSpPr>
              <a:spLocks noChangeArrowheads="1"/>
            </p:cNvSpPr>
            <p:nvPr/>
          </p:nvSpPr>
          <p:spPr bwMode="auto">
            <a:xfrm>
              <a:off x="2101488" y="2679726"/>
              <a:ext cx="1917469" cy="2484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2" name="Rectangle 74"/>
            <p:cNvSpPr>
              <a:spLocks noChangeArrowheads="1"/>
            </p:cNvSpPr>
            <p:nvPr/>
          </p:nvSpPr>
          <p:spPr bwMode="auto">
            <a:xfrm>
              <a:off x="2101488" y="2704568"/>
              <a:ext cx="1917469" cy="3105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3" name="Rectangle 75"/>
            <p:cNvSpPr>
              <a:spLocks noChangeArrowheads="1"/>
            </p:cNvSpPr>
            <p:nvPr/>
          </p:nvSpPr>
          <p:spPr bwMode="auto">
            <a:xfrm>
              <a:off x="2101488" y="2735620"/>
              <a:ext cx="1917469" cy="24842"/>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4" name="Rectangle 76"/>
            <p:cNvSpPr>
              <a:spLocks noChangeArrowheads="1"/>
            </p:cNvSpPr>
            <p:nvPr/>
          </p:nvSpPr>
          <p:spPr bwMode="auto">
            <a:xfrm>
              <a:off x="2101488" y="2760462"/>
              <a:ext cx="1917469" cy="3260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 name="Rectangle 77"/>
            <p:cNvSpPr>
              <a:spLocks noChangeArrowheads="1"/>
            </p:cNvSpPr>
            <p:nvPr/>
          </p:nvSpPr>
          <p:spPr bwMode="auto">
            <a:xfrm>
              <a:off x="2101488" y="2793067"/>
              <a:ext cx="1917469" cy="2484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 name="Rectangle 78"/>
            <p:cNvSpPr>
              <a:spLocks noChangeArrowheads="1"/>
            </p:cNvSpPr>
            <p:nvPr/>
          </p:nvSpPr>
          <p:spPr bwMode="auto">
            <a:xfrm>
              <a:off x="2101488" y="2817909"/>
              <a:ext cx="1917469" cy="1552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7" name="Freeform 79"/>
            <p:cNvSpPr>
              <a:spLocks/>
            </p:cNvSpPr>
            <p:nvPr/>
          </p:nvSpPr>
          <p:spPr bwMode="auto">
            <a:xfrm>
              <a:off x="2101488" y="1951548"/>
              <a:ext cx="1908154" cy="874124"/>
            </a:xfrm>
            <a:custGeom>
              <a:avLst/>
              <a:gdLst>
                <a:gd name="T0" fmla="*/ 3736 w 3776"/>
                <a:gd name="T1" fmla="*/ 0 h 1728"/>
                <a:gd name="T2" fmla="*/ 3776 w 3776"/>
                <a:gd name="T3" fmla="*/ 40 h 1728"/>
                <a:gd name="T4" fmla="*/ 3776 w 3776"/>
                <a:gd name="T5" fmla="*/ 40 h 1728"/>
                <a:gd name="T6" fmla="*/ 3776 w 3776"/>
                <a:gd name="T7" fmla="*/ 1688 h 1728"/>
                <a:gd name="T8" fmla="*/ 3776 w 3776"/>
                <a:gd name="T9" fmla="*/ 1688 h 1728"/>
                <a:gd name="T10" fmla="*/ 3736 w 3776"/>
                <a:gd name="T11" fmla="*/ 1728 h 1728"/>
                <a:gd name="T12" fmla="*/ 3736 w 3776"/>
                <a:gd name="T13" fmla="*/ 1728 h 1728"/>
                <a:gd name="T14" fmla="*/ 3736 w 3776"/>
                <a:gd name="T15" fmla="*/ 1728 h 1728"/>
                <a:gd name="T16" fmla="*/ 40 w 3776"/>
                <a:gd name="T17" fmla="*/ 1728 h 1728"/>
                <a:gd name="T18" fmla="*/ 40 w 3776"/>
                <a:gd name="T19" fmla="*/ 1728 h 1728"/>
                <a:gd name="T20" fmla="*/ 0 w 3776"/>
                <a:gd name="T21" fmla="*/ 1688 h 1728"/>
                <a:gd name="T22" fmla="*/ 0 w 3776"/>
                <a:gd name="T23" fmla="*/ 1688 h 1728"/>
                <a:gd name="T24" fmla="*/ 0 w 3776"/>
                <a:gd name="T25" fmla="*/ 40 h 1728"/>
                <a:gd name="T26" fmla="*/ 40 w 3776"/>
                <a:gd name="T27" fmla="*/ 0 h 1728"/>
                <a:gd name="T28" fmla="*/ 40 w 3776"/>
                <a:gd name="T29" fmla="*/ 0 h 1728"/>
                <a:gd name="T30" fmla="*/ 3736 w 3776"/>
                <a:gd name="T31" fmla="*/ 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6" h="1728">
                  <a:moveTo>
                    <a:pt x="3736" y="0"/>
                  </a:moveTo>
                  <a:cubicBezTo>
                    <a:pt x="3759" y="0"/>
                    <a:pt x="3776" y="18"/>
                    <a:pt x="3776" y="40"/>
                  </a:cubicBezTo>
                  <a:lnTo>
                    <a:pt x="3776" y="40"/>
                  </a:lnTo>
                  <a:lnTo>
                    <a:pt x="3776" y="1688"/>
                  </a:lnTo>
                  <a:lnTo>
                    <a:pt x="3776" y="1688"/>
                  </a:lnTo>
                  <a:cubicBezTo>
                    <a:pt x="3776" y="1711"/>
                    <a:pt x="3759" y="1728"/>
                    <a:pt x="3736" y="1728"/>
                  </a:cubicBezTo>
                  <a:cubicBezTo>
                    <a:pt x="3736" y="1728"/>
                    <a:pt x="3736" y="1728"/>
                    <a:pt x="3736" y="1728"/>
                  </a:cubicBezTo>
                  <a:lnTo>
                    <a:pt x="3736" y="1728"/>
                  </a:lnTo>
                  <a:lnTo>
                    <a:pt x="40" y="1728"/>
                  </a:lnTo>
                  <a:lnTo>
                    <a:pt x="40" y="1728"/>
                  </a:lnTo>
                  <a:cubicBezTo>
                    <a:pt x="18" y="1728"/>
                    <a:pt x="0" y="1711"/>
                    <a:pt x="0" y="1688"/>
                  </a:cubicBezTo>
                  <a:lnTo>
                    <a:pt x="0" y="1688"/>
                  </a:lnTo>
                  <a:lnTo>
                    <a:pt x="0" y="40"/>
                  </a:lnTo>
                  <a:cubicBezTo>
                    <a:pt x="0" y="18"/>
                    <a:pt x="18" y="0"/>
                    <a:pt x="40" y="0"/>
                  </a:cubicBezTo>
                  <a:lnTo>
                    <a:pt x="40" y="0"/>
                  </a:lnTo>
                  <a:lnTo>
                    <a:pt x="3736"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8" name="Rectangle 80"/>
            <p:cNvSpPr>
              <a:spLocks noChangeArrowheads="1"/>
            </p:cNvSpPr>
            <p:nvPr/>
          </p:nvSpPr>
          <p:spPr bwMode="auto">
            <a:xfrm>
              <a:off x="2416897" y="1991876"/>
              <a:ext cx="15258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dirty="0" smtClean="0">
                  <a:ln>
                    <a:noFill/>
                  </a:ln>
                  <a:solidFill>
                    <a:srgbClr val="000000"/>
                  </a:solidFill>
                  <a:effectLst/>
                  <a:latin typeface="+mn-ea"/>
                  <a:ea typeface="+mn-ea"/>
                  <a:cs typeface="ＭＳ Ｐゴシック" pitchFamily="50" charset="-128"/>
                </a:rPr>
                <a:t>unit::</a:t>
              </a:r>
              <a:r>
                <a:rPr kumimoji="1" lang="ja-JP" altLang="ja-JP" sz="1100" b="1" i="0" u="none" strike="noStrike" cap="none" normalizeH="0" baseline="0" dirty="0" smtClean="0">
                  <a:ln>
                    <a:noFill/>
                  </a:ln>
                  <a:solidFill>
                    <a:srgbClr val="FF0000"/>
                  </a:solidFill>
                  <a:effectLst/>
                  <a:latin typeface="+mn-ea"/>
                  <a:ea typeface="+mn-ea"/>
                  <a:cs typeface="ＭＳ Ｐゴシック" pitchFamily="50" charset="-128"/>
                </a:rPr>
                <a:t>LineMonitor</a:t>
              </a:r>
              <a:endParaRPr kumimoji="1" lang="ja-JP" altLang="ja-JP" sz="3200" b="0"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89" name="Line 81"/>
            <p:cNvSpPr>
              <a:spLocks noChangeShapeType="1"/>
            </p:cNvSpPr>
            <p:nvPr/>
          </p:nvSpPr>
          <p:spPr bwMode="auto">
            <a:xfrm>
              <a:off x="2101488" y="2170467"/>
              <a:ext cx="1908154" cy="0"/>
            </a:xfrm>
            <a:prstGeom prst="line">
              <a:avLst/>
            </a:prstGeom>
            <a:noFill/>
            <a:ln w="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Rectangle 82"/>
            <p:cNvSpPr>
              <a:spLocks noChangeArrowheads="1"/>
            </p:cNvSpPr>
            <p:nvPr/>
          </p:nvSpPr>
          <p:spPr bwMode="auto">
            <a:xfrm>
              <a:off x="2141856" y="2203072"/>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1" name="Rectangle 83"/>
            <p:cNvSpPr>
              <a:spLocks noChangeArrowheads="1"/>
            </p:cNvSpPr>
            <p:nvPr/>
          </p:nvSpPr>
          <p:spPr bwMode="auto">
            <a:xfrm>
              <a:off x="2343695" y="2203072"/>
              <a:ext cx="1665947"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INITIAL_THRESHOLD: int8_t = 400</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2" name="Line 84"/>
            <p:cNvSpPr>
              <a:spLocks noChangeShapeType="1"/>
            </p:cNvSpPr>
            <p:nvPr/>
          </p:nvSpPr>
          <p:spPr bwMode="auto">
            <a:xfrm>
              <a:off x="2343695" y="2299334"/>
              <a:ext cx="1529318" cy="0"/>
            </a:xfrm>
            <a:prstGeom prst="line">
              <a:avLst/>
            </a:prstGeom>
            <a:noFill/>
            <a:ln w="5"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3" name="Rectangle 85"/>
            <p:cNvSpPr>
              <a:spLocks noChangeArrowheads="1"/>
            </p:cNvSpPr>
            <p:nvPr/>
          </p:nvSpPr>
          <p:spPr bwMode="auto">
            <a:xfrm>
              <a:off x="2141856" y="2307097"/>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4" name="Rectangle 86"/>
            <p:cNvSpPr>
              <a:spLocks noChangeArrowheads="1"/>
            </p:cNvSpPr>
            <p:nvPr/>
          </p:nvSpPr>
          <p:spPr bwMode="auto">
            <a:xfrm>
              <a:off x="2343695" y="2307097"/>
              <a:ext cx="7933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threshold: int8_t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5" name="Line 87"/>
            <p:cNvSpPr>
              <a:spLocks noChangeShapeType="1"/>
            </p:cNvSpPr>
            <p:nvPr/>
          </p:nvSpPr>
          <p:spPr bwMode="auto">
            <a:xfrm>
              <a:off x="2101488" y="2445280"/>
              <a:ext cx="1908154" cy="0"/>
            </a:xfrm>
            <a:prstGeom prst="line">
              <a:avLst/>
            </a:prstGeom>
            <a:noFill/>
            <a:ln w="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Rectangle 88"/>
            <p:cNvSpPr>
              <a:spLocks noChangeArrowheads="1"/>
            </p:cNvSpPr>
            <p:nvPr/>
          </p:nvSpPr>
          <p:spPr bwMode="auto">
            <a:xfrm>
              <a:off x="2141856" y="2477885"/>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7" name="Rectangle 89"/>
            <p:cNvSpPr>
              <a:spLocks noChangeArrowheads="1"/>
            </p:cNvSpPr>
            <p:nvPr/>
          </p:nvSpPr>
          <p:spPr bwMode="auto">
            <a:xfrm>
              <a:off x="2343695" y="2477885"/>
              <a:ext cx="509255"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init(): void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8" name="Rectangle 90"/>
            <p:cNvSpPr>
              <a:spLocks noChangeArrowheads="1"/>
            </p:cNvSpPr>
            <p:nvPr/>
          </p:nvSpPr>
          <p:spPr bwMode="auto">
            <a:xfrm>
              <a:off x="2141856" y="2583463"/>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9" name="Rectangle 91"/>
            <p:cNvSpPr>
              <a:spLocks noChangeArrowheads="1"/>
            </p:cNvSpPr>
            <p:nvPr/>
          </p:nvSpPr>
          <p:spPr bwMode="auto">
            <a:xfrm>
              <a:off x="2343695" y="2583463"/>
              <a:ext cx="67165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dirty="0" smtClean="0">
                  <a:ln>
                    <a:noFill/>
                  </a:ln>
                  <a:solidFill>
                    <a:srgbClr val="3C3C3C"/>
                  </a:solidFill>
                  <a:effectLst/>
                  <a:latin typeface="MS UI Gothic" pitchFamily="50" charset="-128"/>
                  <a:ea typeface="MS UI Gothic" pitchFamily="50" charset="-128"/>
                  <a:cs typeface="ＭＳ Ｐゴシック" pitchFamily="50" charset="-128"/>
                </a:rPr>
                <a:t>isOnLine(): bool</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00" name="Rectangle 92"/>
            <p:cNvSpPr>
              <a:spLocks noChangeArrowheads="1"/>
            </p:cNvSpPr>
            <p:nvPr/>
          </p:nvSpPr>
          <p:spPr bwMode="auto">
            <a:xfrm>
              <a:off x="2141856" y="2687489"/>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01" name="Rectangle 93"/>
            <p:cNvSpPr>
              <a:spLocks noChangeArrowheads="1"/>
            </p:cNvSpPr>
            <p:nvPr/>
          </p:nvSpPr>
          <p:spPr bwMode="auto">
            <a:xfrm>
              <a:off x="2343695" y="2687489"/>
              <a:ext cx="1723393"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setThreshold(threshold: int8_t): void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02" name="Freeform 94"/>
            <p:cNvSpPr>
              <a:spLocks/>
            </p:cNvSpPr>
            <p:nvPr/>
          </p:nvSpPr>
          <p:spPr bwMode="auto">
            <a:xfrm>
              <a:off x="6248149" y="1888243"/>
              <a:ext cx="2102230" cy="1187753"/>
            </a:xfrm>
            <a:custGeom>
              <a:avLst/>
              <a:gdLst>
                <a:gd name="T0" fmla="*/ 4120 w 4160"/>
                <a:gd name="T1" fmla="*/ 0 h 2352"/>
                <a:gd name="T2" fmla="*/ 4160 w 4160"/>
                <a:gd name="T3" fmla="*/ 40 h 2352"/>
                <a:gd name="T4" fmla="*/ 4160 w 4160"/>
                <a:gd name="T5" fmla="*/ 40 h 2352"/>
                <a:gd name="T6" fmla="*/ 4160 w 4160"/>
                <a:gd name="T7" fmla="*/ 2312 h 2352"/>
                <a:gd name="T8" fmla="*/ 4160 w 4160"/>
                <a:gd name="T9" fmla="*/ 2312 h 2352"/>
                <a:gd name="T10" fmla="*/ 4120 w 4160"/>
                <a:gd name="T11" fmla="*/ 2352 h 2352"/>
                <a:gd name="T12" fmla="*/ 4120 w 4160"/>
                <a:gd name="T13" fmla="*/ 2352 h 2352"/>
                <a:gd name="T14" fmla="*/ 4120 w 4160"/>
                <a:gd name="T15" fmla="*/ 2352 h 2352"/>
                <a:gd name="T16" fmla="*/ 40 w 4160"/>
                <a:gd name="T17" fmla="*/ 2352 h 2352"/>
                <a:gd name="T18" fmla="*/ 40 w 4160"/>
                <a:gd name="T19" fmla="*/ 2352 h 2352"/>
                <a:gd name="T20" fmla="*/ 0 w 4160"/>
                <a:gd name="T21" fmla="*/ 2312 h 2352"/>
                <a:gd name="T22" fmla="*/ 0 w 4160"/>
                <a:gd name="T23" fmla="*/ 2312 h 2352"/>
                <a:gd name="T24" fmla="*/ 0 w 4160"/>
                <a:gd name="T25" fmla="*/ 40 h 2352"/>
                <a:gd name="T26" fmla="*/ 40 w 4160"/>
                <a:gd name="T27" fmla="*/ 0 h 2352"/>
                <a:gd name="T28" fmla="*/ 40 w 4160"/>
                <a:gd name="T29" fmla="*/ 0 h 2352"/>
                <a:gd name="T30" fmla="*/ 4120 w 4160"/>
                <a:gd name="T31" fmla="*/ 0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60" h="2352">
                  <a:moveTo>
                    <a:pt x="4120" y="0"/>
                  </a:moveTo>
                  <a:cubicBezTo>
                    <a:pt x="4143" y="0"/>
                    <a:pt x="4160" y="18"/>
                    <a:pt x="4160" y="40"/>
                  </a:cubicBezTo>
                  <a:lnTo>
                    <a:pt x="4160" y="40"/>
                  </a:lnTo>
                  <a:lnTo>
                    <a:pt x="4160" y="2312"/>
                  </a:lnTo>
                  <a:lnTo>
                    <a:pt x="4160" y="2312"/>
                  </a:lnTo>
                  <a:cubicBezTo>
                    <a:pt x="4160" y="2335"/>
                    <a:pt x="4143" y="2352"/>
                    <a:pt x="4120" y="2352"/>
                  </a:cubicBezTo>
                  <a:cubicBezTo>
                    <a:pt x="4120" y="2352"/>
                    <a:pt x="4120" y="2352"/>
                    <a:pt x="4120" y="2352"/>
                  </a:cubicBezTo>
                  <a:lnTo>
                    <a:pt x="4120" y="2352"/>
                  </a:lnTo>
                  <a:lnTo>
                    <a:pt x="40" y="2352"/>
                  </a:lnTo>
                  <a:lnTo>
                    <a:pt x="40" y="2352"/>
                  </a:lnTo>
                  <a:cubicBezTo>
                    <a:pt x="18" y="2352"/>
                    <a:pt x="0" y="2335"/>
                    <a:pt x="0" y="2312"/>
                  </a:cubicBezTo>
                  <a:lnTo>
                    <a:pt x="0" y="2312"/>
                  </a:lnTo>
                  <a:lnTo>
                    <a:pt x="0" y="40"/>
                  </a:lnTo>
                  <a:cubicBezTo>
                    <a:pt x="0" y="18"/>
                    <a:pt x="18" y="0"/>
                    <a:pt x="40" y="0"/>
                  </a:cubicBezTo>
                  <a:lnTo>
                    <a:pt x="40" y="0"/>
                  </a:lnTo>
                  <a:lnTo>
                    <a:pt x="4120" y="0"/>
                  </a:lnTo>
                  <a:close/>
                </a:path>
              </a:pathLst>
            </a:custGeom>
            <a:solidFill>
              <a:srgbClr val="C1C6D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03" name="Rectangle 95"/>
            <p:cNvSpPr>
              <a:spLocks noChangeArrowheads="1"/>
            </p:cNvSpPr>
            <p:nvPr/>
          </p:nvSpPr>
          <p:spPr bwMode="auto">
            <a:xfrm>
              <a:off x="6224860" y="1863401"/>
              <a:ext cx="2109993" cy="7763"/>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96"/>
            <p:cNvSpPr>
              <a:spLocks noChangeArrowheads="1"/>
            </p:cNvSpPr>
            <p:nvPr/>
          </p:nvSpPr>
          <p:spPr bwMode="auto">
            <a:xfrm>
              <a:off x="6224860" y="1871164"/>
              <a:ext cx="2109993" cy="284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Rectangle 97"/>
            <p:cNvSpPr>
              <a:spLocks noChangeArrowheads="1"/>
            </p:cNvSpPr>
            <p:nvPr/>
          </p:nvSpPr>
          <p:spPr bwMode="auto">
            <a:xfrm>
              <a:off x="6224860" y="2155293"/>
              <a:ext cx="2109993" cy="80736"/>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6" name="Rectangle 98"/>
            <p:cNvSpPr>
              <a:spLocks noChangeArrowheads="1"/>
            </p:cNvSpPr>
            <p:nvPr/>
          </p:nvSpPr>
          <p:spPr bwMode="auto">
            <a:xfrm>
              <a:off x="6224860" y="2236029"/>
              <a:ext cx="2109993" cy="7142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7" name="Rectangle 99"/>
            <p:cNvSpPr>
              <a:spLocks noChangeArrowheads="1"/>
            </p:cNvSpPr>
            <p:nvPr/>
          </p:nvSpPr>
          <p:spPr bwMode="auto">
            <a:xfrm>
              <a:off x="6224860" y="2307449"/>
              <a:ext cx="2109993" cy="72973"/>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Rectangle 100"/>
            <p:cNvSpPr>
              <a:spLocks noChangeArrowheads="1"/>
            </p:cNvSpPr>
            <p:nvPr/>
          </p:nvSpPr>
          <p:spPr bwMode="auto">
            <a:xfrm>
              <a:off x="6224860" y="2380423"/>
              <a:ext cx="2109993" cy="72973"/>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9" name="Rectangle 101"/>
            <p:cNvSpPr>
              <a:spLocks noChangeArrowheads="1"/>
            </p:cNvSpPr>
            <p:nvPr/>
          </p:nvSpPr>
          <p:spPr bwMode="auto">
            <a:xfrm>
              <a:off x="6224860" y="2453396"/>
              <a:ext cx="2109993" cy="8073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0" name="Rectangle 102"/>
            <p:cNvSpPr>
              <a:spLocks noChangeArrowheads="1"/>
            </p:cNvSpPr>
            <p:nvPr/>
          </p:nvSpPr>
          <p:spPr bwMode="auto">
            <a:xfrm>
              <a:off x="6224860" y="2534132"/>
              <a:ext cx="2109993" cy="72973"/>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1" name="Rectangle 103"/>
            <p:cNvSpPr>
              <a:spLocks noChangeArrowheads="1"/>
            </p:cNvSpPr>
            <p:nvPr/>
          </p:nvSpPr>
          <p:spPr bwMode="auto">
            <a:xfrm>
              <a:off x="6224860" y="2607105"/>
              <a:ext cx="2109993" cy="5744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2" name="Rectangle 104"/>
            <p:cNvSpPr>
              <a:spLocks noChangeArrowheads="1"/>
            </p:cNvSpPr>
            <p:nvPr/>
          </p:nvSpPr>
          <p:spPr bwMode="auto">
            <a:xfrm>
              <a:off x="6224860" y="2664552"/>
              <a:ext cx="2109993" cy="72973"/>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 name="Rectangle 105"/>
            <p:cNvSpPr>
              <a:spLocks noChangeArrowheads="1"/>
            </p:cNvSpPr>
            <p:nvPr/>
          </p:nvSpPr>
          <p:spPr bwMode="auto">
            <a:xfrm>
              <a:off x="6224860" y="2737525"/>
              <a:ext cx="2109993" cy="71420"/>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 name="Rectangle 106"/>
            <p:cNvSpPr>
              <a:spLocks noChangeArrowheads="1"/>
            </p:cNvSpPr>
            <p:nvPr/>
          </p:nvSpPr>
          <p:spPr bwMode="auto">
            <a:xfrm>
              <a:off x="6224860" y="2808945"/>
              <a:ext cx="2109993" cy="8228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 name="Rectangle 107"/>
            <p:cNvSpPr>
              <a:spLocks noChangeArrowheads="1"/>
            </p:cNvSpPr>
            <p:nvPr/>
          </p:nvSpPr>
          <p:spPr bwMode="auto">
            <a:xfrm>
              <a:off x="6224860" y="2891234"/>
              <a:ext cx="2109993" cy="7142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 name="Rectangle 108"/>
            <p:cNvSpPr>
              <a:spLocks noChangeArrowheads="1"/>
            </p:cNvSpPr>
            <p:nvPr/>
          </p:nvSpPr>
          <p:spPr bwMode="auto">
            <a:xfrm>
              <a:off x="6224860" y="2962654"/>
              <a:ext cx="2109993" cy="7297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 name="Rectangle 109"/>
            <p:cNvSpPr>
              <a:spLocks noChangeArrowheads="1"/>
            </p:cNvSpPr>
            <p:nvPr/>
          </p:nvSpPr>
          <p:spPr bwMode="auto">
            <a:xfrm>
              <a:off x="6224860" y="3035627"/>
              <a:ext cx="2109993" cy="24842"/>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 name="Freeform 110"/>
            <p:cNvSpPr>
              <a:spLocks/>
            </p:cNvSpPr>
            <p:nvPr/>
          </p:nvSpPr>
          <p:spPr bwMode="auto">
            <a:xfrm>
              <a:off x="6224860" y="1863401"/>
              <a:ext cx="2102230" cy="1189306"/>
            </a:xfrm>
            <a:custGeom>
              <a:avLst/>
              <a:gdLst>
                <a:gd name="T0" fmla="*/ 4120 w 4160"/>
                <a:gd name="T1" fmla="*/ 0 h 2352"/>
                <a:gd name="T2" fmla="*/ 4160 w 4160"/>
                <a:gd name="T3" fmla="*/ 40 h 2352"/>
                <a:gd name="T4" fmla="*/ 4160 w 4160"/>
                <a:gd name="T5" fmla="*/ 40 h 2352"/>
                <a:gd name="T6" fmla="*/ 4160 w 4160"/>
                <a:gd name="T7" fmla="*/ 2312 h 2352"/>
                <a:gd name="T8" fmla="*/ 4160 w 4160"/>
                <a:gd name="T9" fmla="*/ 2312 h 2352"/>
                <a:gd name="T10" fmla="*/ 4120 w 4160"/>
                <a:gd name="T11" fmla="*/ 2352 h 2352"/>
                <a:gd name="T12" fmla="*/ 4120 w 4160"/>
                <a:gd name="T13" fmla="*/ 2352 h 2352"/>
                <a:gd name="T14" fmla="*/ 4120 w 4160"/>
                <a:gd name="T15" fmla="*/ 2352 h 2352"/>
                <a:gd name="T16" fmla="*/ 40 w 4160"/>
                <a:gd name="T17" fmla="*/ 2352 h 2352"/>
                <a:gd name="T18" fmla="*/ 40 w 4160"/>
                <a:gd name="T19" fmla="*/ 2352 h 2352"/>
                <a:gd name="T20" fmla="*/ 0 w 4160"/>
                <a:gd name="T21" fmla="*/ 2312 h 2352"/>
                <a:gd name="T22" fmla="*/ 0 w 4160"/>
                <a:gd name="T23" fmla="*/ 2312 h 2352"/>
                <a:gd name="T24" fmla="*/ 0 w 4160"/>
                <a:gd name="T25" fmla="*/ 40 h 2352"/>
                <a:gd name="T26" fmla="*/ 40 w 4160"/>
                <a:gd name="T27" fmla="*/ 0 h 2352"/>
                <a:gd name="T28" fmla="*/ 40 w 4160"/>
                <a:gd name="T29" fmla="*/ 0 h 2352"/>
                <a:gd name="T30" fmla="*/ 4120 w 4160"/>
                <a:gd name="T31" fmla="*/ 0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60" h="2352">
                  <a:moveTo>
                    <a:pt x="4120" y="0"/>
                  </a:moveTo>
                  <a:cubicBezTo>
                    <a:pt x="4143" y="0"/>
                    <a:pt x="4160" y="18"/>
                    <a:pt x="4160" y="40"/>
                  </a:cubicBezTo>
                  <a:lnTo>
                    <a:pt x="4160" y="40"/>
                  </a:lnTo>
                  <a:lnTo>
                    <a:pt x="4160" y="2312"/>
                  </a:lnTo>
                  <a:lnTo>
                    <a:pt x="4160" y="2312"/>
                  </a:lnTo>
                  <a:cubicBezTo>
                    <a:pt x="4160" y="2335"/>
                    <a:pt x="4143" y="2352"/>
                    <a:pt x="4120" y="2352"/>
                  </a:cubicBezTo>
                  <a:cubicBezTo>
                    <a:pt x="4120" y="2352"/>
                    <a:pt x="4120" y="2352"/>
                    <a:pt x="4120" y="2352"/>
                  </a:cubicBezTo>
                  <a:lnTo>
                    <a:pt x="4120" y="2352"/>
                  </a:lnTo>
                  <a:lnTo>
                    <a:pt x="40" y="2352"/>
                  </a:lnTo>
                  <a:lnTo>
                    <a:pt x="40" y="2352"/>
                  </a:lnTo>
                  <a:cubicBezTo>
                    <a:pt x="18" y="2352"/>
                    <a:pt x="0" y="2335"/>
                    <a:pt x="0" y="2312"/>
                  </a:cubicBezTo>
                  <a:lnTo>
                    <a:pt x="0" y="2312"/>
                  </a:lnTo>
                  <a:lnTo>
                    <a:pt x="0" y="40"/>
                  </a:lnTo>
                  <a:cubicBezTo>
                    <a:pt x="0" y="18"/>
                    <a:pt x="18" y="0"/>
                    <a:pt x="40" y="0"/>
                  </a:cubicBezTo>
                  <a:lnTo>
                    <a:pt x="40" y="0"/>
                  </a:lnTo>
                  <a:lnTo>
                    <a:pt x="4120"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Rectangle 111"/>
            <p:cNvSpPr>
              <a:spLocks noChangeArrowheads="1"/>
            </p:cNvSpPr>
            <p:nvPr/>
          </p:nvSpPr>
          <p:spPr bwMode="auto">
            <a:xfrm>
              <a:off x="6367737" y="1897329"/>
              <a:ext cx="203286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dirty="0" smtClean="0">
                  <a:ln>
                    <a:noFill/>
                  </a:ln>
                  <a:solidFill>
                    <a:srgbClr val="000000"/>
                  </a:solidFill>
                  <a:effectLst/>
                  <a:latin typeface="+mn-ea"/>
                  <a:ea typeface="+mn-ea"/>
                  <a:cs typeface="ＭＳ Ｐゴシック" pitchFamily="50" charset="-128"/>
                </a:rPr>
                <a:t>unit::</a:t>
              </a:r>
              <a:r>
                <a:rPr kumimoji="1" lang="ja-JP" altLang="ja-JP" sz="1200" b="1" i="0" u="none" strike="noStrike" cap="none" normalizeH="0" baseline="0" dirty="0" smtClean="0">
                  <a:ln>
                    <a:noFill/>
                  </a:ln>
                  <a:solidFill>
                    <a:srgbClr val="FF0000"/>
                  </a:solidFill>
                  <a:effectLst/>
                  <a:latin typeface="+mn-ea"/>
                  <a:ea typeface="+mn-ea"/>
                  <a:cs typeface="ＭＳ Ｐゴシック" pitchFamily="50" charset="-128"/>
                </a:rPr>
                <a:t>BalancingWalker</a:t>
              </a:r>
              <a:endParaRPr kumimoji="1" lang="ja-JP" altLang="ja-JP" sz="3600" b="0"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120" name="Line 112"/>
            <p:cNvSpPr>
              <a:spLocks noChangeShapeType="1"/>
            </p:cNvSpPr>
            <p:nvPr/>
          </p:nvSpPr>
          <p:spPr bwMode="auto">
            <a:xfrm>
              <a:off x="6224860" y="2082320"/>
              <a:ext cx="2102230" cy="0"/>
            </a:xfrm>
            <a:prstGeom prst="line">
              <a:avLst/>
            </a:prstGeom>
            <a:noFill/>
            <a:ln w="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Rectangle 113"/>
            <p:cNvSpPr>
              <a:spLocks noChangeArrowheads="1"/>
            </p:cNvSpPr>
            <p:nvPr/>
          </p:nvSpPr>
          <p:spPr bwMode="auto">
            <a:xfrm>
              <a:off x="6265228" y="2113372"/>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22" name="Rectangle 114"/>
            <p:cNvSpPr>
              <a:spLocks noChangeArrowheads="1"/>
            </p:cNvSpPr>
            <p:nvPr/>
          </p:nvSpPr>
          <p:spPr bwMode="auto">
            <a:xfrm>
              <a:off x="6467067" y="2113372"/>
              <a:ext cx="687805"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LOW: int = 30</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23" name="Line 115"/>
            <p:cNvSpPr>
              <a:spLocks noChangeShapeType="1"/>
            </p:cNvSpPr>
            <p:nvPr/>
          </p:nvSpPr>
          <p:spPr bwMode="auto">
            <a:xfrm>
              <a:off x="6467067" y="2211187"/>
              <a:ext cx="622595" cy="0"/>
            </a:xfrm>
            <a:prstGeom prst="line">
              <a:avLst/>
            </a:prstGeom>
            <a:noFill/>
            <a:ln w="5"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Rectangle 116"/>
            <p:cNvSpPr>
              <a:spLocks noChangeArrowheads="1"/>
            </p:cNvSpPr>
            <p:nvPr/>
          </p:nvSpPr>
          <p:spPr bwMode="auto">
            <a:xfrm>
              <a:off x="6265228" y="2218950"/>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25" name="Rectangle 117"/>
            <p:cNvSpPr>
              <a:spLocks noChangeArrowheads="1"/>
            </p:cNvSpPr>
            <p:nvPr/>
          </p:nvSpPr>
          <p:spPr bwMode="auto">
            <a:xfrm>
              <a:off x="6467067" y="2218950"/>
              <a:ext cx="90672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NORMAL: int = 50</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26" name="Line 118"/>
            <p:cNvSpPr>
              <a:spLocks noChangeShapeType="1"/>
            </p:cNvSpPr>
            <p:nvPr/>
          </p:nvSpPr>
          <p:spPr bwMode="auto">
            <a:xfrm>
              <a:off x="6467067" y="2316765"/>
              <a:ext cx="816671" cy="0"/>
            </a:xfrm>
            <a:prstGeom prst="line">
              <a:avLst/>
            </a:prstGeom>
            <a:noFill/>
            <a:ln w="5"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Rectangle 119"/>
            <p:cNvSpPr>
              <a:spLocks noChangeArrowheads="1"/>
            </p:cNvSpPr>
            <p:nvPr/>
          </p:nvSpPr>
          <p:spPr bwMode="auto">
            <a:xfrm>
              <a:off x="6265228" y="2324528"/>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28" name="Rectangle 120"/>
            <p:cNvSpPr>
              <a:spLocks noChangeArrowheads="1"/>
            </p:cNvSpPr>
            <p:nvPr/>
          </p:nvSpPr>
          <p:spPr bwMode="auto">
            <a:xfrm>
              <a:off x="6467067" y="2324528"/>
              <a:ext cx="712646"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HIGH: int = 70</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29" name="Line 121"/>
            <p:cNvSpPr>
              <a:spLocks noChangeShapeType="1"/>
            </p:cNvSpPr>
            <p:nvPr/>
          </p:nvSpPr>
          <p:spPr bwMode="auto">
            <a:xfrm>
              <a:off x="6467067" y="2420791"/>
              <a:ext cx="638121" cy="0"/>
            </a:xfrm>
            <a:prstGeom prst="line">
              <a:avLst/>
            </a:prstGeom>
            <a:noFill/>
            <a:ln w="5"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Rectangle 122"/>
            <p:cNvSpPr>
              <a:spLocks noChangeArrowheads="1"/>
            </p:cNvSpPr>
            <p:nvPr/>
          </p:nvSpPr>
          <p:spPr bwMode="auto">
            <a:xfrm>
              <a:off x="6265228" y="2430106"/>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1" name="Rectangle 123"/>
            <p:cNvSpPr>
              <a:spLocks noChangeArrowheads="1"/>
            </p:cNvSpPr>
            <p:nvPr/>
          </p:nvSpPr>
          <p:spPr bwMode="auto">
            <a:xfrm>
              <a:off x="6467067" y="2430106"/>
              <a:ext cx="687805"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mForward: int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2" name="Rectangle 124"/>
            <p:cNvSpPr>
              <a:spLocks noChangeArrowheads="1"/>
            </p:cNvSpPr>
            <p:nvPr/>
          </p:nvSpPr>
          <p:spPr bwMode="auto">
            <a:xfrm>
              <a:off x="6265228" y="2534132"/>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3" name="Rectangle 125"/>
            <p:cNvSpPr>
              <a:spLocks noChangeArrowheads="1"/>
            </p:cNvSpPr>
            <p:nvPr/>
          </p:nvSpPr>
          <p:spPr bwMode="auto">
            <a:xfrm>
              <a:off x="6467067" y="2534132"/>
              <a:ext cx="526334"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mTurn: int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4" name="Line 126"/>
            <p:cNvSpPr>
              <a:spLocks noChangeShapeType="1"/>
            </p:cNvSpPr>
            <p:nvPr/>
          </p:nvSpPr>
          <p:spPr bwMode="auto">
            <a:xfrm>
              <a:off x="6224860" y="2672315"/>
              <a:ext cx="2102230" cy="0"/>
            </a:xfrm>
            <a:prstGeom prst="line">
              <a:avLst/>
            </a:prstGeom>
            <a:noFill/>
            <a:ln w="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Rectangle 127"/>
            <p:cNvSpPr>
              <a:spLocks noChangeArrowheads="1"/>
            </p:cNvSpPr>
            <p:nvPr/>
          </p:nvSpPr>
          <p:spPr bwMode="auto">
            <a:xfrm>
              <a:off x="6265228" y="2704920"/>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6" name="Rectangle 128"/>
            <p:cNvSpPr>
              <a:spLocks noChangeArrowheads="1"/>
            </p:cNvSpPr>
            <p:nvPr/>
          </p:nvSpPr>
          <p:spPr bwMode="auto">
            <a:xfrm>
              <a:off x="6467067" y="2704920"/>
              <a:ext cx="509255"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init(): void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7" name="Rectangle 129"/>
            <p:cNvSpPr>
              <a:spLocks noChangeArrowheads="1"/>
            </p:cNvSpPr>
            <p:nvPr/>
          </p:nvSpPr>
          <p:spPr bwMode="auto">
            <a:xfrm>
              <a:off x="6265228" y="2808945"/>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8" name="Rectangle 130"/>
            <p:cNvSpPr>
              <a:spLocks noChangeArrowheads="1"/>
            </p:cNvSpPr>
            <p:nvPr/>
          </p:nvSpPr>
          <p:spPr bwMode="auto">
            <a:xfrm>
              <a:off x="6467067" y="2808945"/>
              <a:ext cx="518571"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run(): void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9" name="Rectangle 131"/>
            <p:cNvSpPr>
              <a:spLocks noChangeArrowheads="1"/>
            </p:cNvSpPr>
            <p:nvPr/>
          </p:nvSpPr>
          <p:spPr bwMode="auto">
            <a:xfrm>
              <a:off x="6265228" y="2914523"/>
              <a:ext cx="138182"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0" name="Rectangle 132"/>
            <p:cNvSpPr>
              <a:spLocks noChangeArrowheads="1"/>
            </p:cNvSpPr>
            <p:nvPr/>
          </p:nvSpPr>
          <p:spPr bwMode="auto">
            <a:xfrm>
              <a:off x="6467067" y="2914523"/>
              <a:ext cx="1932995"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rgbClr val="3C3C3C"/>
                  </a:solidFill>
                  <a:effectLst/>
                  <a:latin typeface="MS UI Gothic" pitchFamily="50" charset="-128"/>
                  <a:ea typeface="MS UI Gothic" pitchFamily="50" charset="-128"/>
                  <a:cs typeface="ＭＳ Ｐゴシック" pitchFamily="50" charset="-128"/>
                </a:rPr>
                <a:t>setCommand(forward: int, turn: int): void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1" name="Line 133"/>
            <p:cNvSpPr>
              <a:spLocks noChangeShapeType="1"/>
            </p:cNvSpPr>
            <p:nvPr/>
          </p:nvSpPr>
          <p:spPr bwMode="auto">
            <a:xfrm flipH="1">
              <a:off x="3882563" y="1757470"/>
              <a:ext cx="315179" cy="194077"/>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Freeform 134"/>
            <p:cNvSpPr>
              <a:spLocks noEditPoints="1"/>
            </p:cNvSpPr>
            <p:nvPr/>
          </p:nvSpPr>
          <p:spPr bwMode="auto">
            <a:xfrm>
              <a:off x="3882563" y="1845970"/>
              <a:ext cx="130419" cy="105578"/>
            </a:xfrm>
            <a:custGeom>
              <a:avLst/>
              <a:gdLst>
                <a:gd name="T0" fmla="*/ 0 w 84"/>
                <a:gd name="T1" fmla="*/ 68 h 68"/>
                <a:gd name="T2" fmla="*/ 52 w 84"/>
                <a:gd name="T3" fmla="*/ 0 h 68"/>
                <a:gd name="T4" fmla="*/ 0 w 84"/>
                <a:gd name="T5" fmla="*/ 68 h 68"/>
                <a:gd name="T6" fmla="*/ 84 w 84"/>
                <a:gd name="T7" fmla="*/ 53 h 68"/>
              </a:gdLst>
              <a:ahLst/>
              <a:cxnLst>
                <a:cxn ang="0">
                  <a:pos x="T0" y="T1"/>
                </a:cxn>
                <a:cxn ang="0">
                  <a:pos x="T2" y="T3"/>
                </a:cxn>
                <a:cxn ang="0">
                  <a:pos x="T4" y="T5"/>
                </a:cxn>
                <a:cxn ang="0">
                  <a:pos x="T6" y="T7"/>
                </a:cxn>
              </a:cxnLst>
              <a:rect l="0" t="0" r="r" b="b"/>
              <a:pathLst>
                <a:path w="84" h="68">
                  <a:moveTo>
                    <a:pt x="0" y="68"/>
                  </a:moveTo>
                  <a:lnTo>
                    <a:pt x="52" y="0"/>
                  </a:lnTo>
                  <a:moveTo>
                    <a:pt x="0" y="68"/>
                  </a:moveTo>
                  <a:lnTo>
                    <a:pt x="84" y="53"/>
                  </a:lnTo>
                </a:path>
              </a:pathLst>
            </a:custGeom>
            <a:noFill/>
            <a:ln w="5"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Line 135"/>
            <p:cNvSpPr>
              <a:spLocks noChangeShapeType="1"/>
            </p:cNvSpPr>
            <p:nvPr/>
          </p:nvSpPr>
          <p:spPr bwMode="auto">
            <a:xfrm>
              <a:off x="5913372" y="1757470"/>
              <a:ext cx="307416" cy="186314"/>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4" name="Freeform 136"/>
            <p:cNvSpPr>
              <a:spLocks noEditPoints="1"/>
            </p:cNvSpPr>
            <p:nvPr/>
          </p:nvSpPr>
          <p:spPr bwMode="auto">
            <a:xfrm>
              <a:off x="6090369" y="1838207"/>
              <a:ext cx="130419" cy="105578"/>
            </a:xfrm>
            <a:custGeom>
              <a:avLst/>
              <a:gdLst>
                <a:gd name="T0" fmla="*/ 84 w 84"/>
                <a:gd name="T1" fmla="*/ 68 h 68"/>
                <a:gd name="T2" fmla="*/ 0 w 84"/>
                <a:gd name="T3" fmla="*/ 52 h 68"/>
                <a:gd name="T4" fmla="*/ 84 w 84"/>
                <a:gd name="T5" fmla="*/ 68 h 68"/>
                <a:gd name="T6" fmla="*/ 31 w 84"/>
                <a:gd name="T7" fmla="*/ 0 h 68"/>
              </a:gdLst>
              <a:ahLst/>
              <a:cxnLst>
                <a:cxn ang="0">
                  <a:pos x="T0" y="T1"/>
                </a:cxn>
                <a:cxn ang="0">
                  <a:pos x="T2" y="T3"/>
                </a:cxn>
                <a:cxn ang="0">
                  <a:pos x="T4" y="T5"/>
                </a:cxn>
                <a:cxn ang="0">
                  <a:pos x="T6" y="T7"/>
                </a:cxn>
              </a:cxnLst>
              <a:rect l="0" t="0" r="r" b="b"/>
              <a:pathLst>
                <a:path w="84" h="68">
                  <a:moveTo>
                    <a:pt x="84" y="68"/>
                  </a:moveTo>
                  <a:lnTo>
                    <a:pt x="0" y="52"/>
                  </a:lnTo>
                  <a:moveTo>
                    <a:pt x="84" y="68"/>
                  </a:moveTo>
                  <a:lnTo>
                    <a:pt x="31" y="0"/>
                  </a:lnTo>
                </a:path>
              </a:pathLst>
            </a:custGeom>
            <a:noFill/>
            <a:ln w="5"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5" name="Rectangle 137"/>
            <p:cNvSpPr>
              <a:spLocks noChangeArrowheads="1"/>
            </p:cNvSpPr>
            <p:nvPr/>
          </p:nvSpPr>
          <p:spPr bwMode="auto">
            <a:xfrm>
              <a:off x="6029447" y="1636542"/>
              <a:ext cx="105577"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dirty="0" smtClean="0">
                  <a:ln>
                    <a:noFill/>
                  </a:ln>
                  <a:solidFill>
                    <a:srgbClr val="000000"/>
                  </a:solidFill>
                  <a:effectLst/>
                  <a:latin typeface="MS UI Gothic" pitchFamily="50" charset="-128"/>
                  <a:ea typeface="MS UI Gothic" pitchFamily="50" charset="-128"/>
                  <a:cs typeface="ＭＳ Ｐゴシック" pitchFamily="50" charset="-128"/>
                </a:rPr>
                <a:t>1</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6" name="Rectangle 138"/>
            <p:cNvSpPr>
              <a:spLocks noChangeArrowheads="1"/>
            </p:cNvSpPr>
            <p:nvPr/>
          </p:nvSpPr>
          <p:spPr bwMode="auto">
            <a:xfrm>
              <a:off x="5141141" y="1924889"/>
              <a:ext cx="996774" cy="1506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0" i="0" u="none" strike="noStrike" cap="none" normalizeH="0" baseline="0" dirty="0" smtClean="0">
                  <a:ln>
                    <a:noFill/>
                  </a:ln>
                  <a:solidFill>
                    <a:srgbClr val="000000"/>
                  </a:solidFill>
                  <a:effectLst/>
                  <a:latin typeface="MS UI Gothic" pitchFamily="50" charset="-128"/>
                  <a:ea typeface="MS UI Gothic" pitchFamily="50" charset="-128"/>
                  <a:cs typeface="ＭＳ Ｐゴシック" pitchFamily="50" charset="-128"/>
                </a:rPr>
                <a:t>-mBalancingWalker</a:t>
              </a:r>
              <a:endParaRPr kumimoji="1" lang="ja-JP" altLang="ja-JP" sz="24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7" name="Rectangle 139"/>
            <p:cNvSpPr>
              <a:spLocks noChangeArrowheads="1"/>
            </p:cNvSpPr>
            <p:nvPr/>
          </p:nvSpPr>
          <p:spPr bwMode="auto">
            <a:xfrm>
              <a:off x="6238951" y="1725218"/>
              <a:ext cx="105577"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dirty="0" smtClean="0">
                  <a:ln>
                    <a:noFill/>
                  </a:ln>
                  <a:solidFill>
                    <a:srgbClr val="000000"/>
                  </a:solidFill>
                  <a:effectLst/>
                  <a:latin typeface="MS UI Gothic" pitchFamily="50" charset="-128"/>
                  <a:ea typeface="MS UI Gothic" pitchFamily="50" charset="-128"/>
                  <a:cs typeface="ＭＳ Ｐゴシック" pitchFamily="50" charset="-128"/>
                </a:rPr>
                <a:t>1</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8" name="Rectangle 140"/>
            <p:cNvSpPr>
              <a:spLocks noChangeArrowheads="1"/>
            </p:cNvSpPr>
            <p:nvPr/>
          </p:nvSpPr>
          <p:spPr bwMode="auto">
            <a:xfrm>
              <a:off x="4197185" y="1769891"/>
              <a:ext cx="105577"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dirty="0" smtClean="0">
                  <a:ln>
                    <a:noFill/>
                  </a:ln>
                  <a:solidFill>
                    <a:srgbClr val="000000"/>
                  </a:solidFill>
                  <a:effectLst/>
                  <a:latin typeface="MS UI Gothic" pitchFamily="50" charset="-128"/>
                  <a:ea typeface="MS UI Gothic" pitchFamily="50" charset="-128"/>
                  <a:cs typeface="ＭＳ Ｐゴシック" pitchFamily="50" charset="-128"/>
                </a:rPr>
                <a:t>1</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9" name="Rectangle 141"/>
            <p:cNvSpPr>
              <a:spLocks noChangeArrowheads="1"/>
            </p:cNvSpPr>
            <p:nvPr/>
          </p:nvSpPr>
          <p:spPr bwMode="auto">
            <a:xfrm>
              <a:off x="4086948" y="1926218"/>
              <a:ext cx="773198" cy="15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0" i="0" u="none" strike="noStrike" cap="none" normalizeH="0" baseline="0" dirty="0" smtClean="0">
                  <a:ln>
                    <a:noFill/>
                  </a:ln>
                  <a:solidFill>
                    <a:srgbClr val="000000"/>
                  </a:solidFill>
                  <a:effectLst/>
                  <a:latin typeface="MS UI Gothic" pitchFamily="50" charset="-128"/>
                  <a:ea typeface="MS UI Gothic" pitchFamily="50" charset="-128"/>
                  <a:cs typeface="ＭＳ Ｐゴシック" pitchFamily="50" charset="-128"/>
                </a:rPr>
                <a:t>-mLineMonitor</a:t>
              </a:r>
              <a:endParaRPr kumimoji="1" lang="ja-JP" altLang="ja-JP" sz="24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50" name="Rectangle 142"/>
            <p:cNvSpPr>
              <a:spLocks noChangeArrowheads="1"/>
            </p:cNvSpPr>
            <p:nvPr/>
          </p:nvSpPr>
          <p:spPr bwMode="auto">
            <a:xfrm>
              <a:off x="3767436" y="1777255"/>
              <a:ext cx="105577" cy="12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dirty="0" smtClean="0">
                  <a:ln>
                    <a:noFill/>
                  </a:ln>
                  <a:solidFill>
                    <a:srgbClr val="000000"/>
                  </a:solidFill>
                  <a:effectLst/>
                  <a:latin typeface="MS UI Gothic" pitchFamily="50" charset="-128"/>
                  <a:ea typeface="MS UI Gothic" pitchFamily="50" charset="-128"/>
                  <a:cs typeface="ＭＳ Ｐゴシック" pitchFamily="50" charset="-128"/>
                </a:rPr>
                <a:t>1</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grpSp>
      <p:sp>
        <p:nvSpPr>
          <p:cNvPr id="154" name="テキスト ボックス 153"/>
          <p:cNvSpPr txBox="1"/>
          <p:nvPr/>
        </p:nvSpPr>
        <p:spPr>
          <a:xfrm>
            <a:off x="193089" y="2611857"/>
            <a:ext cx="1758462" cy="307777"/>
          </a:xfrm>
          <a:prstGeom prst="rect">
            <a:avLst/>
          </a:prstGeom>
          <a:noFill/>
        </p:spPr>
        <p:txBody>
          <a:bodyPr wrap="square" rtlCol="0">
            <a:spAutoFit/>
          </a:bodyPr>
          <a:lstStyle/>
          <a:p>
            <a:r>
              <a:rPr kumimoji="1" lang="ja-JP" altLang="en-US" sz="1400" b="1" dirty="0" smtClean="0">
                <a:latin typeface="メイリオ" pitchFamily="50" charset="-128"/>
              </a:rPr>
              <a:t>＜</a:t>
            </a:r>
            <a:r>
              <a:rPr lang="en-US" altLang="ja-JP" sz="1400" b="1" dirty="0" err="1" smtClean="0">
                <a:latin typeface="メイリオ" pitchFamily="50" charset="-128"/>
              </a:rPr>
              <a:t>LineTracer</a:t>
            </a:r>
            <a:r>
              <a:rPr lang="en-US" altLang="ja-JP" sz="1400" b="1" dirty="0" smtClean="0">
                <a:latin typeface="メイリオ" pitchFamily="50" charset="-128"/>
              </a:rPr>
              <a:t>.</a:t>
            </a:r>
            <a:r>
              <a:rPr lang="ja-JP" altLang="en-US" sz="1400" b="1" dirty="0" smtClean="0">
                <a:latin typeface="メイリオ" pitchFamily="50" charset="-128"/>
              </a:rPr>
              <a:t>ｈ＞</a:t>
            </a:r>
            <a:endParaRPr kumimoji="1" lang="ja-JP" altLang="en-US" sz="1400" b="1" dirty="0" smtClean="0">
              <a:latin typeface="メイリオ" pitchFamily="50" charset="-128"/>
            </a:endParaRPr>
          </a:p>
        </p:txBody>
      </p:sp>
      <p:sp>
        <p:nvSpPr>
          <p:cNvPr id="155" name="正方形/長方形 154"/>
          <p:cNvSpPr/>
          <p:nvPr/>
        </p:nvSpPr>
        <p:spPr>
          <a:xfrm>
            <a:off x="4174482" y="1182914"/>
            <a:ext cx="1404000" cy="144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156" name="フリーフォーム 155"/>
          <p:cNvSpPr/>
          <p:nvPr/>
        </p:nvSpPr>
        <p:spPr>
          <a:xfrm>
            <a:off x="2486870" y="1356058"/>
            <a:ext cx="2528030" cy="3385088"/>
          </a:xfrm>
          <a:custGeom>
            <a:avLst/>
            <a:gdLst>
              <a:gd name="connsiteX0" fmla="*/ 2090057 w 2241198"/>
              <a:gd name="connsiteY0" fmla="*/ 0 h 3416440"/>
              <a:gd name="connsiteX1" fmla="*/ 2230734 w 2241198"/>
              <a:gd name="connsiteY1" fmla="*/ 884255 h 3416440"/>
              <a:gd name="connsiteX2" fmla="*/ 1838849 w 2241198"/>
              <a:gd name="connsiteY2" fmla="*/ 2471895 h 3416440"/>
              <a:gd name="connsiteX3" fmla="*/ 0 w 2241198"/>
              <a:gd name="connsiteY3" fmla="*/ 3416440 h 3416440"/>
              <a:gd name="connsiteX0" fmla="*/ 2090057 w 2337111"/>
              <a:gd name="connsiteY0" fmla="*/ 0 h 3416440"/>
              <a:gd name="connsiteX1" fmla="*/ 2331217 w 2337111"/>
              <a:gd name="connsiteY1" fmla="*/ 984739 h 3416440"/>
              <a:gd name="connsiteX2" fmla="*/ 1838849 w 2337111"/>
              <a:gd name="connsiteY2" fmla="*/ 2471895 h 3416440"/>
              <a:gd name="connsiteX3" fmla="*/ 0 w 2337111"/>
              <a:gd name="connsiteY3" fmla="*/ 3416440 h 3416440"/>
              <a:gd name="connsiteX0" fmla="*/ 2090057 w 2331821"/>
              <a:gd name="connsiteY0" fmla="*/ 0 h 3416440"/>
              <a:gd name="connsiteX1" fmla="*/ 2331217 w 2331821"/>
              <a:gd name="connsiteY1" fmla="*/ 984739 h 3416440"/>
              <a:gd name="connsiteX2" fmla="*/ 1838849 w 2331821"/>
              <a:gd name="connsiteY2" fmla="*/ 2471895 h 3416440"/>
              <a:gd name="connsiteX3" fmla="*/ 0 w 2331821"/>
              <a:gd name="connsiteY3" fmla="*/ 3416440 h 3416440"/>
              <a:gd name="connsiteX0" fmla="*/ 2113752 w 2355516"/>
              <a:gd name="connsiteY0" fmla="*/ 0 h 3316022"/>
              <a:gd name="connsiteX1" fmla="*/ 2354912 w 2355516"/>
              <a:gd name="connsiteY1" fmla="*/ 984739 h 3316022"/>
              <a:gd name="connsiteX2" fmla="*/ 1862544 w 2355516"/>
              <a:gd name="connsiteY2" fmla="*/ 2471895 h 3316022"/>
              <a:gd name="connsiteX3" fmla="*/ 0 w 2355516"/>
              <a:gd name="connsiteY3" fmla="*/ 3316022 h 3316022"/>
              <a:gd name="connsiteX0" fmla="*/ 2113752 w 2362653"/>
              <a:gd name="connsiteY0" fmla="*/ 0 h 3316022"/>
              <a:gd name="connsiteX1" fmla="*/ 2354912 w 2362653"/>
              <a:gd name="connsiteY1" fmla="*/ 984739 h 3316022"/>
              <a:gd name="connsiteX2" fmla="*/ 1817624 w 2362653"/>
              <a:gd name="connsiteY2" fmla="*/ 2446512 h 3316022"/>
              <a:gd name="connsiteX3" fmla="*/ 0 w 2362653"/>
              <a:gd name="connsiteY3" fmla="*/ 3316022 h 3316022"/>
              <a:gd name="connsiteX0" fmla="*/ 2113752 w 2362653"/>
              <a:gd name="connsiteY0" fmla="*/ 0 h 3316022"/>
              <a:gd name="connsiteX1" fmla="*/ 2354912 w 2362653"/>
              <a:gd name="connsiteY1" fmla="*/ 984739 h 3316022"/>
              <a:gd name="connsiteX2" fmla="*/ 1817624 w 2362653"/>
              <a:gd name="connsiteY2" fmla="*/ 2446512 h 3316022"/>
              <a:gd name="connsiteX3" fmla="*/ 0 w 2362653"/>
              <a:gd name="connsiteY3" fmla="*/ 3316022 h 3316022"/>
              <a:gd name="connsiteX0" fmla="*/ 2731681 w 2980582"/>
              <a:gd name="connsiteY0" fmla="*/ 0 h 3382885"/>
              <a:gd name="connsiteX1" fmla="*/ 2972841 w 2980582"/>
              <a:gd name="connsiteY1" fmla="*/ 984739 h 3382885"/>
              <a:gd name="connsiteX2" fmla="*/ 2435553 w 2980582"/>
              <a:gd name="connsiteY2" fmla="*/ 2446512 h 3382885"/>
              <a:gd name="connsiteX3" fmla="*/ 0 w 2980582"/>
              <a:gd name="connsiteY3" fmla="*/ 3382885 h 3382885"/>
              <a:gd name="connsiteX0" fmla="*/ 2731681 w 2980582"/>
              <a:gd name="connsiteY0" fmla="*/ 0 h 3382885"/>
              <a:gd name="connsiteX1" fmla="*/ 2972841 w 2980582"/>
              <a:gd name="connsiteY1" fmla="*/ 984739 h 3382885"/>
              <a:gd name="connsiteX2" fmla="*/ 2435553 w 2980582"/>
              <a:gd name="connsiteY2" fmla="*/ 2446512 h 3382885"/>
              <a:gd name="connsiteX3" fmla="*/ 0 w 2980582"/>
              <a:gd name="connsiteY3" fmla="*/ 3382885 h 3382885"/>
            </a:gdLst>
            <a:ahLst/>
            <a:cxnLst>
              <a:cxn ang="0">
                <a:pos x="connsiteX0" y="connsiteY0"/>
              </a:cxn>
              <a:cxn ang="0">
                <a:pos x="connsiteX1" y="connsiteY1"/>
              </a:cxn>
              <a:cxn ang="0">
                <a:pos x="connsiteX2" y="connsiteY2"/>
              </a:cxn>
              <a:cxn ang="0">
                <a:pos x="connsiteX3" y="connsiteY3"/>
              </a:cxn>
            </a:cxnLst>
            <a:rect l="l" t="t" r="r" b="b"/>
            <a:pathLst>
              <a:path w="2980582" h="3382885">
                <a:moveTo>
                  <a:pt x="2731681" y="0"/>
                </a:moveTo>
                <a:cubicBezTo>
                  <a:pt x="2822953" y="236136"/>
                  <a:pt x="3022196" y="576987"/>
                  <a:pt x="2972841" y="984739"/>
                </a:cubicBezTo>
                <a:cubicBezTo>
                  <a:pt x="2923486" y="1392491"/>
                  <a:pt x="2828038" y="2057965"/>
                  <a:pt x="2435553" y="2446512"/>
                </a:cubicBezTo>
                <a:cubicBezTo>
                  <a:pt x="2043068" y="2835059"/>
                  <a:pt x="759827" y="3186945"/>
                  <a:pt x="0" y="3382885"/>
                </a:cubicBezTo>
              </a:path>
            </a:pathLst>
          </a:custGeom>
          <a:ln w="28575">
            <a:solidFill>
              <a:srgbClr val="0000FF"/>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7" name="正方形/長方形 156"/>
          <p:cNvSpPr/>
          <p:nvPr/>
        </p:nvSpPr>
        <p:spPr>
          <a:xfrm>
            <a:off x="4070295" y="1878070"/>
            <a:ext cx="2198799" cy="20725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58" name="フリーフォーム 157"/>
          <p:cNvSpPr/>
          <p:nvPr/>
        </p:nvSpPr>
        <p:spPr>
          <a:xfrm>
            <a:off x="3474025" y="2078244"/>
            <a:ext cx="2171281" cy="2937576"/>
          </a:xfrm>
          <a:custGeom>
            <a:avLst/>
            <a:gdLst>
              <a:gd name="connsiteX0" fmla="*/ 1597688 w 1803999"/>
              <a:gd name="connsiteY0" fmla="*/ 0 h 3125038"/>
              <a:gd name="connsiteX1" fmla="*/ 1778558 w 1803999"/>
              <a:gd name="connsiteY1" fmla="*/ 1426866 h 3125038"/>
              <a:gd name="connsiteX2" fmla="*/ 1105318 w 1803999"/>
              <a:gd name="connsiteY2" fmla="*/ 2793442 h 3125038"/>
              <a:gd name="connsiteX3" fmla="*/ 0 w 1803999"/>
              <a:gd name="connsiteY3" fmla="*/ 3125038 h 3125038"/>
              <a:gd name="connsiteX0" fmla="*/ 1597688 w 1761326"/>
              <a:gd name="connsiteY0" fmla="*/ 0 h 3125038"/>
              <a:gd name="connsiteX1" fmla="*/ 1728316 w 1761326"/>
              <a:gd name="connsiteY1" fmla="*/ 1617784 h 3125038"/>
              <a:gd name="connsiteX2" fmla="*/ 1105318 w 1761326"/>
              <a:gd name="connsiteY2" fmla="*/ 2793442 h 3125038"/>
              <a:gd name="connsiteX3" fmla="*/ 0 w 1761326"/>
              <a:gd name="connsiteY3" fmla="*/ 3125038 h 3125038"/>
              <a:gd name="connsiteX0" fmla="*/ 1597688 w 1759870"/>
              <a:gd name="connsiteY0" fmla="*/ 0 h 3125038"/>
              <a:gd name="connsiteX1" fmla="*/ 1728316 w 1759870"/>
              <a:gd name="connsiteY1" fmla="*/ 1617784 h 3125038"/>
              <a:gd name="connsiteX2" fmla="*/ 1125414 w 1759870"/>
              <a:gd name="connsiteY2" fmla="*/ 2743201 h 3125038"/>
              <a:gd name="connsiteX3" fmla="*/ 0 w 1759870"/>
              <a:gd name="connsiteY3" fmla="*/ 3125038 h 3125038"/>
              <a:gd name="connsiteX0" fmla="*/ 1567543 w 1752924"/>
              <a:gd name="connsiteY0" fmla="*/ 0 h 3165232"/>
              <a:gd name="connsiteX1" fmla="*/ 1728316 w 1752924"/>
              <a:gd name="connsiteY1" fmla="*/ 1657978 h 3165232"/>
              <a:gd name="connsiteX2" fmla="*/ 1125414 w 1752924"/>
              <a:gd name="connsiteY2" fmla="*/ 2783395 h 3165232"/>
              <a:gd name="connsiteX3" fmla="*/ 0 w 1752924"/>
              <a:gd name="connsiteY3" fmla="*/ 3165232 h 3165232"/>
              <a:gd name="connsiteX0" fmla="*/ 1546046 w 1731427"/>
              <a:gd name="connsiteY0" fmla="*/ 0 h 3125039"/>
              <a:gd name="connsiteX1" fmla="*/ 1706819 w 1731427"/>
              <a:gd name="connsiteY1" fmla="*/ 1657978 h 3125039"/>
              <a:gd name="connsiteX2" fmla="*/ 1103917 w 1731427"/>
              <a:gd name="connsiteY2" fmla="*/ 2783395 h 3125039"/>
              <a:gd name="connsiteX3" fmla="*/ 0 w 1731427"/>
              <a:gd name="connsiteY3" fmla="*/ 3125039 h 3125039"/>
              <a:gd name="connsiteX0" fmla="*/ 1546046 w 1731427"/>
              <a:gd name="connsiteY0" fmla="*/ 0 h 3125039"/>
              <a:gd name="connsiteX1" fmla="*/ 1706819 w 1731427"/>
              <a:gd name="connsiteY1" fmla="*/ 1657978 h 3125039"/>
              <a:gd name="connsiteX2" fmla="*/ 1103917 w 1731427"/>
              <a:gd name="connsiteY2" fmla="*/ 2783395 h 3125039"/>
              <a:gd name="connsiteX3" fmla="*/ 0 w 1731427"/>
              <a:gd name="connsiteY3" fmla="*/ 3125039 h 3125039"/>
              <a:gd name="connsiteX0" fmla="*/ 1546046 w 1730694"/>
              <a:gd name="connsiteY0" fmla="*/ 0 h 3125039"/>
              <a:gd name="connsiteX1" fmla="*/ 1706819 w 1730694"/>
              <a:gd name="connsiteY1" fmla="*/ 1657978 h 3125039"/>
              <a:gd name="connsiteX2" fmla="*/ 1114665 w 1730694"/>
              <a:gd name="connsiteY2" fmla="*/ 2642718 h 3125039"/>
              <a:gd name="connsiteX3" fmla="*/ 0 w 1730694"/>
              <a:gd name="connsiteY3" fmla="*/ 3125039 h 3125039"/>
              <a:gd name="connsiteX0" fmla="*/ 1546046 w 1722410"/>
              <a:gd name="connsiteY0" fmla="*/ 0 h 3125039"/>
              <a:gd name="connsiteX1" fmla="*/ 1706819 w 1722410"/>
              <a:gd name="connsiteY1" fmla="*/ 1657978 h 3125039"/>
              <a:gd name="connsiteX2" fmla="*/ 1238690 w 1722410"/>
              <a:gd name="connsiteY2" fmla="*/ 2791946 h 3125039"/>
              <a:gd name="connsiteX3" fmla="*/ 0 w 1722410"/>
              <a:gd name="connsiteY3" fmla="*/ 3125039 h 3125039"/>
              <a:gd name="connsiteX0" fmla="*/ 1546046 w 1795565"/>
              <a:gd name="connsiteY0" fmla="*/ 0 h 3125039"/>
              <a:gd name="connsiteX1" fmla="*/ 1785744 w 1795565"/>
              <a:gd name="connsiteY1" fmla="*/ 1764569 h 3125039"/>
              <a:gd name="connsiteX2" fmla="*/ 1238690 w 1795565"/>
              <a:gd name="connsiteY2" fmla="*/ 2791946 h 3125039"/>
              <a:gd name="connsiteX3" fmla="*/ 0 w 1795565"/>
              <a:gd name="connsiteY3" fmla="*/ 3125039 h 3125039"/>
              <a:gd name="connsiteX0" fmla="*/ 1546046 w 1791880"/>
              <a:gd name="connsiteY0" fmla="*/ 0 h 3125039"/>
              <a:gd name="connsiteX1" fmla="*/ 1785744 w 1791880"/>
              <a:gd name="connsiteY1" fmla="*/ 1764569 h 3125039"/>
              <a:gd name="connsiteX2" fmla="*/ 1317615 w 1791880"/>
              <a:gd name="connsiteY2" fmla="*/ 2781287 h 3125039"/>
              <a:gd name="connsiteX3" fmla="*/ 0 w 1791880"/>
              <a:gd name="connsiteY3" fmla="*/ 3125039 h 3125039"/>
              <a:gd name="connsiteX0" fmla="*/ 1376921 w 1785992"/>
              <a:gd name="connsiteY0" fmla="*/ 0 h 3146356"/>
              <a:gd name="connsiteX1" fmla="*/ 1785744 w 1785992"/>
              <a:gd name="connsiteY1" fmla="*/ 1785886 h 3146356"/>
              <a:gd name="connsiteX2" fmla="*/ 1317615 w 1785992"/>
              <a:gd name="connsiteY2" fmla="*/ 2802604 h 3146356"/>
              <a:gd name="connsiteX3" fmla="*/ 0 w 1785992"/>
              <a:gd name="connsiteY3" fmla="*/ 3146356 h 3146356"/>
              <a:gd name="connsiteX0" fmla="*/ 1376921 w 1786365"/>
              <a:gd name="connsiteY0" fmla="*/ 0 h 3146356"/>
              <a:gd name="connsiteX1" fmla="*/ 1785744 w 1786365"/>
              <a:gd name="connsiteY1" fmla="*/ 1785886 h 3146356"/>
              <a:gd name="connsiteX2" fmla="*/ 1317615 w 1786365"/>
              <a:gd name="connsiteY2" fmla="*/ 2802604 h 3146356"/>
              <a:gd name="connsiteX3" fmla="*/ 0 w 1786365"/>
              <a:gd name="connsiteY3" fmla="*/ 3146356 h 3146356"/>
              <a:gd name="connsiteX0" fmla="*/ 1376921 w 1842543"/>
              <a:gd name="connsiteY0" fmla="*/ 0 h 3146356"/>
              <a:gd name="connsiteX1" fmla="*/ 1842120 w 1842543"/>
              <a:gd name="connsiteY1" fmla="*/ 1540727 h 3146356"/>
              <a:gd name="connsiteX2" fmla="*/ 1317615 w 1842543"/>
              <a:gd name="connsiteY2" fmla="*/ 2802604 h 3146356"/>
              <a:gd name="connsiteX3" fmla="*/ 0 w 1842543"/>
              <a:gd name="connsiteY3" fmla="*/ 3146356 h 3146356"/>
              <a:gd name="connsiteX0" fmla="*/ 1376921 w 1842264"/>
              <a:gd name="connsiteY0" fmla="*/ 0 h 3146356"/>
              <a:gd name="connsiteX1" fmla="*/ 1842120 w 1842264"/>
              <a:gd name="connsiteY1" fmla="*/ 1540727 h 3146356"/>
              <a:gd name="connsiteX2" fmla="*/ 1407815 w 1842264"/>
              <a:gd name="connsiteY2" fmla="*/ 2685354 h 3146356"/>
              <a:gd name="connsiteX3" fmla="*/ 0 w 1842264"/>
              <a:gd name="connsiteY3" fmla="*/ 3146356 h 3146356"/>
              <a:gd name="connsiteX0" fmla="*/ 1376921 w 1842264"/>
              <a:gd name="connsiteY0" fmla="*/ 0 h 3146356"/>
              <a:gd name="connsiteX1" fmla="*/ 1842120 w 1842264"/>
              <a:gd name="connsiteY1" fmla="*/ 1540727 h 3146356"/>
              <a:gd name="connsiteX2" fmla="*/ 1407815 w 1842264"/>
              <a:gd name="connsiteY2" fmla="*/ 2685354 h 3146356"/>
              <a:gd name="connsiteX3" fmla="*/ 0 w 1842264"/>
              <a:gd name="connsiteY3" fmla="*/ 3146356 h 3146356"/>
              <a:gd name="connsiteX0" fmla="*/ 1376921 w 1842251"/>
              <a:gd name="connsiteY0" fmla="*/ 0 h 3146356"/>
              <a:gd name="connsiteX1" fmla="*/ 1842120 w 1842251"/>
              <a:gd name="connsiteY1" fmla="*/ 1540727 h 3146356"/>
              <a:gd name="connsiteX2" fmla="*/ 1407815 w 1842251"/>
              <a:gd name="connsiteY2" fmla="*/ 2685354 h 3146356"/>
              <a:gd name="connsiteX3" fmla="*/ 0 w 1842251"/>
              <a:gd name="connsiteY3" fmla="*/ 3146356 h 3146356"/>
              <a:gd name="connsiteX0" fmla="*/ 1376921 w 1842250"/>
              <a:gd name="connsiteY0" fmla="*/ 0 h 3146356"/>
              <a:gd name="connsiteX1" fmla="*/ 1842120 w 1842250"/>
              <a:gd name="connsiteY1" fmla="*/ 1540727 h 3146356"/>
              <a:gd name="connsiteX2" fmla="*/ 1407815 w 1842250"/>
              <a:gd name="connsiteY2" fmla="*/ 2644938 h 3146356"/>
              <a:gd name="connsiteX3" fmla="*/ 0 w 1842250"/>
              <a:gd name="connsiteY3" fmla="*/ 3146356 h 3146356"/>
              <a:gd name="connsiteX0" fmla="*/ 1376921 w 1842204"/>
              <a:gd name="connsiteY0" fmla="*/ 0 h 3146356"/>
              <a:gd name="connsiteX1" fmla="*/ 1842120 w 1842204"/>
              <a:gd name="connsiteY1" fmla="*/ 1540727 h 3146356"/>
              <a:gd name="connsiteX2" fmla="*/ 1407815 w 1842204"/>
              <a:gd name="connsiteY2" fmla="*/ 2644938 h 3146356"/>
              <a:gd name="connsiteX3" fmla="*/ 0 w 1842204"/>
              <a:gd name="connsiteY3" fmla="*/ 3146356 h 3146356"/>
              <a:gd name="connsiteX0" fmla="*/ 1376921 w 1842482"/>
              <a:gd name="connsiteY0" fmla="*/ 0 h 3146356"/>
              <a:gd name="connsiteX1" fmla="*/ 1842120 w 1842482"/>
              <a:gd name="connsiteY1" fmla="*/ 1540727 h 3146356"/>
              <a:gd name="connsiteX2" fmla="*/ 1322313 w 1842482"/>
              <a:gd name="connsiteY2" fmla="*/ 2685354 h 3146356"/>
              <a:gd name="connsiteX3" fmla="*/ 0 w 1842482"/>
              <a:gd name="connsiteY3" fmla="*/ 3146356 h 3146356"/>
              <a:gd name="connsiteX0" fmla="*/ 1376921 w 1842482"/>
              <a:gd name="connsiteY0" fmla="*/ 0 h 3146356"/>
              <a:gd name="connsiteX1" fmla="*/ 1842120 w 1842482"/>
              <a:gd name="connsiteY1" fmla="*/ 1540727 h 3146356"/>
              <a:gd name="connsiteX2" fmla="*/ 1322313 w 1842482"/>
              <a:gd name="connsiteY2" fmla="*/ 2685354 h 3146356"/>
              <a:gd name="connsiteX3" fmla="*/ 0 w 1842482"/>
              <a:gd name="connsiteY3" fmla="*/ 3146356 h 3146356"/>
              <a:gd name="connsiteX0" fmla="*/ 1376921 w 1842482"/>
              <a:gd name="connsiteY0" fmla="*/ 0 h 3146356"/>
              <a:gd name="connsiteX1" fmla="*/ 1842120 w 1842482"/>
              <a:gd name="connsiteY1" fmla="*/ 1540727 h 3146356"/>
              <a:gd name="connsiteX2" fmla="*/ 1322313 w 1842482"/>
              <a:gd name="connsiteY2" fmla="*/ 2685354 h 3146356"/>
              <a:gd name="connsiteX3" fmla="*/ 0 w 1842482"/>
              <a:gd name="connsiteY3" fmla="*/ 3146356 h 3146356"/>
              <a:gd name="connsiteX0" fmla="*/ 1177416 w 1642977"/>
              <a:gd name="connsiteY0" fmla="*/ 0 h 3038581"/>
              <a:gd name="connsiteX1" fmla="*/ 1642615 w 1642977"/>
              <a:gd name="connsiteY1" fmla="*/ 1540727 h 3038581"/>
              <a:gd name="connsiteX2" fmla="*/ 1122808 w 1642977"/>
              <a:gd name="connsiteY2" fmla="*/ 2685354 h 3038581"/>
              <a:gd name="connsiteX3" fmla="*/ 0 w 1642977"/>
              <a:gd name="connsiteY3" fmla="*/ 3038581 h 3038581"/>
              <a:gd name="connsiteX0" fmla="*/ 1220167 w 1685728"/>
              <a:gd name="connsiteY0" fmla="*/ 0 h 3092469"/>
              <a:gd name="connsiteX1" fmla="*/ 1685366 w 1685728"/>
              <a:gd name="connsiteY1" fmla="*/ 1540727 h 3092469"/>
              <a:gd name="connsiteX2" fmla="*/ 1165559 w 1685728"/>
              <a:gd name="connsiteY2" fmla="*/ 2685354 h 3092469"/>
              <a:gd name="connsiteX3" fmla="*/ 0 w 1685728"/>
              <a:gd name="connsiteY3" fmla="*/ 3092469 h 3092469"/>
              <a:gd name="connsiteX0" fmla="*/ 1970916 w 2436477"/>
              <a:gd name="connsiteY0" fmla="*/ 0 h 3116128"/>
              <a:gd name="connsiteX1" fmla="*/ 2436115 w 2436477"/>
              <a:gd name="connsiteY1" fmla="*/ 1540727 h 3116128"/>
              <a:gd name="connsiteX2" fmla="*/ 1916308 w 2436477"/>
              <a:gd name="connsiteY2" fmla="*/ 2685354 h 3116128"/>
              <a:gd name="connsiteX3" fmla="*/ 0 w 2436477"/>
              <a:gd name="connsiteY3" fmla="*/ 3116128 h 3116128"/>
              <a:gd name="connsiteX0" fmla="*/ 1970916 w 2436477"/>
              <a:gd name="connsiteY0" fmla="*/ 0 h 3116128"/>
              <a:gd name="connsiteX1" fmla="*/ 2436115 w 2436477"/>
              <a:gd name="connsiteY1" fmla="*/ 1540727 h 3116128"/>
              <a:gd name="connsiteX2" fmla="*/ 1916308 w 2436477"/>
              <a:gd name="connsiteY2" fmla="*/ 2685354 h 3116128"/>
              <a:gd name="connsiteX3" fmla="*/ 0 w 2436477"/>
              <a:gd name="connsiteY3" fmla="*/ 3116128 h 3116128"/>
              <a:gd name="connsiteX0" fmla="*/ 1970916 w 2439300"/>
              <a:gd name="connsiteY0" fmla="*/ 0 h 3116128"/>
              <a:gd name="connsiteX1" fmla="*/ 2436115 w 2439300"/>
              <a:gd name="connsiteY1" fmla="*/ 1540727 h 3116128"/>
              <a:gd name="connsiteX2" fmla="*/ 1791183 w 2439300"/>
              <a:gd name="connsiteY2" fmla="*/ 2815473 h 3116128"/>
              <a:gd name="connsiteX3" fmla="*/ 0 w 2439300"/>
              <a:gd name="connsiteY3" fmla="*/ 3116128 h 3116128"/>
              <a:gd name="connsiteX0" fmla="*/ 1970916 w 2439300"/>
              <a:gd name="connsiteY0" fmla="*/ 0 h 3116128"/>
              <a:gd name="connsiteX1" fmla="*/ 2436115 w 2439300"/>
              <a:gd name="connsiteY1" fmla="*/ 1540727 h 3116128"/>
              <a:gd name="connsiteX2" fmla="*/ 1791183 w 2439300"/>
              <a:gd name="connsiteY2" fmla="*/ 2815473 h 3116128"/>
              <a:gd name="connsiteX3" fmla="*/ 0 w 2439300"/>
              <a:gd name="connsiteY3" fmla="*/ 3116128 h 3116128"/>
              <a:gd name="connsiteX0" fmla="*/ 1970916 w 2436335"/>
              <a:gd name="connsiteY0" fmla="*/ 0 h 3116128"/>
              <a:gd name="connsiteX1" fmla="*/ 2436115 w 2436335"/>
              <a:gd name="connsiteY1" fmla="*/ 1540727 h 3116128"/>
              <a:gd name="connsiteX2" fmla="*/ 1928820 w 2436335"/>
              <a:gd name="connsiteY2" fmla="*/ 2697183 h 3116128"/>
              <a:gd name="connsiteX3" fmla="*/ 0 w 2436335"/>
              <a:gd name="connsiteY3" fmla="*/ 3116128 h 3116128"/>
            </a:gdLst>
            <a:ahLst/>
            <a:cxnLst>
              <a:cxn ang="0">
                <a:pos x="connsiteX0" y="connsiteY0"/>
              </a:cxn>
              <a:cxn ang="0">
                <a:pos x="connsiteX1" y="connsiteY1"/>
              </a:cxn>
              <a:cxn ang="0">
                <a:pos x="connsiteX2" y="connsiteY2"/>
              </a:cxn>
              <a:cxn ang="0">
                <a:pos x="connsiteX3" y="connsiteY3"/>
              </a:cxn>
            </a:cxnLst>
            <a:rect l="l" t="t" r="r" b="b"/>
            <a:pathLst>
              <a:path w="2436335" h="3116128">
                <a:moveTo>
                  <a:pt x="1970916" y="0"/>
                </a:moveTo>
                <a:cubicBezTo>
                  <a:pt x="2282782" y="715147"/>
                  <a:pt x="2443131" y="1091197"/>
                  <a:pt x="2436115" y="1540727"/>
                </a:cubicBezTo>
                <a:cubicBezTo>
                  <a:pt x="2429099" y="1990257"/>
                  <a:pt x="2278590" y="2429580"/>
                  <a:pt x="1928820" y="2697183"/>
                </a:cubicBezTo>
                <a:cubicBezTo>
                  <a:pt x="1546725" y="2953288"/>
                  <a:pt x="874796" y="2997847"/>
                  <a:pt x="0" y="3116128"/>
                </a:cubicBezTo>
              </a:path>
            </a:pathLst>
          </a:custGeom>
          <a:ln w="28575">
            <a:solidFill>
              <a:srgbClr val="00B050"/>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59" name="テキスト ボックス 158"/>
          <p:cNvSpPr txBox="1"/>
          <p:nvPr/>
        </p:nvSpPr>
        <p:spPr>
          <a:xfrm>
            <a:off x="4328101" y="4872771"/>
            <a:ext cx="1415772" cy="461665"/>
          </a:xfrm>
          <a:prstGeom prst="rect">
            <a:avLst/>
          </a:prstGeom>
          <a:noFill/>
        </p:spPr>
        <p:txBody>
          <a:bodyPr wrap="none" rtlCol="0">
            <a:spAutoFit/>
          </a:bodyPr>
          <a:lstStyle/>
          <a:p>
            <a:r>
              <a:rPr kumimoji="1" lang="ja-JP" altLang="en-US" sz="1200" b="1" dirty="0" smtClean="0">
                <a:solidFill>
                  <a:srgbClr val="00B050"/>
                </a:solidFill>
                <a:latin typeface="メイリオ" pitchFamily="50" charset="-128"/>
                <a:ea typeface="メイリオ" pitchFamily="50" charset="-128"/>
              </a:rPr>
              <a:t>関連先のクラスの</a:t>
            </a:r>
            <a:endParaRPr kumimoji="1" lang="en-US" altLang="ja-JP" sz="1200" b="1" dirty="0" smtClean="0">
              <a:solidFill>
                <a:srgbClr val="00B050"/>
              </a:solidFill>
              <a:latin typeface="メイリオ" pitchFamily="50" charset="-128"/>
              <a:ea typeface="メイリオ" pitchFamily="50" charset="-128"/>
            </a:endParaRPr>
          </a:p>
          <a:p>
            <a:r>
              <a:rPr kumimoji="1" lang="ja-JP" altLang="en-US" sz="1200" b="1" dirty="0" smtClean="0">
                <a:solidFill>
                  <a:srgbClr val="00B050"/>
                </a:solidFill>
                <a:latin typeface="メイリオ" pitchFamily="50" charset="-128"/>
                <a:ea typeface="メイリオ" pitchFamily="50" charset="-128"/>
              </a:rPr>
              <a:t>構造体のアドレス</a:t>
            </a:r>
          </a:p>
        </p:txBody>
      </p:sp>
      <p:sp>
        <p:nvSpPr>
          <p:cNvPr id="160" name="テキスト ボックス 159"/>
          <p:cNvSpPr txBox="1"/>
          <p:nvPr/>
        </p:nvSpPr>
        <p:spPr>
          <a:xfrm>
            <a:off x="3714220" y="4271682"/>
            <a:ext cx="1569660" cy="461665"/>
          </a:xfrm>
          <a:prstGeom prst="rect">
            <a:avLst/>
          </a:prstGeom>
          <a:noFill/>
        </p:spPr>
        <p:txBody>
          <a:bodyPr wrap="none" rtlCol="0">
            <a:spAutoFit/>
          </a:bodyPr>
          <a:lstStyle/>
          <a:p>
            <a:r>
              <a:rPr kumimoji="1" lang="ja-JP" altLang="en-US" sz="1200" b="1" dirty="0" smtClean="0">
                <a:solidFill>
                  <a:srgbClr val="0000FF"/>
                </a:solidFill>
                <a:latin typeface="メイリオ" pitchFamily="50" charset="-128"/>
                <a:ea typeface="メイリオ" pitchFamily="50" charset="-128"/>
              </a:rPr>
              <a:t>自クラスが持つ属性</a:t>
            </a:r>
            <a:endParaRPr kumimoji="1" lang="en-US" altLang="ja-JP" sz="1200" b="1" dirty="0" smtClean="0">
              <a:solidFill>
                <a:srgbClr val="0000FF"/>
              </a:solidFill>
              <a:latin typeface="メイリオ" pitchFamily="50" charset="-128"/>
              <a:ea typeface="メイリオ" pitchFamily="50" charset="-128"/>
            </a:endParaRPr>
          </a:p>
          <a:p>
            <a:r>
              <a:rPr lang="ja-JP" altLang="en-US" sz="1200" b="1" dirty="0" smtClean="0">
                <a:solidFill>
                  <a:srgbClr val="0000FF"/>
                </a:solidFill>
                <a:latin typeface="メイリオ" pitchFamily="50" charset="-128"/>
              </a:rPr>
              <a:t>のメンバ定義</a:t>
            </a:r>
            <a:endParaRPr kumimoji="1" lang="en-US" altLang="ja-JP" sz="1200" b="1" dirty="0" smtClean="0">
              <a:solidFill>
                <a:srgbClr val="0000FF"/>
              </a:solidFill>
              <a:latin typeface="メイリオ" pitchFamily="50" charset="-128"/>
            </a:endParaRPr>
          </a:p>
        </p:txBody>
      </p:sp>
      <p:sp>
        <p:nvSpPr>
          <p:cNvPr id="161" name="フリーフォーム 160"/>
          <p:cNvSpPr/>
          <p:nvPr/>
        </p:nvSpPr>
        <p:spPr>
          <a:xfrm>
            <a:off x="2260878" y="2082102"/>
            <a:ext cx="2599266" cy="1758462"/>
          </a:xfrm>
          <a:custGeom>
            <a:avLst/>
            <a:gdLst>
              <a:gd name="connsiteX0" fmla="*/ 2039815 w 2039815"/>
              <a:gd name="connsiteY0" fmla="*/ 0 h 1708220"/>
              <a:gd name="connsiteX1" fmla="*/ 1537398 w 2039815"/>
              <a:gd name="connsiteY1" fmla="*/ 1376624 h 1708220"/>
              <a:gd name="connsiteX2" fmla="*/ 0 w 2039815"/>
              <a:gd name="connsiteY2" fmla="*/ 1708220 h 1708220"/>
              <a:gd name="connsiteX0" fmla="*/ 2039815 w 2039815"/>
              <a:gd name="connsiteY0" fmla="*/ 0 h 1708220"/>
              <a:gd name="connsiteX1" fmla="*/ 1426866 w 2039815"/>
              <a:gd name="connsiteY1" fmla="*/ 1336431 h 1708220"/>
              <a:gd name="connsiteX2" fmla="*/ 0 w 2039815"/>
              <a:gd name="connsiteY2" fmla="*/ 1708220 h 1708220"/>
              <a:gd name="connsiteX0" fmla="*/ 2016429 w 2016429"/>
              <a:gd name="connsiteY0" fmla="*/ 0 h 1758462"/>
              <a:gd name="connsiteX1" fmla="*/ 1426866 w 2016429"/>
              <a:gd name="connsiteY1" fmla="*/ 1386673 h 1758462"/>
              <a:gd name="connsiteX2" fmla="*/ 0 w 2016429"/>
              <a:gd name="connsiteY2" fmla="*/ 1758462 h 1758462"/>
            </a:gdLst>
            <a:ahLst/>
            <a:cxnLst>
              <a:cxn ang="0">
                <a:pos x="connsiteX0" y="connsiteY0"/>
              </a:cxn>
              <a:cxn ang="0">
                <a:pos x="connsiteX1" y="connsiteY1"/>
              </a:cxn>
              <a:cxn ang="0">
                <a:pos x="connsiteX2" y="connsiteY2"/>
              </a:cxn>
            </a:cxnLst>
            <a:rect l="l" t="t" r="r" b="b"/>
            <a:pathLst>
              <a:path w="2016429" h="1758462">
                <a:moveTo>
                  <a:pt x="2016429" y="0"/>
                </a:moveTo>
                <a:cubicBezTo>
                  <a:pt x="1935205" y="545960"/>
                  <a:pt x="1762938" y="1093596"/>
                  <a:pt x="1426866" y="1386673"/>
                </a:cubicBezTo>
                <a:cubicBezTo>
                  <a:pt x="1090795" y="1679750"/>
                  <a:pt x="598714" y="1735015"/>
                  <a:pt x="0" y="1758462"/>
                </a:cubicBezTo>
              </a:path>
            </a:pathLst>
          </a:custGeom>
          <a:ln w="28575">
            <a:solidFill>
              <a:srgbClr val="00B050"/>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62" name="テキスト ボックス 161"/>
          <p:cNvSpPr txBox="1"/>
          <p:nvPr/>
        </p:nvSpPr>
        <p:spPr>
          <a:xfrm>
            <a:off x="2462689" y="3852563"/>
            <a:ext cx="1415772" cy="461665"/>
          </a:xfrm>
          <a:prstGeom prst="rect">
            <a:avLst/>
          </a:prstGeom>
          <a:noFill/>
        </p:spPr>
        <p:txBody>
          <a:bodyPr wrap="none" rtlCol="0">
            <a:spAutoFit/>
          </a:bodyPr>
          <a:lstStyle/>
          <a:p>
            <a:r>
              <a:rPr kumimoji="1" lang="ja-JP" altLang="en-US" sz="1200" b="1" dirty="0" smtClean="0">
                <a:solidFill>
                  <a:srgbClr val="00B050"/>
                </a:solidFill>
                <a:latin typeface="メイリオ" pitchFamily="50" charset="-128"/>
                <a:ea typeface="メイリオ" pitchFamily="50" charset="-128"/>
              </a:rPr>
              <a:t>関連先のクラスの</a:t>
            </a:r>
            <a:endParaRPr kumimoji="1" lang="en-US" altLang="ja-JP" sz="1200" b="1" dirty="0" smtClean="0">
              <a:solidFill>
                <a:srgbClr val="00B050"/>
              </a:solidFill>
              <a:latin typeface="メイリオ" pitchFamily="50" charset="-128"/>
              <a:ea typeface="メイリオ" pitchFamily="50" charset="-128"/>
            </a:endParaRPr>
          </a:p>
          <a:p>
            <a:r>
              <a:rPr kumimoji="1" lang="ja-JP" altLang="en-US" sz="1200" b="1" dirty="0" smtClean="0">
                <a:solidFill>
                  <a:srgbClr val="00B050"/>
                </a:solidFill>
                <a:latin typeface="メイリオ" pitchFamily="50" charset="-128"/>
                <a:ea typeface="メイリオ" pitchFamily="50" charset="-128"/>
              </a:rPr>
              <a:t>ヘッダファイル</a:t>
            </a:r>
          </a:p>
        </p:txBody>
      </p:sp>
      <p:sp>
        <p:nvSpPr>
          <p:cNvPr id="163" name="左中かっこ 162"/>
          <p:cNvSpPr/>
          <p:nvPr/>
        </p:nvSpPr>
        <p:spPr>
          <a:xfrm>
            <a:off x="3799256" y="1113849"/>
            <a:ext cx="144000" cy="205722"/>
          </a:xfrm>
          <a:prstGeom prst="leftBrace">
            <a:avLst/>
          </a:prstGeom>
          <a:ln w="28575">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4" name="左中かっこ 163"/>
          <p:cNvSpPr/>
          <p:nvPr/>
        </p:nvSpPr>
        <p:spPr>
          <a:xfrm>
            <a:off x="3800936" y="1356681"/>
            <a:ext cx="144000" cy="396000"/>
          </a:xfrm>
          <a:prstGeom prst="leftBrace">
            <a:avLst/>
          </a:prstGeom>
          <a:ln w="28575">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5" name="フリーフォーム 164"/>
          <p:cNvSpPr/>
          <p:nvPr/>
        </p:nvSpPr>
        <p:spPr>
          <a:xfrm>
            <a:off x="80386" y="1549539"/>
            <a:ext cx="3717890" cy="4240404"/>
          </a:xfrm>
          <a:custGeom>
            <a:avLst/>
            <a:gdLst>
              <a:gd name="connsiteX0" fmla="*/ 3717890 w 3717890"/>
              <a:gd name="connsiteY0" fmla="*/ 0 h 4240404"/>
              <a:gd name="connsiteX1" fmla="*/ 10048 w 3717890"/>
              <a:gd name="connsiteY1" fmla="*/ 10048 h 4240404"/>
              <a:gd name="connsiteX2" fmla="*/ 0 w 3717890"/>
              <a:gd name="connsiteY2" fmla="*/ 4240404 h 4240404"/>
              <a:gd name="connsiteX3" fmla="*/ 120580 w 3717890"/>
              <a:gd name="connsiteY3" fmla="*/ 4240404 h 4240404"/>
            </a:gdLst>
            <a:ahLst/>
            <a:cxnLst>
              <a:cxn ang="0">
                <a:pos x="connsiteX0" y="connsiteY0"/>
              </a:cxn>
              <a:cxn ang="0">
                <a:pos x="connsiteX1" y="connsiteY1"/>
              </a:cxn>
              <a:cxn ang="0">
                <a:pos x="connsiteX2" y="connsiteY2"/>
              </a:cxn>
              <a:cxn ang="0">
                <a:pos x="connsiteX3" y="connsiteY3"/>
              </a:cxn>
            </a:cxnLst>
            <a:rect l="l" t="t" r="r" b="b"/>
            <a:pathLst>
              <a:path w="3717890" h="4240404">
                <a:moveTo>
                  <a:pt x="3717890" y="0"/>
                </a:moveTo>
                <a:lnTo>
                  <a:pt x="10048" y="10048"/>
                </a:lnTo>
                <a:cubicBezTo>
                  <a:pt x="6699" y="1420167"/>
                  <a:pt x="3349" y="2830285"/>
                  <a:pt x="0" y="4240404"/>
                </a:cubicBezTo>
                <a:lnTo>
                  <a:pt x="120580" y="4240404"/>
                </a:lnTo>
              </a:path>
            </a:pathLst>
          </a:custGeom>
          <a:ln w="28575">
            <a:solidFill>
              <a:srgbClr val="FF3399"/>
            </a:solidFill>
            <a:headEnd type="none" w="med" len="med"/>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フリーフォーム 165"/>
          <p:cNvSpPr/>
          <p:nvPr/>
        </p:nvSpPr>
        <p:spPr>
          <a:xfrm>
            <a:off x="160775" y="1217944"/>
            <a:ext cx="3617406" cy="3014505"/>
          </a:xfrm>
          <a:custGeom>
            <a:avLst/>
            <a:gdLst>
              <a:gd name="connsiteX0" fmla="*/ 3547068 w 3547068"/>
              <a:gd name="connsiteY0" fmla="*/ 0 h 3014505"/>
              <a:gd name="connsiteX1" fmla="*/ 0 w 3547068"/>
              <a:gd name="connsiteY1" fmla="*/ 0 h 3014505"/>
              <a:gd name="connsiteX2" fmla="*/ 10048 w 3547068"/>
              <a:gd name="connsiteY2" fmla="*/ 2803490 h 3014505"/>
              <a:gd name="connsiteX3" fmla="*/ 150725 w 3547068"/>
              <a:gd name="connsiteY3" fmla="*/ 3014505 h 3014505"/>
              <a:gd name="connsiteX0" fmla="*/ 3617406 w 3617406"/>
              <a:gd name="connsiteY0" fmla="*/ 0 h 3014505"/>
              <a:gd name="connsiteX1" fmla="*/ 0 w 3617406"/>
              <a:gd name="connsiteY1" fmla="*/ 0 h 3014505"/>
              <a:gd name="connsiteX2" fmla="*/ 10048 w 3617406"/>
              <a:gd name="connsiteY2" fmla="*/ 2803490 h 3014505"/>
              <a:gd name="connsiteX3" fmla="*/ 150725 w 3617406"/>
              <a:gd name="connsiteY3" fmla="*/ 3014505 h 3014505"/>
            </a:gdLst>
            <a:ahLst/>
            <a:cxnLst>
              <a:cxn ang="0">
                <a:pos x="connsiteX0" y="connsiteY0"/>
              </a:cxn>
              <a:cxn ang="0">
                <a:pos x="connsiteX1" y="connsiteY1"/>
              </a:cxn>
              <a:cxn ang="0">
                <a:pos x="connsiteX2" y="connsiteY2"/>
              </a:cxn>
              <a:cxn ang="0">
                <a:pos x="connsiteX3" y="connsiteY3"/>
              </a:cxn>
            </a:cxnLst>
            <a:rect l="l" t="t" r="r" b="b"/>
            <a:pathLst>
              <a:path w="3617406" h="3014505">
                <a:moveTo>
                  <a:pt x="3617406" y="0"/>
                </a:moveTo>
                <a:lnTo>
                  <a:pt x="0" y="0"/>
                </a:lnTo>
                <a:cubicBezTo>
                  <a:pt x="3349" y="934497"/>
                  <a:pt x="6699" y="1868993"/>
                  <a:pt x="10048" y="2803490"/>
                </a:cubicBezTo>
                <a:lnTo>
                  <a:pt x="150725" y="3014505"/>
                </a:lnTo>
              </a:path>
            </a:pathLst>
          </a:custGeom>
          <a:ln w="28575">
            <a:solidFill>
              <a:srgbClr val="FF3399"/>
            </a:solidFill>
            <a:headEnd type="none" w="med" len="med"/>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67" name="テキスト ボックス 166"/>
          <p:cNvSpPr txBox="1"/>
          <p:nvPr/>
        </p:nvSpPr>
        <p:spPr>
          <a:xfrm>
            <a:off x="1969478" y="982983"/>
            <a:ext cx="954107" cy="276999"/>
          </a:xfrm>
          <a:prstGeom prst="rect">
            <a:avLst/>
          </a:prstGeom>
          <a:noFill/>
        </p:spPr>
        <p:txBody>
          <a:bodyPr wrap="none" rtlCol="0">
            <a:spAutoFit/>
          </a:bodyPr>
          <a:lstStyle/>
          <a:p>
            <a:r>
              <a:rPr kumimoji="1" lang="ja-JP" altLang="en-US" sz="1200" b="1" dirty="0" smtClean="0">
                <a:solidFill>
                  <a:srgbClr val="FF3399"/>
                </a:solidFill>
                <a:latin typeface="メイリオ" pitchFamily="50" charset="-128"/>
                <a:ea typeface="メイリオ" pitchFamily="50" charset="-128"/>
              </a:rPr>
              <a:t>属性の定義</a:t>
            </a:r>
          </a:p>
        </p:txBody>
      </p:sp>
      <p:sp>
        <p:nvSpPr>
          <p:cNvPr id="168" name="テキスト ボックス 167"/>
          <p:cNvSpPr txBox="1"/>
          <p:nvPr/>
        </p:nvSpPr>
        <p:spPr>
          <a:xfrm>
            <a:off x="1985635" y="1316028"/>
            <a:ext cx="954107" cy="276999"/>
          </a:xfrm>
          <a:prstGeom prst="rect">
            <a:avLst/>
          </a:prstGeom>
          <a:noFill/>
        </p:spPr>
        <p:txBody>
          <a:bodyPr wrap="none" rtlCol="0">
            <a:spAutoFit/>
          </a:bodyPr>
          <a:lstStyle/>
          <a:p>
            <a:r>
              <a:rPr kumimoji="1" lang="ja-JP" altLang="en-US" sz="1200" b="1" dirty="0" smtClean="0">
                <a:solidFill>
                  <a:srgbClr val="FF3399"/>
                </a:solidFill>
                <a:latin typeface="メイリオ" pitchFamily="50" charset="-128"/>
                <a:ea typeface="メイリオ" pitchFamily="50" charset="-128"/>
              </a:rPr>
              <a:t>操作の定義</a:t>
            </a:r>
          </a:p>
        </p:txBody>
      </p:sp>
      <p:sp>
        <p:nvSpPr>
          <p:cNvPr id="169" name="左中かっこ 168"/>
          <p:cNvSpPr/>
          <p:nvPr/>
        </p:nvSpPr>
        <p:spPr>
          <a:xfrm flipH="1">
            <a:off x="6111693" y="1359204"/>
            <a:ext cx="144000" cy="396000"/>
          </a:xfrm>
          <a:prstGeom prst="leftBrace">
            <a:avLst/>
          </a:prstGeom>
          <a:ln w="28575">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1" name="テキスト ボックス 170"/>
          <p:cNvSpPr txBox="1"/>
          <p:nvPr/>
        </p:nvSpPr>
        <p:spPr>
          <a:xfrm>
            <a:off x="6583524" y="1307927"/>
            <a:ext cx="1415772" cy="276999"/>
          </a:xfrm>
          <a:prstGeom prst="rect">
            <a:avLst/>
          </a:prstGeom>
          <a:noFill/>
        </p:spPr>
        <p:txBody>
          <a:bodyPr wrap="none" rtlCol="0">
            <a:spAutoFit/>
          </a:bodyPr>
          <a:lstStyle/>
          <a:p>
            <a:r>
              <a:rPr kumimoji="1" lang="ja-JP" altLang="en-US" sz="1200" b="1" dirty="0" smtClean="0">
                <a:solidFill>
                  <a:srgbClr val="FF3399"/>
                </a:solidFill>
                <a:latin typeface="メイリオ" pitchFamily="50" charset="-128"/>
                <a:ea typeface="メイリオ" pitchFamily="50" charset="-128"/>
              </a:rPr>
              <a:t>操作の実体の定義</a:t>
            </a:r>
          </a:p>
        </p:txBody>
      </p:sp>
      <p:sp>
        <p:nvSpPr>
          <p:cNvPr id="173" name="テキスト ボックス 172"/>
          <p:cNvSpPr txBox="1"/>
          <p:nvPr/>
        </p:nvSpPr>
        <p:spPr>
          <a:xfrm>
            <a:off x="6363861" y="946611"/>
            <a:ext cx="2492990" cy="276999"/>
          </a:xfrm>
          <a:prstGeom prst="rect">
            <a:avLst/>
          </a:prstGeom>
          <a:noFill/>
        </p:spPr>
        <p:txBody>
          <a:bodyPr wrap="none" rtlCol="0">
            <a:spAutoFit/>
          </a:bodyPr>
          <a:lstStyle/>
          <a:p>
            <a:r>
              <a:rPr kumimoji="1" lang="ja-JP" altLang="en-US" sz="1200" dirty="0" smtClean="0">
                <a:latin typeface="メイリオ" pitchFamily="50" charset="-128"/>
              </a:rPr>
              <a:t>注）この</a:t>
            </a:r>
            <a:r>
              <a:rPr lang="ja-JP" altLang="en-US" sz="1200" dirty="0">
                <a:latin typeface="メイリオ" pitchFamily="50" charset="-128"/>
              </a:rPr>
              <a:t>図では</a:t>
            </a:r>
            <a:r>
              <a:rPr kumimoji="1" lang="ja-JP" altLang="en-US" sz="1200" dirty="0" smtClean="0">
                <a:latin typeface="メイリオ" pitchFamily="50" charset="-128"/>
              </a:rPr>
              <a:t>パラメータを省略</a:t>
            </a:r>
          </a:p>
        </p:txBody>
      </p:sp>
      <p:grpSp>
        <p:nvGrpSpPr>
          <p:cNvPr id="174" name="グループ化 173"/>
          <p:cNvGrpSpPr/>
          <p:nvPr/>
        </p:nvGrpSpPr>
        <p:grpSpPr>
          <a:xfrm>
            <a:off x="5898388" y="3118054"/>
            <a:ext cx="3024000" cy="3121569"/>
            <a:chOff x="6366545" y="459325"/>
            <a:chExt cx="3024000" cy="3318856"/>
          </a:xfrm>
        </p:grpSpPr>
        <p:sp>
          <p:nvSpPr>
            <p:cNvPr id="175" name="テキスト ボックス 174"/>
            <p:cNvSpPr txBox="1"/>
            <p:nvPr/>
          </p:nvSpPr>
          <p:spPr>
            <a:xfrm>
              <a:off x="6366545" y="756136"/>
              <a:ext cx="3024000" cy="3022045"/>
            </a:xfrm>
            <a:prstGeom prst="rect">
              <a:avLst/>
            </a:prstGeom>
            <a:solidFill>
              <a:schemeClr val="bg1"/>
            </a:solidFill>
            <a:ln w="28575">
              <a:solidFill>
                <a:schemeClr val="bg1">
                  <a:lumMod val="50000"/>
                </a:schemeClr>
              </a:solidFill>
            </a:ln>
          </p:spPr>
          <p:txBody>
            <a:bodyPr wrap="square" lIns="72000" tIns="72000" rIns="36000" bIns="36000" rtlCol="0">
              <a:noAutofit/>
            </a:bodyPr>
            <a:lstStyle>
              <a:defPPr>
                <a:defRPr lang="ja-JP"/>
              </a:defPPr>
              <a:lvl1pPr>
                <a:defRPr sz="1050">
                  <a:latin typeface="メイリオ" pitchFamily="50" charset="-128"/>
                </a:defRPr>
              </a:lvl1pPr>
            </a:lstStyle>
            <a:p>
              <a:r>
                <a:rPr lang="en-US" altLang="ja-JP" sz="1100" dirty="0"/>
                <a:t>#include "</a:t>
              </a:r>
              <a:r>
                <a:rPr lang="en-US" altLang="ja-JP" sz="1100" dirty="0" err="1"/>
                <a:t>LineTracer.h</a:t>
              </a:r>
              <a:r>
                <a:rPr lang="en-US" altLang="ja-JP" sz="1100" dirty="0"/>
                <a:t>"</a:t>
              </a:r>
            </a:p>
            <a:p>
              <a:endParaRPr lang="en-US" altLang="ja-JP" sz="1100" dirty="0"/>
            </a:p>
            <a:p>
              <a:r>
                <a:rPr lang="en-US" altLang="ja-JP" sz="1100" dirty="0" err="1"/>
                <a:t>int</a:t>
              </a:r>
              <a:r>
                <a:rPr lang="en-US" altLang="ja-JP" sz="1100" dirty="0"/>
                <a:t> </a:t>
              </a:r>
              <a:r>
                <a:rPr lang="en-US" altLang="ja-JP" sz="1100" dirty="0" err="1"/>
                <a:t>LineTracer_init</a:t>
              </a:r>
              <a:r>
                <a:rPr lang="en-US" altLang="ja-JP" sz="1100" dirty="0"/>
                <a:t>(</a:t>
              </a:r>
              <a:r>
                <a:rPr lang="en-US" altLang="ja-JP" sz="1100" dirty="0" err="1"/>
                <a:t>LineTracer</a:t>
              </a:r>
              <a:r>
                <a:rPr lang="en-US" altLang="ja-JP" sz="1100" dirty="0"/>
                <a:t>* this)</a:t>
              </a:r>
            </a:p>
            <a:p>
              <a:r>
                <a:rPr lang="en-US" altLang="ja-JP" sz="1100" dirty="0"/>
                <a:t>{</a:t>
              </a:r>
            </a:p>
            <a:p>
              <a:pPr>
                <a:lnSpc>
                  <a:spcPts val="800"/>
                </a:lnSpc>
              </a:pPr>
              <a:r>
                <a:rPr lang="en-US" altLang="ja-JP" sz="1100" dirty="0"/>
                <a:t>	</a:t>
              </a:r>
              <a:r>
                <a:rPr lang="ja-JP" altLang="en-US" sz="1100" dirty="0" smtClean="0"/>
                <a:t>～　省略　～</a:t>
              </a:r>
              <a:endParaRPr lang="en-US" altLang="ja-JP" sz="1100" dirty="0" smtClean="0"/>
            </a:p>
            <a:p>
              <a:r>
                <a:rPr lang="en-US" altLang="ja-JP" sz="1100" dirty="0" smtClean="0"/>
                <a:t>}</a:t>
              </a:r>
              <a:endParaRPr lang="en-US" altLang="ja-JP" sz="1100" dirty="0"/>
            </a:p>
            <a:p>
              <a:pPr>
                <a:lnSpc>
                  <a:spcPts val="1100"/>
                </a:lnSpc>
              </a:pPr>
              <a:endParaRPr lang="en-US" altLang="ja-JP" sz="1100" dirty="0"/>
            </a:p>
            <a:p>
              <a:r>
                <a:rPr lang="en-US" altLang="ja-JP" sz="1100" dirty="0"/>
                <a:t>void </a:t>
              </a:r>
              <a:r>
                <a:rPr lang="en-US" altLang="ja-JP" sz="1100" dirty="0" err="1"/>
                <a:t>LineTracer_run</a:t>
              </a:r>
              <a:r>
                <a:rPr lang="en-US" altLang="ja-JP" sz="1100" dirty="0"/>
                <a:t>(</a:t>
              </a:r>
              <a:r>
                <a:rPr lang="en-US" altLang="ja-JP" sz="1100" dirty="0" err="1"/>
                <a:t>LineTracer</a:t>
              </a:r>
              <a:r>
                <a:rPr lang="en-US" altLang="ja-JP" sz="1100" dirty="0"/>
                <a:t>* this)</a:t>
              </a:r>
            </a:p>
            <a:p>
              <a:r>
                <a:rPr lang="en-US" altLang="ja-JP" sz="1100" dirty="0"/>
                <a:t>{</a:t>
              </a:r>
            </a:p>
            <a:p>
              <a:pPr>
                <a:lnSpc>
                  <a:spcPts val="800"/>
                </a:lnSpc>
              </a:pPr>
              <a:r>
                <a:rPr lang="en-US" altLang="ja-JP" sz="1100" dirty="0"/>
                <a:t>	</a:t>
              </a:r>
              <a:r>
                <a:rPr lang="ja-JP" altLang="en-US" sz="1100" dirty="0"/>
                <a:t>～　省略　</a:t>
              </a:r>
              <a:r>
                <a:rPr lang="ja-JP" altLang="en-US" sz="1100" dirty="0" smtClean="0"/>
                <a:t>～</a:t>
              </a:r>
              <a:endParaRPr lang="en-US" altLang="ja-JP" sz="1100" dirty="0"/>
            </a:p>
            <a:p>
              <a:r>
                <a:rPr lang="en-US" altLang="ja-JP" sz="1100" dirty="0"/>
                <a:t>}</a:t>
              </a:r>
            </a:p>
            <a:p>
              <a:pPr>
                <a:lnSpc>
                  <a:spcPts val="1100"/>
                </a:lnSpc>
              </a:pPr>
              <a:endParaRPr lang="en-US" altLang="ja-JP" sz="1100" dirty="0"/>
            </a:p>
            <a:p>
              <a:r>
                <a:rPr lang="en-US" altLang="ja-JP" sz="1100" dirty="0"/>
                <a:t>void </a:t>
              </a:r>
              <a:r>
                <a:rPr lang="en-US" altLang="ja-JP" sz="1100" dirty="0" err="1"/>
                <a:t>LineTracer_calcDirection</a:t>
              </a:r>
              <a:r>
                <a:rPr lang="en-US" altLang="ja-JP" sz="1100" dirty="0"/>
                <a:t>(</a:t>
              </a:r>
            </a:p>
            <a:p>
              <a:r>
                <a:rPr lang="ja-JP" altLang="en-US" sz="1100" dirty="0"/>
                <a:t>　　</a:t>
              </a:r>
              <a:r>
                <a:rPr lang="en-US" altLang="ja-JP" sz="1100" dirty="0" err="1" smtClean="0"/>
                <a:t>LineTracer</a:t>
              </a:r>
              <a:r>
                <a:rPr lang="en-US" altLang="ja-JP" sz="1100" dirty="0"/>
                <a:t>* this, </a:t>
              </a:r>
              <a:r>
                <a:rPr lang="en-US" altLang="ja-JP" sz="1100" dirty="0" err="1"/>
                <a:t>boolean</a:t>
              </a:r>
              <a:r>
                <a:rPr lang="en-US" altLang="ja-JP" sz="1100" dirty="0"/>
                <a:t> </a:t>
              </a:r>
              <a:r>
                <a:rPr lang="en-US" altLang="ja-JP" sz="1100" dirty="0" err="1" smtClean="0"/>
                <a:t>isOnLine</a:t>
              </a:r>
              <a:r>
                <a:rPr lang="en-US" altLang="ja-JP" sz="1100" dirty="0"/>
                <a:t>)</a:t>
              </a:r>
            </a:p>
            <a:p>
              <a:r>
                <a:rPr lang="en-US" altLang="ja-JP" sz="1100" dirty="0"/>
                <a:t>{</a:t>
              </a:r>
            </a:p>
            <a:p>
              <a:pPr>
                <a:lnSpc>
                  <a:spcPts val="800"/>
                </a:lnSpc>
              </a:pPr>
              <a:r>
                <a:rPr lang="en-US" altLang="ja-JP" sz="1100" dirty="0"/>
                <a:t>	</a:t>
              </a:r>
              <a:r>
                <a:rPr lang="ja-JP" altLang="en-US" sz="1100" dirty="0"/>
                <a:t>～　省略　</a:t>
              </a:r>
              <a:r>
                <a:rPr lang="ja-JP" altLang="en-US" sz="1100" dirty="0" smtClean="0"/>
                <a:t>～</a:t>
              </a:r>
              <a:endParaRPr lang="en-US" altLang="ja-JP" sz="1100" dirty="0"/>
            </a:p>
            <a:p>
              <a:r>
                <a:rPr lang="en-US" altLang="ja-JP" sz="1100" dirty="0"/>
                <a:t>} </a:t>
              </a:r>
              <a:endParaRPr lang="ja-JP" altLang="en-US" sz="1100" dirty="0"/>
            </a:p>
          </p:txBody>
        </p:sp>
        <p:sp>
          <p:nvSpPr>
            <p:cNvPr id="176" name="テキスト ボックス 175"/>
            <p:cNvSpPr txBox="1"/>
            <p:nvPr/>
          </p:nvSpPr>
          <p:spPr>
            <a:xfrm>
              <a:off x="6543368" y="459325"/>
              <a:ext cx="1758462" cy="307777"/>
            </a:xfrm>
            <a:prstGeom prst="rect">
              <a:avLst/>
            </a:prstGeom>
            <a:noFill/>
          </p:spPr>
          <p:txBody>
            <a:bodyPr wrap="square" rtlCol="0">
              <a:spAutoFit/>
            </a:bodyPr>
            <a:lstStyle/>
            <a:p>
              <a:r>
                <a:rPr kumimoji="1" lang="ja-JP" altLang="en-US" sz="1400" b="1" dirty="0" smtClean="0">
                  <a:latin typeface="メイリオ" pitchFamily="50" charset="-128"/>
                </a:rPr>
                <a:t>＜</a:t>
              </a:r>
              <a:r>
                <a:rPr lang="en-US" altLang="ja-JP" sz="1400" b="1" dirty="0" err="1" smtClean="0">
                  <a:latin typeface="メイリオ" pitchFamily="50" charset="-128"/>
                </a:rPr>
                <a:t>LineTracer.c</a:t>
              </a:r>
              <a:r>
                <a:rPr lang="ja-JP" altLang="en-US" sz="1400" b="1" dirty="0" smtClean="0">
                  <a:latin typeface="メイリオ" pitchFamily="50" charset="-128"/>
                </a:rPr>
                <a:t>＞</a:t>
              </a:r>
              <a:endParaRPr kumimoji="1" lang="ja-JP" altLang="en-US" sz="1400" b="1" dirty="0" smtClean="0">
                <a:latin typeface="メイリオ" pitchFamily="50" charset="-128"/>
              </a:endParaRPr>
            </a:p>
          </p:txBody>
        </p:sp>
      </p:grpSp>
      <p:sp>
        <p:nvSpPr>
          <p:cNvPr id="172" name="AutoShape 2157"/>
          <p:cNvSpPr>
            <a:spLocks noChangeArrowheads="1"/>
          </p:cNvSpPr>
          <p:nvPr/>
        </p:nvSpPr>
        <p:spPr bwMode="auto">
          <a:xfrm>
            <a:off x="7137374" y="5949378"/>
            <a:ext cx="1844675" cy="511175"/>
          </a:xfrm>
          <a:prstGeom prst="roundRect">
            <a:avLst>
              <a:gd name="adj" fmla="val 16667"/>
            </a:avLst>
          </a:prstGeom>
          <a:solidFill>
            <a:srgbClr val="FFFF00"/>
          </a:solidFill>
          <a:ln>
            <a:solidFill>
              <a:schemeClr val="bg1">
                <a:lumMod val="50000"/>
              </a:schemeClr>
            </a:solidFill>
          </a:ln>
          <a:effectLst/>
          <a:extLst/>
        </p:spPr>
        <p:txBody>
          <a:bodyPr wrap="none" lIns="18000" tIns="0" rIns="0" bIns="0" anchor="ctr"/>
          <a:lstStyle/>
          <a:p>
            <a:pPr algn="l"/>
            <a:r>
              <a:rPr lang="ja-JP" altLang="en-US" sz="1200" dirty="0">
                <a:latin typeface="+mn-ea"/>
                <a:ea typeface="+mn-ea"/>
              </a:rPr>
              <a:t>非公開の操作は</a:t>
            </a:r>
          </a:p>
          <a:p>
            <a:pPr algn="l"/>
            <a:r>
              <a:rPr lang="en-US" altLang="ja-JP" sz="1200" dirty="0">
                <a:latin typeface="+mn-ea"/>
                <a:ea typeface="+mn-ea"/>
              </a:rPr>
              <a:t>static</a:t>
            </a:r>
            <a:r>
              <a:rPr lang="ja-JP" altLang="en-US" sz="1200" dirty="0">
                <a:latin typeface="+mn-ea"/>
                <a:ea typeface="+mn-ea"/>
              </a:rPr>
              <a:t>で関数が定義される</a:t>
            </a:r>
          </a:p>
        </p:txBody>
      </p:sp>
      <p:sp>
        <p:nvSpPr>
          <p:cNvPr id="170" name="フリーフォーム 169"/>
          <p:cNvSpPr/>
          <p:nvPr/>
        </p:nvSpPr>
        <p:spPr>
          <a:xfrm>
            <a:off x="6280220" y="1559589"/>
            <a:ext cx="2401556" cy="1836000"/>
          </a:xfrm>
          <a:custGeom>
            <a:avLst/>
            <a:gdLst>
              <a:gd name="connsiteX0" fmla="*/ 0 w 2401556"/>
              <a:gd name="connsiteY0" fmla="*/ 0 h 1959428"/>
              <a:gd name="connsiteX1" fmla="*/ 2401556 w 2401556"/>
              <a:gd name="connsiteY1" fmla="*/ 0 h 1959428"/>
              <a:gd name="connsiteX2" fmla="*/ 2391508 w 2401556"/>
              <a:gd name="connsiteY2" fmla="*/ 1959428 h 1959428"/>
            </a:gdLst>
            <a:ahLst/>
            <a:cxnLst>
              <a:cxn ang="0">
                <a:pos x="connsiteX0" y="connsiteY0"/>
              </a:cxn>
              <a:cxn ang="0">
                <a:pos x="connsiteX1" y="connsiteY1"/>
              </a:cxn>
              <a:cxn ang="0">
                <a:pos x="connsiteX2" y="connsiteY2"/>
              </a:cxn>
            </a:cxnLst>
            <a:rect l="l" t="t" r="r" b="b"/>
            <a:pathLst>
              <a:path w="2401556" h="1959428">
                <a:moveTo>
                  <a:pt x="0" y="0"/>
                </a:moveTo>
                <a:lnTo>
                  <a:pt x="2401556" y="0"/>
                </a:lnTo>
                <a:cubicBezTo>
                  <a:pt x="2398207" y="653143"/>
                  <a:pt x="2394857" y="1306285"/>
                  <a:pt x="2391508" y="1959428"/>
                </a:cubicBezTo>
              </a:path>
            </a:pathLst>
          </a:custGeom>
          <a:ln w="28575">
            <a:solidFill>
              <a:srgbClr val="FF3399"/>
            </a:solidFill>
            <a:headEnd type="none" w="med" len="med"/>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Tree>
    <p:extLst>
      <p:ext uri="{BB962C8B-B14F-4D97-AF65-F5344CB8AC3E}">
        <p14:creationId xmlns:p14="http://schemas.microsoft.com/office/powerpoint/2010/main" val="4094452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5C5E1CD2-BEE1-44B2-B9DC-7EBA9135C578}" type="slidenum">
              <a:rPr lang="ja-JP" altLang="en-US" smtClean="0"/>
              <a:pPr>
                <a:defRPr/>
              </a:pPr>
              <a:t>23</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5"/>
          <p:cNvSpPr>
            <a:spLocks noGrp="1"/>
          </p:cNvSpPr>
          <p:nvPr>
            <p:ph type="title"/>
          </p:nvPr>
        </p:nvSpPr>
        <p:spPr/>
        <p:txBody>
          <a:bodyPr/>
          <a:lstStyle/>
          <a:p>
            <a:r>
              <a:rPr lang="ja-JP" altLang="en-US" dirty="0"/>
              <a:t>オブジェクト</a:t>
            </a:r>
            <a:r>
              <a:rPr kumimoji="1" lang="ja-JP" altLang="en-US" dirty="0" smtClean="0"/>
              <a:t>の実装</a:t>
            </a:r>
            <a:endParaRPr kumimoji="1" lang="ja-JP" altLang="en-US" dirty="0"/>
          </a:p>
        </p:txBody>
      </p:sp>
      <p:sp>
        <p:nvSpPr>
          <p:cNvPr id="7" name="テキスト プレースホルダー 6"/>
          <p:cNvSpPr>
            <a:spLocks noGrp="1"/>
          </p:cNvSpPr>
          <p:nvPr>
            <p:ph type="body" idx="1"/>
          </p:nvPr>
        </p:nvSpPr>
        <p:spPr/>
        <p:txBody>
          <a:bodyPr/>
          <a:lstStyle/>
          <a:p>
            <a:r>
              <a:rPr lang="ja-JP" altLang="en-US" dirty="0" smtClean="0"/>
              <a:t>「本資料での</a:t>
            </a:r>
            <a:r>
              <a:rPr lang="ja-JP" altLang="en-US" dirty="0"/>
              <a:t>対応方針」に従ってクラス</a:t>
            </a:r>
            <a:r>
              <a:rPr lang="ja-JP" altLang="en-US" dirty="0" smtClean="0"/>
              <a:t>と関連を実装した時の具体的なオブジェクトの実装ルールの例</a:t>
            </a:r>
            <a:r>
              <a:rPr lang="ja-JP" altLang="en-US" dirty="0"/>
              <a:t>を</a:t>
            </a:r>
            <a:r>
              <a:rPr lang="ja-JP" altLang="en-US" dirty="0" smtClean="0"/>
              <a:t>示す</a:t>
            </a:r>
            <a:endParaRPr kumimoji="1" lang="ja-JP" altLang="en-US" dirty="0"/>
          </a:p>
        </p:txBody>
      </p:sp>
    </p:spTree>
    <p:extLst>
      <p:ext uri="{BB962C8B-B14F-4D97-AF65-F5344CB8AC3E}">
        <p14:creationId xmlns:p14="http://schemas.microsoft.com/office/powerpoint/2010/main" val="2693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960400"/>
            <a:ext cx="8683200" cy="5378400"/>
          </a:xfrm>
        </p:spPr>
        <p:txBody>
          <a:bodyPr/>
          <a:lstStyle/>
          <a:p>
            <a:pPr marL="0" indent="0">
              <a:spcAft>
                <a:spcPts val="600"/>
              </a:spcAft>
              <a:buNone/>
            </a:pPr>
            <a:r>
              <a:rPr kumimoji="1" lang="ja-JP" altLang="en-US" dirty="0" smtClean="0"/>
              <a:t>クラスとオブジェクトの違いを実装イメージで示します</a:t>
            </a:r>
            <a:endParaRPr kumimoji="1" lang="en-US" altLang="ja-JP" dirty="0" smtClean="0"/>
          </a:p>
          <a:p>
            <a:r>
              <a:rPr kumimoji="1" lang="ja-JP" altLang="en-US" dirty="0" smtClean="0"/>
              <a:t>クラスは、構造体定義になる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pPr>
              <a:spcBef>
                <a:spcPts val="3600"/>
              </a:spcBef>
            </a:pPr>
            <a:endParaRPr kumimoji="1" lang="en-US" altLang="ja-JP" dirty="0" smtClean="0"/>
          </a:p>
          <a:p>
            <a:r>
              <a:rPr lang="ja-JP" altLang="en-US" dirty="0" smtClean="0"/>
              <a:t>オブジェクト</a:t>
            </a:r>
            <a:r>
              <a:rPr lang="en-US" altLang="ja-JP" dirty="0" smtClean="0"/>
              <a:t>(</a:t>
            </a:r>
            <a:r>
              <a:rPr lang="ja-JP" altLang="en-US" dirty="0" smtClean="0"/>
              <a:t>インスタンス</a:t>
            </a:r>
            <a:r>
              <a:rPr lang="en-US" altLang="ja-JP" dirty="0" smtClean="0"/>
              <a:t>)</a:t>
            </a:r>
            <a:r>
              <a:rPr lang="ja-JP" altLang="en-US" dirty="0" smtClean="0"/>
              <a:t>は、構造体型の変数になる</a:t>
            </a:r>
            <a:endParaRPr kumimoji="1" lang="ja-JP" altLang="en-US" dirty="0"/>
          </a:p>
        </p:txBody>
      </p:sp>
      <p:sp>
        <p:nvSpPr>
          <p:cNvPr id="6" name="タイトル 5"/>
          <p:cNvSpPr>
            <a:spLocks noGrp="1"/>
          </p:cNvSpPr>
          <p:nvPr>
            <p:ph type="title"/>
          </p:nvPr>
        </p:nvSpPr>
        <p:spPr/>
        <p:txBody>
          <a:bodyPr/>
          <a:lstStyle/>
          <a:p>
            <a:r>
              <a:rPr lang="en-US" altLang="ja-JP" dirty="0" smtClean="0"/>
              <a:t>5-1</a:t>
            </a:r>
            <a:r>
              <a:rPr lang="ja-JP" altLang="en-US" dirty="0" err="1" smtClean="0"/>
              <a:t>．</a:t>
            </a:r>
            <a:r>
              <a:rPr lang="ja-JP" altLang="en-US" dirty="0" smtClean="0"/>
              <a:t>クラスとオブジェクト</a:t>
            </a:r>
            <a:endParaRPr kumimoji="1" lang="ja-JP" altLang="en-US" dirty="0"/>
          </a:p>
        </p:txBody>
      </p:sp>
      <p:sp>
        <p:nvSpPr>
          <p:cNvPr id="2" name="スライド番号プレースホルダー 1"/>
          <p:cNvSpPr>
            <a:spLocks noGrp="1"/>
          </p:cNvSpPr>
          <p:nvPr>
            <p:ph type="sldNum" sz="quarter" idx="11"/>
          </p:nvPr>
        </p:nvSpPr>
        <p:spPr/>
        <p:txBody>
          <a:bodyPr/>
          <a:lstStyle/>
          <a:p>
            <a:pPr>
              <a:defRPr/>
            </a:pPr>
            <a:fld id="{DF12C81C-3C9A-484E-A481-0FD267156323}" type="slidenum">
              <a:rPr lang="ja-JP" altLang="en-US" smtClean="0"/>
              <a:pPr>
                <a:defRPr/>
              </a:pPr>
              <a:t>24</a:t>
            </a:fld>
            <a:endParaRPr lang="en-US" altLang="ja-JP" dirty="0"/>
          </a:p>
        </p:txBody>
      </p:sp>
      <p:sp>
        <p:nvSpPr>
          <p:cNvPr id="3" name="フッター プレースホルダー 2"/>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8" name="テキスト ボックス 7"/>
          <p:cNvSpPr txBox="1"/>
          <p:nvPr/>
        </p:nvSpPr>
        <p:spPr>
          <a:xfrm>
            <a:off x="533400" y="3073400"/>
            <a:ext cx="45719" cy="307777"/>
          </a:xfrm>
          <a:prstGeom prst="rect">
            <a:avLst/>
          </a:prstGeom>
          <a:noFill/>
        </p:spPr>
        <p:txBody>
          <a:bodyPr wrap="square" rtlCol="0">
            <a:spAutoFit/>
          </a:bodyPr>
          <a:lstStyle/>
          <a:p>
            <a:endParaRPr kumimoji="1" lang="ja-JP" altLang="en-US" sz="1400" dirty="0">
              <a:latin typeface="+mn-lt"/>
            </a:endParaRPr>
          </a:p>
        </p:txBody>
      </p:sp>
      <p:sp>
        <p:nvSpPr>
          <p:cNvPr id="9" name="テキスト ボックス 8"/>
          <p:cNvSpPr txBox="1"/>
          <p:nvPr/>
        </p:nvSpPr>
        <p:spPr>
          <a:xfrm>
            <a:off x="2892520" y="3365622"/>
            <a:ext cx="4577902" cy="1569660"/>
          </a:xfrm>
          <a:prstGeom prst="rect">
            <a:avLst/>
          </a:prstGeom>
          <a:noFill/>
          <a:ln>
            <a:solidFill>
              <a:schemeClr val="bg1">
                <a:lumMod val="85000"/>
              </a:schemeClr>
            </a:solidFill>
          </a:ln>
        </p:spPr>
        <p:txBody>
          <a:bodyPr wrap="none" lIns="144000" rtlCol="0">
            <a:spAutoFit/>
          </a:bodyPr>
          <a:lstStyle/>
          <a:p>
            <a:r>
              <a:rPr lang="en-US" altLang="ja-JP" sz="1600" dirty="0" err="1">
                <a:latin typeface="メイリオ" pitchFamily="50" charset="-128"/>
              </a:rPr>
              <a:t>typedef</a:t>
            </a:r>
            <a:r>
              <a:rPr lang="en-US" altLang="ja-JP" sz="1600" dirty="0">
                <a:latin typeface="メイリオ" pitchFamily="50" charset="-128"/>
              </a:rPr>
              <a:t> </a:t>
            </a:r>
            <a:r>
              <a:rPr lang="en-US" altLang="ja-JP" sz="1600" dirty="0" err="1">
                <a:latin typeface="メイリオ" pitchFamily="50" charset="-128"/>
              </a:rPr>
              <a:t>struct</a:t>
            </a:r>
            <a:r>
              <a:rPr lang="en-US" altLang="ja-JP" sz="1600" dirty="0">
                <a:latin typeface="メイリオ" pitchFamily="50" charset="-128"/>
              </a:rPr>
              <a:t> </a:t>
            </a:r>
            <a:r>
              <a:rPr lang="en-US" altLang="ja-JP" sz="1600" b="1" dirty="0" err="1">
                <a:latin typeface="メイリオ" pitchFamily="50" charset="-128"/>
              </a:rPr>
              <a:t>LineTracer</a:t>
            </a:r>
            <a:endParaRPr lang="en-US" altLang="ja-JP" sz="1600" b="1" dirty="0">
              <a:latin typeface="メイリオ" pitchFamily="50" charset="-128"/>
            </a:endParaRPr>
          </a:p>
          <a:p>
            <a:r>
              <a:rPr lang="en-US" altLang="ja-JP" sz="1600" dirty="0">
                <a:latin typeface="メイリオ" pitchFamily="50" charset="-128"/>
              </a:rPr>
              <a:t>{</a:t>
            </a:r>
          </a:p>
          <a:p>
            <a:r>
              <a:rPr lang="ja-JP" altLang="en-US" sz="1600" dirty="0">
                <a:latin typeface="メイリオ" pitchFamily="50" charset="-128"/>
              </a:rPr>
              <a:t>      </a:t>
            </a:r>
            <a:r>
              <a:rPr lang="en-US" altLang="ja-JP" sz="1600" dirty="0" err="1">
                <a:latin typeface="メイリオ" pitchFamily="50" charset="-128"/>
              </a:rPr>
              <a:t>bool</a:t>
            </a:r>
            <a:r>
              <a:rPr lang="en-US" altLang="ja-JP" sz="1600" dirty="0">
                <a:latin typeface="メイリオ" pitchFamily="50" charset="-128"/>
              </a:rPr>
              <a:t>   </a:t>
            </a:r>
            <a:r>
              <a:rPr lang="ja-JP" altLang="en-US" sz="1600" dirty="0" smtClean="0">
                <a:latin typeface="メイリオ" pitchFamily="50" charset="-128"/>
              </a:rPr>
              <a:t>　　　　　　</a:t>
            </a:r>
            <a:r>
              <a:rPr lang="en-US" altLang="ja-JP" sz="1600" dirty="0" err="1" smtClean="0">
                <a:latin typeface="メイリオ" pitchFamily="50" charset="-128"/>
              </a:rPr>
              <a:t>mIsInitialized</a:t>
            </a:r>
            <a:r>
              <a:rPr lang="en-US" altLang="ja-JP" sz="1600" dirty="0">
                <a:latin typeface="メイリオ" pitchFamily="50" charset="-128"/>
              </a:rPr>
              <a:t>;</a:t>
            </a:r>
          </a:p>
          <a:p>
            <a:r>
              <a:rPr lang="en-US" altLang="ja-JP" sz="1600" dirty="0">
                <a:latin typeface="メイリオ" pitchFamily="50" charset="-128"/>
              </a:rPr>
              <a:t>      </a:t>
            </a:r>
            <a:r>
              <a:rPr lang="en-US" altLang="ja-JP" sz="1600" dirty="0" err="1">
                <a:latin typeface="メイリオ" pitchFamily="50" charset="-128"/>
              </a:rPr>
              <a:t>BalancingWalker</a:t>
            </a:r>
            <a:r>
              <a:rPr lang="en-US" altLang="ja-JP" sz="1600" dirty="0">
                <a:latin typeface="メイリオ" pitchFamily="50" charset="-128"/>
              </a:rPr>
              <a:t>   *</a:t>
            </a:r>
            <a:r>
              <a:rPr lang="en-US" altLang="ja-JP" sz="1600" dirty="0" err="1">
                <a:latin typeface="メイリオ" pitchFamily="50" charset="-128"/>
              </a:rPr>
              <a:t>mBalancingWalker</a:t>
            </a:r>
            <a:r>
              <a:rPr lang="en-US" altLang="ja-JP" sz="1600" dirty="0">
                <a:latin typeface="メイリオ" pitchFamily="50" charset="-128"/>
              </a:rPr>
              <a:t>;</a:t>
            </a:r>
          </a:p>
          <a:p>
            <a:r>
              <a:rPr lang="en-US" altLang="ja-JP" sz="1600" dirty="0">
                <a:latin typeface="メイリオ" pitchFamily="50" charset="-128"/>
              </a:rPr>
              <a:t>      </a:t>
            </a:r>
            <a:r>
              <a:rPr lang="en-US" altLang="ja-JP" sz="1600" dirty="0" err="1">
                <a:latin typeface="メイリオ" pitchFamily="50" charset="-128"/>
              </a:rPr>
              <a:t>LineMonitor</a:t>
            </a:r>
            <a:r>
              <a:rPr lang="en-US" altLang="ja-JP" sz="1600" dirty="0">
                <a:latin typeface="メイリオ" pitchFamily="50" charset="-128"/>
              </a:rPr>
              <a:t>   </a:t>
            </a:r>
            <a:r>
              <a:rPr lang="ja-JP" altLang="en-US" sz="1600" dirty="0" smtClean="0">
                <a:latin typeface="メイリオ" pitchFamily="50" charset="-128"/>
              </a:rPr>
              <a:t>　　 </a:t>
            </a:r>
            <a:r>
              <a:rPr lang="en-US" altLang="ja-JP" sz="1600" dirty="0" smtClean="0">
                <a:latin typeface="メイリオ" pitchFamily="50" charset="-128"/>
              </a:rPr>
              <a:t>*</a:t>
            </a:r>
            <a:r>
              <a:rPr lang="en-US" altLang="ja-JP" sz="1600" dirty="0" err="1">
                <a:latin typeface="メイリオ" pitchFamily="50" charset="-128"/>
              </a:rPr>
              <a:t>mLineMonitor</a:t>
            </a:r>
            <a:r>
              <a:rPr lang="en-US" altLang="ja-JP" sz="1600" dirty="0">
                <a:latin typeface="メイリオ" pitchFamily="50" charset="-128"/>
              </a:rPr>
              <a:t>;</a:t>
            </a:r>
          </a:p>
          <a:p>
            <a:r>
              <a:rPr lang="en-US" altLang="ja-JP" sz="1600" dirty="0">
                <a:latin typeface="メイリオ" pitchFamily="50" charset="-128"/>
              </a:rPr>
              <a:t>}</a:t>
            </a:r>
            <a:r>
              <a:rPr lang="en-US" altLang="ja-JP" sz="1600" dirty="0">
                <a:solidFill>
                  <a:srgbClr val="CC0000"/>
                </a:solidFill>
                <a:latin typeface="メイリオ" pitchFamily="50" charset="-128"/>
              </a:rPr>
              <a:t> </a:t>
            </a:r>
            <a:r>
              <a:rPr lang="en-US" altLang="ja-JP" sz="1600" b="1" dirty="0" err="1">
                <a:solidFill>
                  <a:srgbClr val="FF0000"/>
                </a:solidFill>
                <a:latin typeface="メイリオ" pitchFamily="50" charset="-128"/>
              </a:rPr>
              <a:t>LineTracer</a:t>
            </a:r>
            <a:r>
              <a:rPr lang="en-US" altLang="ja-JP" sz="1600" dirty="0">
                <a:latin typeface="メイリオ" pitchFamily="50" charset="-128"/>
              </a:rPr>
              <a:t>;</a:t>
            </a:r>
          </a:p>
        </p:txBody>
      </p:sp>
      <p:sp>
        <p:nvSpPr>
          <p:cNvPr id="11" name="AutoShape 4"/>
          <p:cNvSpPr>
            <a:spLocks noChangeAspect="1" noChangeArrowheads="1" noTextEdit="1"/>
          </p:cNvSpPr>
          <p:nvPr/>
        </p:nvSpPr>
        <p:spPr bwMode="auto">
          <a:xfrm>
            <a:off x="1110131" y="1746057"/>
            <a:ext cx="6485640" cy="2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2" name="Freeform 6"/>
          <p:cNvSpPr>
            <a:spLocks/>
          </p:cNvSpPr>
          <p:nvPr/>
        </p:nvSpPr>
        <p:spPr bwMode="auto">
          <a:xfrm>
            <a:off x="1436614" y="2009335"/>
            <a:ext cx="5924383" cy="1183272"/>
          </a:xfrm>
          <a:custGeom>
            <a:avLst/>
            <a:gdLst>
              <a:gd name="T0" fmla="*/ 5192 w 5232"/>
              <a:gd name="T1" fmla="*/ 0 h 1296"/>
              <a:gd name="T2" fmla="*/ 5232 w 5232"/>
              <a:gd name="T3" fmla="*/ 40 h 1296"/>
              <a:gd name="T4" fmla="*/ 5232 w 5232"/>
              <a:gd name="T5" fmla="*/ 40 h 1296"/>
              <a:gd name="T6" fmla="*/ 5232 w 5232"/>
              <a:gd name="T7" fmla="*/ 1256 h 1296"/>
              <a:gd name="T8" fmla="*/ 5232 w 5232"/>
              <a:gd name="T9" fmla="*/ 1256 h 1296"/>
              <a:gd name="T10" fmla="*/ 5192 w 5232"/>
              <a:gd name="T11" fmla="*/ 1296 h 1296"/>
              <a:gd name="T12" fmla="*/ 5192 w 5232"/>
              <a:gd name="T13" fmla="*/ 1296 h 1296"/>
              <a:gd name="T14" fmla="*/ 5192 w 5232"/>
              <a:gd name="T15" fmla="*/ 1296 h 1296"/>
              <a:gd name="T16" fmla="*/ 40 w 5232"/>
              <a:gd name="T17" fmla="*/ 1296 h 1296"/>
              <a:gd name="T18" fmla="*/ 40 w 5232"/>
              <a:gd name="T19" fmla="*/ 1296 h 1296"/>
              <a:gd name="T20" fmla="*/ 0 w 5232"/>
              <a:gd name="T21" fmla="*/ 1256 h 1296"/>
              <a:gd name="T22" fmla="*/ 0 w 5232"/>
              <a:gd name="T23" fmla="*/ 1256 h 1296"/>
              <a:gd name="T24" fmla="*/ 0 w 5232"/>
              <a:gd name="T25" fmla="*/ 40 h 1296"/>
              <a:gd name="T26" fmla="*/ 40 w 5232"/>
              <a:gd name="T27" fmla="*/ 0 h 1296"/>
              <a:gd name="T28" fmla="*/ 40 w 5232"/>
              <a:gd name="T29" fmla="*/ 0 h 1296"/>
              <a:gd name="T30" fmla="*/ 5192 w 5232"/>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32" h="1296">
                <a:moveTo>
                  <a:pt x="5192" y="0"/>
                </a:moveTo>
                <a:cubicBezTo>
                  <a:pt x="5215" y="0"/>
                  <a:pt x="5232" y="18"/>
                  <a:pt x="5232" y="40"/>
                </a:cubicBezTo>
                <a:lnTo>
                  <a:pt x="5232" y="40"/>
                </a:lnTo>
                <a:lnTo>
                  <a:pt x="5232" y="1256"/>
                </a:lnTo>
                <a:lnTo>
                  <a:pt x="5232" y="1256"/>
                </a:lnTo>
                <a:cubicBezTo>
                  <a:pt x="5232" y="1279"/>
                  <a:pt x="5215" y="1296"/>
                  <a:pt x="5192" y="1296"/>
                </a:cubicBezTo>
                <a:cubicBezTo>
                  <a:pt x="5192" y="1296"/>
                  <a:pt x="5192" y="1296"/>
                  <a:pt x="5192" y="1296"/>
                </a:cubicBezTo>
                <a:lnTo>
                  <a:pt x="5192" y="1296"/>
                </a:lnTo>
                <a:lnTo>
                  <a:pt x="40" y="1296"/>
                </a:lnTo>
                <a:lnTo>
                  <a:pt x="40" y="1296"/>
                </a:lnTo>
                <a:cubicBezTo>
                  <a:pt x="18" y="1296"/>
                  <a:pt x="0" y="1279"/>
                  <a:pt x="0" y="1256"/>
                </a:cubicBezTo>
                <a:lnTo>
                  <a:pt x="0" y="1256"/>
                </a:lnTo>
                <a:lnTo>
                  <a:pt x="0" y="40"/>
                </a:lnTo>
                <a:cubicBezTo>
                  <a:pt x="0" y="18"/>
                  <a:pt x="18" y="0"/>
                  <a:pt x="40" y="0"/>
                </a:cubicBezTo>
                <a:lnTo>
                  <a:pt x="40" y="0"/>
                </a:lnTo>
                <a:lnTo>
                  <a:pt x="5192"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3" name="Rectangle 7"/>
          <p:cNvSpPr>
            <a:spLocks noChangeArrowheads="1"/>
          </p:cNvSpPr>
          <p:nvPr/>
        </p:nvSpPr>
        <p:spPr bwMode="auto">
          <a:xfrm>
            <a:off x="1381589" y="1964962"/>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4" name="Rectangle 8"/>
          <p:cNvSpPr>
            <a:spLocks noChangeArrowheads="1"/>
          </p:cNvSpPr>
          <p:nvPr/>
        </p:nvSpPr>
        <p:spPr bwMode="auto">
          <a:xfrm>
            <a:off x="1381589" y="1979753"/>
            <a:ext cx="5942724" cy="24848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5" name="Rectangle 9"/>
          <p:cNvSpPr>
            <a:spLocks noChangeArrowheads="1"/>
          </p:cNvSpPr>
          <p:nvPr/>
        </p:nvSpPr>
        <p:spPr bwMode="auto">
          <a:xfrm>
            <a:off x="1381589" y="2228240"/>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6" name="Rectangle 10"/>
          <p:cNvSpPr>
            <a:spLocks noChangeArrowheads="1"/>
          </p:cNvSpPr>
          <p:nvPr/>
        </p:nvSpPr>
        <p:spPr bwMode="auto">
          <a:xfrm>
            <a:off x="1381589" y="2243031"/>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7" name="Rectangle 11"/>
          <p:cNvSpPr>
            <a:spLocks noChangeArrowheads="1"/>
          </p:cNvSpPr>
          <p:nvPr/>
        </p:nvSpPr>
        <p:spPr bwMode="auto">
          <a:xfrm>
            <a:off x="1381589" y="2257822"/>
            <a:ext cx="5942724" cy="28103"/>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8" name="Rectangle 12"/>
          <p:cNvSpPr>
            <a:spLocks noChangeArrowheads="1"/>
          </p:cNvSpPr>
          <p:nvPr/>
        </p:nvSpPr>
        <p:spPr bwMode="auto">
          <a:xfrm>
            <a:off x="1381589" y="2285925"/>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9" name="Rectangle 13"/>
          <p:cNvSpPr>
            <a:spLocks noChangeArrowheads="1"/>
          </p:cNvSpPr>
          <p:nvPr/>
        </p:nvSpPr>
        <p:spPr bwMode="auto">
          <a:xfrm>
            <a:off x="1381589" y="2300716"/>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0" name="Rectangle 14"/>
          <p:cNvSpPr>
            <a:spLocks noChangeArrowheads="1"/>
          </p:cNvSpPr>
          <p:nvPr/>
        </p:nvSpPr>
        <p:spPr bwMode="auto">
          <a:xfrm>
            <a:off x="1381589" y="2315507"/>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1" name="Rectangle 15"/>
          <p:cNvSpPr>
            <a:spLocks noChangeArrowheads="1"/>
          </p:cNvSpPr>
          <p:nvPr/>
        </p:nvSpPr>
        <p:spPr bwMode="auto">
          <a:xfrm>
            <a:off x="1381589" y="2330298"/>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2" name="Rectangle 16"/>
          <p:cNvSpPr>
            <a:spLocks noChangeArrowheads="1"/>
          </p:cNvSpPr>
          <p:nvPr/>
        </p:nvSpPr>
        <p:spPr bwMode="auto">
          <a:xfrm>
            <a:off x="1381589" y="2359879"/>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3" name="Rectangle 17"/>
          <p:cNvSpPr>
            <a:spLocks noChangeArrowheads="1"/>
          </p:cNvSpPr>
          <p:nvPr/>
        </p:nvSpPr>
        <p:spPr bwMode="auto">
          <a:xfrm>
            <a:off x="1381589" y="2374670"/>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4" name="Rectangle 18"/>
          <p:cNvSpPr>
            <a:spLocks noChangeArrowheads="1"/>
          </p:cNvSpPr>
          <p:nvPr/>
        </p:nvSpPr>
        <p:spPr bwMode="auto">
          <a:xfrm>
            <a:off x="1381589" y="2389461"/>
            <a:ext cx="5942724" cy="28103"/>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5" name="Rectangle 19"/>
          <p:cNvSpPr>
            <a:spLocks noChangeArrowheads="1"/>
          </p:cNvSpPr>
          <p:nvPr/>
        </p:nvSpPr>
        <p:spPr bwMode="auto">
          <a:xfrm>
            <a:off x="1381589" y="2417564"/>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6" name="Rectangle 20"/>
          <p:cNvSpPr>
            <a:spLocks noChangeArrowheads="1"/>
          </p:cNvSpPr>
          <p:nvPr/>
        </p:nvSpPr>
        <p:spPr bwMode="auto">
          <a:xfrm>
            <a:off x="1381589" y="2432355"/>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7" name="Rectangle 21"/>
          <p:cNvSpPr>
            <a:spLocks noChangeArrowheads="1"/>
          </p:cNvSpPr>
          <p:nvPr/>
        </p:nvSpPr>
        <p:spPr bwMode="auto">
          <a:xfrm>
            <a:off x="1381589" y="2447146"/>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8" name="Rectangle 22"/>
          <p:cNvSpPr>
            <a:spLocks noChangeArrowheads="1"/>
          </p:cNvSpPr>
          <p:nvPr/>
        </p:nvSpPr>
        <p:spPr bwMode="auto">
          <a:xfrm>
            <a:off x="1381589" y="2461937"/>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29" name="Rectangle 23"/>
          <p:cNvSpPr>
            <a:spLocks noChangeArrowheads="1"/>
          </p:cNvSpPr>
          <p:nvPr/>
        </p:nvSpPr>
        <p:spPr bwMode="auto">
          <a:xfrm>
            <a:off x="1381589" y="2491518"/>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0" name="Rectangle 24"/>
          <p:cNvSpPr>
            <a:spLocks noChangeArrowheads="1"/>
          </p:cNvSpPr>
          <p:nvPr/>
        </p:nvSpPr>
        <p:spPr bwMode="auto">
          <a:xfrm>
            <a:off x="1381589" y="2506309"/>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 name="Rectangle 25"/>
          <p:cNvSpPr>
            <a:spLocks noChangeArrowheads="1"/>
          </p:cNvSpPr>
          <p:nvPr/>
        </p:nvSpPr>
        <p:spPr bwMode="auto">
          <a:xfrm>
            <a:off x="1381589" y="2521100"/>
            <a:ext cx="5942724" cy="28103"/>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24" name="Rectangle 26"/>
          <p:cNvSpPr>
            <a:spLocks noChangeArrowheads="1"/>
          </p:cNvSpPr>
          <p:nvPr/>
        </p:nvSpPr>
        <p:spPr bwMode="auto">
          <a:xfrm>
            <a:off x="1381589" y="2549203"/>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25" name="Rectangle 27"/>
          <p:cNvSpPr>
            <a:spLocks noChangeArrowheads="1"/>
          </p:cNvSpPr>
          <p:nvPr/>
        </p:nvSpPr>
        <p:spPr bwMode="auto">
          <a:xfrm>
            <a:off x="1381589" y="2563994"/>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27" name="Rectangle 28"/>
          <p:cNvSpPr>
            <a:spLocks noChangeArrowheads="1"/>
          </p:cNvSpPr>
          <p:nvPr/>
        </p:nvSpPr>
        <p:spPr bwMode="auto">
          <a:xfrm>
            <a:off x="1381589" y="2578785"/>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28" name="Rectangle 29"/>
          <p:cNvSpPr>
            <a:spLocks noChangeArrowheads="1"/>
          </p:cNvSpPr>
          <p:nvPr/>
        </p:nvSpPr>
        <p:spPr bwMode="auto">
          <a:xfrm>
            <a:off x="1381589" y="2593576"/>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29" name="Rectangle 30"/>
          <p:cNvSpPr>
            <a:spLocks noChangeArrowheads="1"/>
          </p:cNvSpPr>
          <p:nvPr/>
        </p:nvSpPr>
        <p:spPr bwMode="auto">
          <a:xfrm>
            <a:off x="1381589" y="2623158"/>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0" name="Rectangle 31"/>
          <p:cNvSpPr>
            <a:spLocks noChangeArrowheads="1"/>
          </p:cNvSpPr>
          <p:nvPr/>
        </p:nvSpPr>
        <p:spPr bwMode="auto">
          <a:xfrm>
            <a:off x="1381589" y="2637948"/>
            <a:ext cx="5942724" cy="1331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1" name="Rectangle 32"/>
          <p:cNvSpPr>
            <a:spLocks noChangeArrowheads="1"/>
          </p:cNvSpPr>
          <p:nvPr/>
        </p:nvSpPr>
        <p:spPr bwMode="auto">
          <a:xfrm>
            <a:off x="1381589" y="2651260"/>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2" name="Rectangle 33"/>
          <p:cNvSpPr>
            <a:spLocks noChangeArrowheads="1"/>
          </p:cNvSpPr>
          <p:nvPr/>
        </p:nvSpPr>
        <p:spPr bwMode="auto">
          <a:xfrm>
            <a:off x="1381589" y="2680842"/>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3" name="Rectangle 34"/>
          <p:cNvSpPr>
            <a:spLocks noChangeArrowheads="1"/>
          </p:cNvSpPr>
          <p:nvPr/>
        </p:nvSpPr>
        <p:spPr bwMode="auto">
          <a:xfrm>
            <a:off x="1381589" y="2695633"/>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4" name="Rectangle 35"/>
          <p:cNvSpPr>
            <a:spLocks noChangeArrowheads="1"/>
          </p:cNvSpPr>
          <p:nvPr/>
        </p:nvSpPr>
        <p:spPr bwMode="auto">
          <a:xfrm>
            <a:off x="1381589" y="2710424"/>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5" name="Rectangle 36"/>
          <p:cNvSpPr>
            <a:spLocks noChangeArrowheads="1"/>
          </p:cNvSpPr>
          <p:nvPr/>
        </p:nvSpPr>
        <p:spPr bwMode="auto">
          <a:xfrm>
            <a:off x="1381589" y="2725215"/>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6" name="Rectangle 37"/>
          <p:cNvSpPr>
            <a:spLocks noChangeArrowheads="1"/>
          </p:cNvSpPr>
          <p:nvPr/>
        </p:nvSpPr>
        <p:spPr bwMode="auto">
          <a:xfrm>
            <a:off x="1381589" y="2754797"/>
            <a:ext cx="5942724" cy="1331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7" name="Rectangle 38"/>
          <p:cNvSpPr>
            <a:spLocks noChangeArrowheads="1"/>
          </p:cNvSpPr>
          <p:nvPr/>
        </p:nvSpPr>
        <p:spPr bwMode="auto">
          <a:xfrm>
            <a:off x="1381589" y="2768108"/>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8" name="Rectangle 39"/>
          <p:cNvSpPr>
            <a:spLocks noChangeArrowheads="1"/>
          </p:cNvSpPr>
          <p:nvPr/>
        </p:nvSpPr>
        <p:spPr bwMode="auto">
          <a:xfrm>
            <a:off x="1381589" y="2782899"/>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39" name="Rectangle 40"/>
          <p:cNvSpPr>
            <a:spLocks noChangeArrowheads="1"/>
          </p:cNvSpPr>
          <p:nvPr/>
        </p:nvSpPr>
        <p:spPr bwMode="auto">
          <a:xfrm>
            <a:off x="1381589" y="2812481"/>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0" name="Rectangle 41"/>
          <p:cNvSpPr>
            <a:spLocks noChangeArrowheads="1"/>
          </p:cNvSpPr>
          <p:nvPr/>
        </p:nvSpPr>
        <p:spPr bwMode="auto">
          <a:xfrm>
            <a:off x="1381589" y="2827272"/>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1" name="Rectangle 42"/>
          <p:cNvSpPr>
            <a:spLocks noChangeArrowheads="1"/>
          </p:cNvSpPr>
          <p:nvPr/>
        </p:nvSpPr>
        <p:spPr bwMode="auto">
          <a:xfrm>
            <a:off x="1381589" y="2842063"/>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2" name="Rectangle 43"/>
          <p:cNvSpPr>
            <a:spLocks noChangeArrowheads="1"/>
          </p:cNvSpPr>
          <p:nvPr/>
        </p:nvSpPr>
        <p:spPr bwMode="auto">
          <a:xfrm>
            <a:off x="1381589" y="2856854"/>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3" name="Rectangle 44"/>
          <p:cNvSpPr>
            <a:spLocks noChangeArrowheads="1"/>
          </p:cNvSpPr>
          <p:nvPr/>
        </p:nvSpPr>
        <p:spPr bwMode="auto">
          <a:xfrm>
            <a:off x="1381589" y="2871645"/>
            <a:ext cx="5942724" cy="1331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4" name="Rectangle 45"/>
          <p:cNvSpPr>
            <a:spLocks noChangeArrowheads="1"/>
          </p:cNvSpPr>
          <p:nvPr/>
        </p:nvSpPr>
        <p:spPr bwMode="auto">
          <a:xfrm>
            <a:off x="1381589" y="2884956"/>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5" name="Rectangle 46"/>
          <p:cNvSpPr>
            <a:spLocks noChangeArrowheads="1"/>
          </p:cNvSpPr>
          <p:nvPr/>
        </p:nvSpPr>
        <p:spPr bwMode="auto">
          <a:xfrm>
            <a:off x="1381589" y="2899747"/>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6" name="Rectangle 47"/>
          <p:cNvSpPr>
            <a:spLocks noChangeArrowheads="1"/>
          </p:cNvSpPr>
          <p:nvPr/>
        </p:nvSpPr>
        <p:spPr bwMode="auto">
          <a:xfrm>
            <a:off x="1381589" y="2914538"/>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7" name="Rectangle 48"/>
          <p:cNvSpPr>
            <a:spLocks noChangeArrowheads="1"/>
          </p:cNvSpPr>
          <p:nvPr/>
        </p:nvSpPr>
        <p:spPr bwMode="auto">
          <a:xfrm>
            <a:off x="1381589" y="2929329"/>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8" name="Rectangle 49"/>
          <p:cNvSpPr>
            <a:spLocks noChangeArrowheads="1"/>
          </p:cNvSpPr>
          <p:nvPr/>
        </p:nvSpPr>
        <p:spPr bwMode="auto">
          <a:xfrm>
            <a:off x="1381589" y="2958911"/>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49" name="Rectangle 50"/>
          <p:cNvSpPr>
            <a:spLocks noChangeArrowheads="1"/>
          </p:cNvSpPr>
          <p:nvPr/>
        </p:nvSpPr>
        <p:spPr bwMode="auto">
          <a:xfrm>
            <a:off x="1381589" y="2973702"/>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0" name="Rectangle 51"/>
          <p:cNvSpPr>
            <a:spLocks noChangeArrowheads="1"/>
          </p:cNvSpPr>
          <p:nvPr/>
        </p:nvSpPr>
        <p:spPr bwMode="auto">
          <a:xfrm>
            <a:off x="1381589" y="2988493"/>
            <a:ext cx="5942724" cy="28103"/>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1" name="Rectangle 52"/>
          <p:cNvSpPr>
            <a:spLocks noChangeArrowheads="1"/>
          </p:cNvSpPr>
          <p:nvPr/>
        </p:nvSpPr>
        <p:spPr bwMode="auto">
          <a:xfrm>
            <a:off x="1381589" y="3016596"/>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2" name="Rectangle 53"/>
          <p:cNvSpPr>
            <a:spLocks noChangeArrowheads="1"/>
          </p:cNvSpPr>
          <p:nvPr/>
        </p:nvSpPr>
        <p:spPr bwMode="auto">
          <a:xfrm>
            <a:off x="1381589" y="3031386"/>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3" name="Rectangle 54"/>
          <p:cNvSpPr>
            <a:spLocks noChangeArrowheads="1"/>
          </p:cNvSpPr>
          <p:nvPr/>
        </p:nvSpPr>
        <p:spPr bwMode="auto">
          <a:xfrm>
            <a:off x="1381589" y="3046177"/>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4" name="Rectangle 55"/>
          <p:cNvSpPr>
            <a:spLocks noChangeArrowheads="1"/>
          </p:cNvSpPr>
          <p:nvPr/>
        </p:nvSpPr>
        <p:spPr bwMode="auto">
          <a:xfrm>
            <a:off x="1381589" y="3060968"/>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5" name="Rectangle 56"/>
          <p:cNvSpPr>
            <a:spLocks noChangeArrowheads="1"/>
          </p:cNvSpPr>
          <p:nvPr/>
        </p:nvSpPr>
        <p:spPr bwMode="auto">
          <a:xfrm>
            <a:off x="1381589" y="3090550"/>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6" name="Rectangle 57"/>
          <p:cNvSpPr>
            <a:spLocks noChangeArrowheads="1"/>
          </p:cNvSpPr>
          <p:nvPr/>
        </p:nvSpPr>
        <p:spPr bwMode="auto">
          <a:xfrm>
            <a:off x="1381589" y="3105341"/>
            <a:ext cx="5942724" cy="1331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7" name="Rectangle 58"/>
          <p:cNvSpPr>
            <a:spLocks noChangeArrowheads="1"/>
          </p:cNvSpPr>
          <p:nvPr/>
        </p:nvSpPr>
        <p:spPr bwMode="auto">
          <a:xfrm>
            <a:off x="1381589" y="3118653"/>
            <a:ext cx="5942724" cy="2958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8" name="Rectangle 59"/>
          <p:cNvSpPr>
            <a:spLocks noChangeArrowheads="1"/>
          </p:cNvSpPr>
          <p:nvPr/>
        </p:nvSpPr>
        <p:spPr bwMode="auto">
          <a:xfrm>
            <a:off x="1381589" y="3148235"/>
            <a:ext cx="5942724" cy="14791"/>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59" name="Freeform 60"/>
          <p:cNvSpPr>
            <a:spLocks/>
          </p:cNvSpPr>
          <p:nvPr/>
        </p:nvSpPr>
        <p:spPr bwMode="auto">
          <a:xfrm>
            <a:off x="1381589" y="1964962"/>
            <a:ext cx="5924383" cy="1183272"/>
          </a:xfrm>
          <a:custGeom>
            <a:avLst/>
            <a:gdLst>
              <a:gd name="T0" fmla="*/ 5192 w 5232"/>
              <a:gd name="T1" fmla="*/ 0 h 1296"/>
              <a:gd name="T2" fmla="*/ 5232 w 5232"/>
              <a:gd name="T3" fmla="*/ 40 h 1296"/>
              <a:gd name="T4" fmla="*/ 5232 w 5232"/>
              <a:gd name="T5" fmla="*/ 40 h 1296"/>
              <a:gd name="T6" fmla="*/ 5232 w 5232"/>
              <a:gd name="T7" fmla="*/ 1256 h 1296"/>
              <a:gd name="T8" fmla="*/ 5232 w 5232"/>
              <a:gd name="T9" fmla="*/ 1256 h 1296"/>
              <a:gd name="T10" fmla="*/ 5192 w 5232"/>
              <a:gd name="T11" fmla="*/ 1296 h 1296"/>
              <a:gd name="T12" fmla="*/ 5192 w 5232"/>
              <a:gd name="T13" fmla="*/ 1296 h 1296"/>
              <a:gd name="T14" fmla="*/ 5192 w 5232"/>
              <a:gd name="T15" fmla="*/ 1296 h 1296"/>
              <a:gd name="T16" fmla="*/ 40 w 5232"/>
              <a:gd name="T17" fmla="*/ 1296 h 1296"/>
              <a:gd name="T18" fmla="*/ 40 w 5232"/>
              <a:gd name="T19" fmla="*/ 1296 h 1296"/>
              <a:gd name="T20" fmla="*/ 0 w 5232"/>
              <a:gd name="T21" fmla="*/ 1256 h 1296"/>
              <a:gd name="T22" fmla="*/ 0 w 5232"/>
              <a:gd name="T23" fmla="*/ 1256 h 1296"/>
              <a:gd name="T24" fmla="*/ 0 w 5232"/>
              <a:gd name="T25" fmla="*/ 40 h 1296"/>
              <a:gd name="T26" fmla="*/ 40 w 5232"/>
              <a:gd name="T27" fmla="*/ 0 h 1296"/>
              <a:gd name="T28" fmla="*/ 40 w 5232"/>
              <a:gd name="T29" fmla="*/ 0 h 1296"/>
              <a:gd name="T30" fmla="*/ 5192 w 5232"/>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32" h="1296">
                <a:moveTo>
                  <a:pt x="5192" y="0"/>
                </a:moveTo>
                <a:cubicBezTo>
                  <a:pt x="5215" y="0"/>
                  <a:pt x="5232" y="18"/>
                  <a:pt x="5232" y="40"/>
                </a:cubicBezTo>
                <a:lnTo>
                  <a:pt x="5232" y="40"/>
                </a:lnTo>
                <a:lnTo>
                  <a:pt x="5232" y="1256"/>
                </a:lnTo>
                <a:lnTo>
                  <a:pt x="5232" y="1256"/>
                </a:lnTo>
                <a:cubicBezTo>
                  <a:pt x="5232" y="1279"/>
                  <a:pt x="5215" y="1296"/>
                  <a:pt x="5192" y="1296"/>
                </a:cubicBezTo>
                <a:cubicBezTo>
                  <a:pt x="5192" y="1296"/>
                  <a:pt x="5192" y="1296"/>
                  <a:pt x="5192" y="1296"/>
                </a:cubicBezTo>
                <a:lnTo>
                  <a:pt x="5192" y="1296"/>
                </a:lnTo>
                <a:lnTo>
                  <a:pt x="40" y="1296"/>
                </a:lnTo>
                <a:lnTo>
                  <a:pt x="40" y="1296"/>
                </a:lnTo>
                <a:cubicBezTo>
                  <a:pt x="18" y="1296"/>
                  <a:pt x="0" y="1279"/>
                  <a:pt x="0" y="1256"/>
                </a:cubicBezTo>
                <a:lnTo>
                  <a:pt x="0" y="1256"/>
                </a:lnTo>
                <a:lnTo>
                  <a:pt x="0" y="40"/>
                </a:lnTo>
                <a:cubicBezTo>
                  <a:pt x="0" y="18"/>
                  <a:pt x="18" y="0"/>
                  <a:pt x="40" y="0"/>
                </a:cubicBezTo>
                <a:lnTo>
                  <a:pt x="40" y="0"/>
                </a:lnTo>
                <a:lnTo>
                  <a:pt x="5192" y="0"/>
                </a:lnTo>
                <a:close/>
              </a:path>
            </a:pathLst>
          </a:custGeom>
          <a:solidFill>
            <a:schemeClr val="bg1">
              <a:lumMod val="95000"/>
            </a:schemeClr>
          </a:solid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60" name="Rectangle 61"/>
          <p:cNvSpPr>
            <a:spLocks noChangeArrowheads="1"/>
          </p:cNvSpPr>
          <p:nvPr/>
        </p:nvSpPr>
        <p:spPr bwMode="auto">
          <a:xfrm>
            <a:off x="3492723" y="2043354"/>
            <a:ext cx="1681938" cy="245529"/>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600" b="1" i="0" u="none" strike="noStrike" cap="none" normalizeH="0" baseline="0" dirty="0" smtClean="0">
                <a:ln>
                  <a:noFill/>
                </a:ln>
                <a:solidFill>
                  <a:srgbClr val="000000"/>
                </a:solidFill>
                <a:effectLst/>
                <a:latin typeface="+mn-ea"/>
                <a:ea typeface="+mn-ea"/>
                <a:cs typeface="ＭＳ Ｐゴシック" pitchFamily="50" charset="-128"/>
              </a:rPr>
              <a:t>app::</a:t>
            </a:r>
            <a:r>
              <a:rPr kumimoji="1" lang="ja-JP" altLang="ja-JP" sz="1600" b="1" i="0" u="none" strike="noStrike" cap="none" normalizeH="0" baseline="0" dirty="0" smtClean="0">
                <a:ln>
                  <a:noFill/>
                </a:ln>
                <a:solidFill>
                  <a:srgbClr val="FF0000"/>
                </a:solidFill>
                <a:effectLst/>
                <a:latin typeface="+mn-ea"/>
                <a:ea typeface="+mn-ea"/>
                <a:cs typeface="ＭＳ Ｐゴシック" pitchFamily="50" charset="-128"/>
              </a:rPr>
              <a:t>LineTracer</a:t>
            </a:r>
            <a:endParaRPr kumimoji="1" lang="ja-JP" altLang="ja-JP" sz="2400" b="0"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1061" name="Line 62"/>
          <p:cNvSpPr>
            <a:spLocks noChangeShapeType="1"/>
          </p:cNvSpPr>
          <p:nvPr/>
        </p:nvSpPr>
        <p:spPr bwMode="auto">
          <a:xfrm>
            <a:off x="1381589" y="2315507"/>
            <a:ext cx="5924383" cy="0"/>
          </a:xfrm>
          <a:prstGeom prst="line">
            <a:avLst/>
          </a:prstGeom>
          <a:noFill/>
          <a:ln w="1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62" name="Rectangle 63"/>
          <p:cNvSpPr>
            <a:spLocks noChangeArrowheads="1"/>
          </p:cNvSpPr>
          <p:nvPr/>
        </p:nvSpPr>
        <p:spPr bwMode="auto">
          <a:xfrm>
            <a:off x="1473297" y="2374670"/>
            <a:ext cx="139397" cy="17157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063" name="Rectangle 64"/>
          <p:cNvSpPr>
            <a:spLocks noChangeArrowheads="1"/>
          </p:cNvSpPr>
          <p:nvPr/>
        </p:nvSpPr>
        <p:spPr bwMode="auto">
          <a:xfrm>
            <a:off x="1797946" y="2374670"/>
            <a:ext cx="1658093" cy="17157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mIsInitialized: bool</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064" name="Line 65"/>
          <p:cNvSpPr>
            <a:spLocks noChangeShapeType="1"/>
          </p:cNvSpPr>
          <p:nvPr/>
        </p:nvSpPr>
        <p:spPr bwMode="auto">
          <a:xfrm>
            <a:off x="1381589" y="2578785"/>
            <a:ext cx="5924383" cy="0"/>
          </a:xfrm>
          <a:prstGeom prst="line">
            <a:avLst/>
          </a:prstGeom>
          <a:noFill/>
          <a:ln w="1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1065" name="Rectangle 66"/>
          <p:cNvSpPr>
            <a:spLocks noChangeArrowheads="1"/>
          </p:cNvSpPr>
          <p:nvPr/>
        </p:nvSpPr>
        <p:spPr bwMode="auto">
          <a:xfrm>
            <a:off x="1473297" y="2637948"/>
            <a:ext cx="203593" cy="17157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066" name="Rectangle 67"/>
          <p:cNvSpPr>
            <a:spLocks noChangeArrowheads="1"/>
          </p:cNvSpPr>
          <p:nvPr/>
        </p:nvSpPr>
        <p:spPr bwMode="auto">
          <a:xfrm>
            <a:off x="1797946" y="2637948"/>
            <a:ext cx="54780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init(balancingWalker: BalancingWalker</a:t>
            </a:r>
            <a:r>
              <a:rPr kumimoji="1" lang="en-US" altLang="ja-JP" sz="1200" b="0" i="0" u="none" strike="noStrike" cap="none" normalizeH="0" baseline="0" dirty="0" smtClean="0">
                <a:ln>
                  <a:noFill/>
                </a:ln>
                <a:solidFill>
                  <a:srgbClr val="3C3C3C"/>
                </a:solidFill>
                <a:effectLst/>
                <a:latin typeface="+mn-ea"/>
                <a:ea typeface="+mn-ea"/>
                <a:cs typeface="ＭＳ Ｐゴシック" pitchFamily="50" charset="-128"/>
              </a:rPr>
              <a:t>*</a:t>
            </a:r>
            <a:r>
              <a:rPr kumimoji="1" lang="ja-JP" altLang="ja-JP" sz="1200" b="0" i="0" u="none" strike="noStrike" cap="none" normalizeH="0" baseline="0" dirty="0" err="1" smtClean="0">
                <a:ln>
                  <a:noFill/>
                </a:ln>
                <a:solidFill>
                  <a:srgbClr val="3C3C3C"/>
                </a:solidFill>
                <a:effectLst/>
                <a:latin typeface="+mn-ea"/>
                <a:ea typeface="+mn-ea"/>
                <a:cs typeface="ＭＳ Ｐゴシック" pitchFamily="50" charset="-128"/>
              </a:rPr>
              <a:t>,</a:t>
            </a: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 lineMonitor: LineMonitor</a:t>
            </a:r>
            <a:r>
              <a:rPr kumimoji="1" lang="en-US" altLang="ja-JP" sz="1200" b="0" i="0" u="none" strike="noStrike" cap="none" normalizeH="0" baseline="0" dirty="0" smtClean="0">
                <a:ln>
                  <a:noFill/>
                </a:ln>
                <a:solidFill>
                  <a:srgbClr val="3C3C3C"/>
                </a:solidFill>
                <a:effectLst/>
                <a:latin typeface="+mn-ea"/>
                <a:ea typeface="+mn-ea"/>
                <a:cs typeface="ＭＳ Ｐゴシック" pitchFamily="50" charset="-128"/>
              </a:rPr>
              <a:t>*</a:t>
            </a: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 void</a:t>
            </a:r>
            <a:endParaRPr kumimoji="1" lang="ja-JP" altLang="ja-JP" sz="18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1067" name="Rectangle 68"/>
          <p:cNvSpPr>
            <a:spLocks noChangeArrowheads="1"/>
          </p:cNvSpPr>
          <p:nvPr/>
        </p:nvSpPr>
        <p:spPr bwMode="auto">
          <a:xfrm>
            <a:off x="1473297" y="2782899"/>
            <a:ext cx="203593" cy="17157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068" name="Rectangle 69"/>
          <p:cNvSpPr>
            <a:spLocks noChangeArrowheads="1"/>
          </p:cNvSpPr>
          <p:nvPr/>
        </p:nvSpPr>
        <p:spPr bwMode="auto">
          <a:xfrm>
            <a:off x="1797946" y="2782899"/>
            <a:ext cx="940931" cy="17157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run(): void</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069" name="Rectangle 70"/>
          <p:cNvSpPr>
            <a:spLocks noChangeArrowheads="1"/>
          </p:cNvSpPr>
          <p:nvPr/>
        </p:nvSpPr>
        <p:spPr bwMode="auto">
          <a:xfrm>
            <a:off x="1473297" y="2929329"/>
            <a:ext cx="139397" cy="17157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070" name="Rectangle 71"/>
          <p:cNvSpPr>
            <a:spLocks noChangeArrowheads="1"/>
          </p:cNvSpPr>
          <p:nvPr/>
        </p:nvSpPr>
        <p:spPr bwMode="auto">
          <a:xfrm>
            <a:off x="1797946" y="2929329"/>
            <a:ext cx="2844804" cy="17157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calcDirection(isOnLine: bool): int</a:t>
            </a:r>
            <a:endParaRPr kumimoji="1" lang="ja-JP" altLang="ja-JP" sz="1800" b="0" i="0" u="none" strike="noStrike" cap="none" normalizeH="0" baseline="0" smtClean="0">
              <a:ln>
                <a:noFill/>
              </a:ln>
              <a:solidFill>
                <a:schemeClr val="tx1"/>
              </a:solidFill>
              <a:effectLst/>
              <a:latin typeface="+mn-ea"/>
              <a:ea typeface="+mn-ea"/>
              <a:cs typeface="ＭＳ Ｐゴシック" pitchFamily="50" charset="-128"/>
            </a:endParaRPr>
          </a:p>
        </p:txBody>
      </p:sp>
      <p:grpSp>
        <p:nvGrpSpPr>
          <p:cNvPr id="1195" name="グループ化 1194"/>
          <p:cNvGrpSpPr/>
          <p:nvPr/>
        </p:nvGrpSpPr>
        <p:grpSpPr>
          <a:xfrm>
            <a:off x="1228705" y="5571791"/>
            <a:ext cx="3132000" cy="864000"/>
            <a:chOff x="1228705" y="5571791"/>
            <a:chExt cx="3132000" cy="864000"/>
          </a:xfrm>
        </p:grpSpPr>
        <p:sp>
          <p:nvSpPr>
            <p:cNvPr id="1153" name="AutoShape 156"/>
            <p:cNvSpPr>
              <a:spLocks noChangeAspect="1" noChangeArrowheads="1" noTextEdit="1"/>
            </p:cNvSpPr>
            <p:nvPr/>
          </p:nvSpPr>
          <p:spPr bwMode="auto">
            <a:xfrm>
              <a:off x="1228705" y="5571791"/>
              <a:ext cx="3132000" cy="8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54" name="Freeform 158"/>
            <p:cNvSpPr>
              <a:spLocks/>
            </p:cNvSpPr>
            <p:nvPr/>
          </p:nvSpPr>
          <p:spPr bwMode="auto">
            <a:xfrm>
              <a:off x="1445877" y="5763357"/>
              <a:ext cx="2758228" cy="427439"/>
            </a:xfrm>
            <a:custGeom>
              <a:avLst/>
              <a:gdLst>
                <a:gd name="T0" fmla="*/ 3608 w 3648"/>
                <a:gd name="T1" fmla="*/ 0 h 640"/>
                <a:gd name="T2" fmla="*/ 3648 w 3648"/>
                <a:gd name="T3" fmla="*/ 40 h 640"/>
                <a:gd name="T4" fmla="*/ 3648 w 3648"/>
                <a:gd name="T5" fmla="*/ 40 h 640"/>
                <a:gd name="T6" fmla="*/ 3648 w 3648"/>
                <a:gd name="T7" fmla="*/ 600 h 640"/>
                <a:gd name="T8" fmla="*/ 3648 w 3648"/>
                <a:gd name="T9" fmla="*/ 600 h 640"/>
                <a:gd name="T10" fmla="*/ 3608 w 3648"/>
                <a:gd name="T11" fmla="*/ 640 h 640"/>
                <a:gd name="T12" fmla="*/ 3608 w 3648"/>
                <a:gd name="T13" fmla="*/ 640 h 640"/>
                <a:gd name="T14" fmla="*/ 3608 w 3648"/>
                <a:gd name="T15" fmla="*/ 640 h 640"/>
                <a:gd name="T16" fmla="*/ 40 w 3648"/>
                <a:gd name="T17" fmla="*/ 640 h 640"/>
                <a:gd name="T18" fmla="*/ 40 w 3648"/>
                <a:gd name="T19" fmla="*/ 640 h 640"/>
                <a:gd name="T20" fmla="*/ 0 w 3648"/>
                <a:gd name="T21" fmla="*/ 600 h 640"/>
                <a:gd name="T22" fmla="*/ 0 w 3648"/>
                <a:gd name="T23" fmla="*/ 600 h 640"/>
                <a:gd name="T24" fmla="*/ 0 w 3648"/>
                <a:gd name="T25" fmla="*/ 40 h 640"/>
                <a:gd name="T26" fmla="*/ 40 w 3648"/>
                <a:gd name="T27" fmla="*/ 0 h 640"/>
                <a:gd name="T28" fmla="*/ 40 w 3648"/>
                <a:gd name="T29" fmla="*/ 0 h 640"/>
                <a:gd name="T30" fmla="*/ 3608 w 3648"/>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8" h="640">
                  <a:moveTo>
                    <a:pt x="3608" y="0"/>
                  </a:moveTo>
                  <a:cubicBezTo>
                    <a:pt x="3631" y="0"/>
                    <a:pt x="3648" y="18"/>
                    <a:pt x="3648" y="40"/>
                  </a:cubicBezTo>
                  <a:lnTo>
                    <a:pt x="3648" y="40"/>
                  </a:lnTo>
                  <a:lnTo>
                    <a:pt x="3648" y="600"/>
                  </a:lnTo>
                  <a:lnTo>
                    <a:pt x="3648" y="600"/>
                  </a:lnTo>
                  <a:cubicBezTo>
                    <a:pt x="3648" y="623"/>
                    <a:pt x="3631" y="640"/>
                    <a:pt x="3608" y="640"/>
                  </a:cubicBezTo>
                  <a:cubicBezTo>
                    <a:pt x="3608" y="640"/>
                    <a:pt x="3608" y="640"/>
                    <a:pt x="3608" y="640"/>
                  </a:cubicBezTo>
                  <a:lnTo>
                    <a:pt x="3608" y="640"/>
                  </a:lnTo>
                  <a:lnTo>
                    <a:pt x="40" y="640"/>
                  </a:lnTo>
                  <a:lnTo>
                    <a:pt x="40" y="640"/>
                  </a:lnTo>
                  <a:cubicBezTo>
                    <a:pt x="18" y="640"/>
                    <a:pt x="0" y="623"/>
                    <a:pt x="0" y="600"/>
                  </a:cubicBezTo>
                  <a:lnTo>
                    <a:pt x="0" y="600"/>
                  </a:lnTo>
                  <a:lnTo>
                    <a:pt x="0" y="40"/>
                  </a:lnTo>
                  <a:cubicBezTo>
                    <a:pt x="0" y="18"/>
                    <a:pt x="18" y="0"/>
                    <a:pt x="40" y="0"/>
                  </a:cubicBezTo>
                  <a:lnTo>
                    <a:pt x="40" y="0"/>
                  </a:lnTo>
                  <a:lnTo>
                    <a:pt x="3608"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55" name="Rectangle 159"/>
            <p:cNvSpPr>
              <a:spLocks noChangeArrowheads="1"/>
            </p:cNvSpPr>
            <p:nvPr/>
          </p:nvSpPr>
          <p:spPr bwMode="auto">
            <a:xfrm>
              <a:off x="1410420" y="573208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56" name="Rectangle 160"/>
            <p:cNvSpPr>
              <a:spLocks noChangeArrowheads="1"/>
            </p:cNvSpPr>
            <p:nvPr/>
          </p:nvSpPr>
          <p:spPr bwMode="auto">
            <a:xfrm>
              <a:off x="1410420" y="5742506"/>
              <a:ext cx="2768570" cy="8470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57" name="Rectangle 161"/>
            <p:cNvSpPr>
              <a:spLocks noChangeArrowheads="1"/>
            </p:cNvSpPr>
            <p:nvPr/>
          </p:nvSpPr>
          <p:spPr bwMode="auto">
            <a:xfrm>
              <a:off x="1410420" y="5827212"/>
              <a:ext cx="2768570" cy="1172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58" name="Rectangle 162"/>
            <p:cNvSpPr>
              <a:spLocks noChangeArrowheads="1"/>
            </p:cNvSpPr>
            <p:nvPr/>
          </p:nvSpPr>
          <p:spPr bwMode="auto">
            <a:xfrm>
              <a:off x="1410420" y="5838940"/>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59" name="Rectangle 163"/>
            <p:cNvSpPr>
              <a:spLocks noChangeArrowheads="1"/>
            </p:cNvSpPr>
            <p:nvPr/>
          </p:nvSpPr>
          <p:spPr bwMode="auto">
            <a:xfrm>
              <a:off x="1410420" y="584936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0" name="Rectangle 164"/>
            <p:cNvSpPr>
              <a:spLocks noChangeArrowheads="1"/>
            </p:cNvSpPr>
            <p:nvPr/>
          </p:nvSpPr>
          <p:spPr bwMode="auto">
            <a:xfrm>
              <a:off x="1410420" y="585979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1" name="Rectangle 165"/>
            <p:cNvSpPr>
              <a:spLocks noChangeArrowheads="1"/>
            </p:cNvSpPr>
            <p:nvPr/>
          </p:nvSpPr>
          <p:spPr bwMode="auto">
            <a:xfrm>
              <a:off x="1410420" y="587021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2" name="Rectangle 166"/>
            <p:cNvSpPr>
              <a:spLocks noChangeArrowheads="1"/>
            </p:cNvSpPr>
            <p:nvPr/>
          </p:nvSpPr>
          <p:spPr bwMode="auto">
            <a:xfrm>
              <a:off x="1410420" y="5880642"/>
              <a:ext cx="2768570" cy="1172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3" name="Rectangle 167"/>
            <p:cNvSpPr>
              <a:spLocks noChangeArrowheads="1"/>
            </p:cNvSpPr>
            <p:nvPr/>
          </p:nvSpPr>
          <p:spPr bwMode="auto">
            <a:xfrm>
              <a:off x="1410420" y="5892370"/>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4" name="Rectangle 168"/>
            <p:cNvSpPr>
              <a:spLocks noChangeArrowheads="1"/>
            </p:cNvSpPr>
            <p:nvPr/>
          </p:nvSpPr>
          <p:spPr bwMode="auto">
            <a:xfrm>
              <a:off x="1410420" y="590279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5" name="Rectangle 169"/>
            <p:cNvSpPr>
              <a:spLocks noChangeArrowheads="1"/>
            </p:cNvSpPr>
            <p:nvPr/>
          </p:nvSpPr>
          <p:spPr bwMode="auto">
            <a:xfrm>
              <a:off x="1410420" y="591322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6" name="Rectangle 170"/>
            <p:cNvSpPr>
              <a:spLocks noChangeArrowheads="1"/>
            </p:cNvSpPr>
            <p:nvPr/>
          </p:nvSpPr>
          <p:spPr bwMode="auto">
            <a:xfrm>
              <a:off x="1410420" y="592364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7" name="Rectangle 171"/>
            <p:cNvSpPr>
              <a:spLocks noChangeArrowheads="1"/>
            </p:cNvSpPr>
            <p:nvPr/>
          </p:nvSpPr>
          <p:spPr bwMode="auto">
            <a:xfrm>
              <a:off x="1410420" y="5934072"/>
              <a:ext cx="2768570" cy="1172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8" name="Rectangle 172"/>
            <p:cNvSpPr>
              <a:spLocks noChangeArrowheads="1"/>
            </p:cNvSpPr>
            <p:nvPr/>
          </p:nvSpPr>
          <p:spPr bwMode="auto">
            <a:xfrm>
              <a:off x="1410420" y="5945800"/>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69" name="Rectangle 173"/>
            <p:cNvSpPr>
              <a:spLocks noChangeArrowheads="1"/>
            </p:cNvSpPr>
            <p:nvPr/>
          </p:nvSpPr>
          <p:spPr bwMode="auto">
            <a:xfrm>
              <a:off x="1410420" y="5956225"/>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0" name="Rectangle 174"/>
            <p:cNvSpPr>
              <a:spLocks noChangeArrowheads="1"/>
            </p:cNvSpPr>
            <p:nvPr/>
          </p:nvSpPr>
          <p:spPr bwMode="auto">
            <a:xfrm>
              <a:off x="1410420" y="596665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1" name="Rectangle 175"/>
            <p:cNvSpPr>
              <a:spLocks noChangeArrowheads="1"/>
            </p:cNvSpPr>
            <p:nvPr/>
          </p:nvSpPr>
          <p:spPr bwMode="auto">
            <a:xfrm>
              <a:off x="1410420" y="597707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2" name="Rectangle 176"/>
            <p:cNvSpPr>
              <a:spLocks noChangeArrowheads="1"/>
            </p:cNvSpPr>
            <p:nvPr/>
          </p:nvSpPr>
          <p:spPr bwMode="auto">
            <a:xfrm>
              <a:off x="1410420" y="598750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3" name="Rectangle 177"/>
            <p:cNvSpPr>
              <a:spLocks noChangeArrowheads="1"/>
            </p:cNvSpPr>
            <p:nvPr/>
          </p:nvSpPr>
          <p:spPr bwMode="auto">
            <a:xfrm>
              <a:off x="1410420" y="5997927"/>
              <a:ext cx="2768570" cy="1172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4" name="Rectangle 178"/>
            <p:cNvSpPr>
              <a:spLocks noChangeArrowheads="1"/>
            </p:cNvSpPr>
            <p:nvPr/>
          </p:nvSpPr>
          <p:spPr bwMode="auto">
            <a:xfrm>
              <a:off x="1410420" y="6009655"/>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5" name="Rectangle 179"/>
            <p:cNvSpPr>
              <a:spLocks noChangeArrowheads="1"/>
            </p:cNvSpPr>
            <p:nvPr/>
          </p:nvSpPr>
          <p:spPr bwMode="auto">
            <a:xfrm>
              <a:off x="1410420" y="602008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6" name="Rectangle 180"/>
            <p:cNvSpPr>
              <a:spLocks noChangeArrowheads="1"/>
            </p:cNvSpPr>
            <p:nvPr/>
          </p:nvSpPr>
          <p:spPr bwMode="auto">
            <a:xfrm>
              <a:off x="1410420" y="603050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7" name="Rectangle 181"/>
            <p:cNvSpPr>
              <a:spLocks noChangeArrowheads="1"/>
            </p:cNvSpPr>
            <p:nvPr/>
          </p:nvSpPr>
          <p:spPr bwMode="auto">
            <a:xfrm>
              <a:off x="1410420" y="604093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79" name="Rectangle 182"/>
            <p:cNvSpPr>
              <a:spLocks noChangeArrowheads="1"/>
            </p:cNvSpPr>
            <p:nvPr/>
          </p:nvSpPr>
          <p:spPr bwMode="auto">
            <a:xfrm>
              <a:off x="1410420" y="6051357"/>
              <a:ext cx="2768570" cy="1172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0" name="Rectangle 183"/>
            <p:cNvSpPr>
              <a:spLocks noChangeArrowheads="1"/>
            </p:cNvSpPr>
            <p:nvPr/>
          </p:nvSpPr>
          <p:spPr bwMode="auto">
            <a:xfrm>
              <a:off x="1410420" y="6063085"/>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1" name="Rectangle 184"/>
            <p:cNvSpPr>
              <a:spLocks noChangeArrowheads="1"/>
            </p:cNvSpPr>
            <p:nvPr/>
          </p:nvSpPr>
          <p:spPr bwMode="auto">
            <a:xfrm>
              <a:off x="1410420" y="6073510"/>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2" name="Rectangle 185"/>
            <p:cNvSpPr>
              <a:spLocks noChangeArrowheads="1"/>
            </p:cNvSpPr>
            <p:nvPr/>
          </p:nvSpPr>
          <p:spPr bwMode="auto">
            <a:xfrm>
              <a:off x="1410420" y="608393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3" name="Rectangle 186"/>
            <p:cNvSpPr>
              <a:spLocks noChangeArrowheads="1"/>
            </p:cNvSpPr>
            <p:nvPr/>
          </p:nvSpPr>
          <p:spPr bwMode="auto">
            <a:xfrm>
              <a:off x="1410420" y="609436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4" name="Rectangle 187"/>
            <p:cNvSpPr>
              <a:spLocks noChangeArrowheads="1"/>
            </p:cNvSpPr>
            <p:nvPr/>
          </p:nvSpPr>
          <p:spPr bwMode="auto">
            <a:xfrm>
              <a:off x="1410420" y="6104786"/>
              <a:ext cx="2768570" cy="1172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5" name="Rectangle 188"/>
            <p:cNvSpPr>
              <a:spLocks noChangeArrowheads="1"/>
            </p:cNvSpPr>
            <p:nvPr/>
          </p:nvSpPr>
          <p:spPr bwMode="auto">
            <a:xfrm>
              <a:off x="1410420" y="6116515"/>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6" name="Rectangle 189"/>
            <p:cNvSpPr>
              <a:spLocks noChangeArrowheads="1"/>
            </p:cNvSpPr>
            <p:nvPr/>
          </p:nvSpPr>
          <p:spPr bwMode="auto">
            <a:xfrm>
              <a:off x="1410420" y="6126940"/>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7" name="Rectangle 190"/>
            <p:cNvSpPr>
              <a:spLocks noChangeArrowheads="1"/>
            </p:cNvSpPr>
            <p:nvPr/>
          </p:nvSpPr>
          <p:spPr bwMode="auto">
            <a:xfrm>
              <a:off x="1410420" y="613736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8" name="Rectangle 191"/>
            <p:cNvSpPr>
              <a:spLocks noChangeArrowheads="1"/>
            </p:cNvSpPr>
            <p:nvPr/>
          </p:nvSpPr>
          <p:spPr bwMode="auto">
            <a:xfrm>
              <a:off x="1410420" y="6147791"/>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89" name="Rectangle 192"/>
            <p:cNvSpPr>
              <a:spLocks noChangeArrowheads="1"/>
            </p:cNvSpPr>
            <p:nvPr/>
          </p:nvSpPr>
          <p:spPr bwMode="auto">
            <a:xfrm>
              <a:off x="1410420" y="6158216"/>
              <a:ext cx="2768570" cy="104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90" name="Freeform 193"/>
            <p:cNvSpPr>
              <a:spLocks/>
            </p:cNvSpPr>
            <p:nvPr/>
          </p:nvSpPr>
          <p:spPr bwMode="auto">
            <a:xfrm>
              <a:off x="1410420" y="5732081"/>
              <a:ext cx="2756751" cy="426136"/>
            </a:xfrm>
            <a:custGeom>
              <a:avLst/>
              <a:gdLst>
                <a:gd name="T0" fmla="*/ 3608 w 3648"/>
                <a:gd name="T1" fmla="*/ 0 h 640"/>
                <a:gd name="T2" fmla="*/ 3648 w 3648"/>
                <a:gd name="T3" fmla="*/ 40 h 640"/>
                <a:gd name="T4" fmla="*/ 3648 w 3648"/>
                <a:gd name="T5" fmla="*/ 40 h 640"/>
                <a:gd name="T6" fmla="*/ 3648 w 3648"/>
                <a:gd name="T7" fmla="*/ 600 h 640"/>
                <a:gd name="T8" fmla="*/ 3648 w 3648"/>
                <a:gd name="T9" fmla="*/ 600 h 640"/>
                <a:gd name="T10" fmla="*/ 3608 w 3648"/>
                <a:gd name="T11" fmla="*/ 640 h 640"/>
                <a:gd name="T12" fmla="*/ 3608 w 3648"/>
                <a:gd name="T13" fmla="*/ 640 h 640"/>
                <a:gd name="T14" fmla="*/ 3608 w 3648"/>
                <a:gd name="T15" fmla="*/ 640 h 640"/>
                <a:gd name="T16" fmla="*/ 40 w 3648"/>
                <a:gd name="T17" fmla="*/ 640 h 640"/>
                <a:gd name="T18" fmla="*/ 40 w 3648"/>
                <a:gd name="T19" fmla="*/ 640 h 640"/>
                <a:gd name="T20" fmla="*/ 0 w 3648"/>
                <a:gd name="T21" fmla="*/ 600 h 640"/>
                <a:gd name="T22" fmla="*/ 0 w 3648"/>
                <a:gd name="T23" fmla="*/ 600 h 640"/>
                <a:gd name="T24" fmla="*/ 0 w 3648"/>
                <a:gd name="T25" fmla="*/ 40 h 640"/>
                <a:gd name="T26" fmla="*/ 40 w 3648"/>
                <a:gd name="T27" fmla="*/ 0 h 640"/>
                <a:gd name="T28" fmla="*/ 40 w 3648"/>
                <a:gd name="T29" fmla="*/ 0 h 640"/>
                <a:gd name="T30" fmla="*/ 3608 w 3648"/>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8" h="640">
                  <a:moveTo>
                    <a:pt x="3608" y="0"/>
                  </a:moveTo>
                  <a:cubicBezTo>
                    <a:pt x="3631" y="0"/>
                    <a:pt x="3648" y="18"/>
                    <a:pt x="3648" y="40"/>
                  </a:cubicBezTo>
                  <a:lnTo>
                    <a:pt x="3648" y="40"/>
                  </a:lnTo>
                  <a:lnTo>
                    <a:pt x="3648" y="600"/>
                  </a:lnTo>
                  <a:lnTo>
                    <a:pt x="3648" y="600"/>
                  </a:lnTo>
                  <a:cubicBezTo>
                    <a:pt x="3648" y="623"/>
                    <a:pt x="3631" y="640"/>
                    <a:pt x="3608" y="640"/>
                  </a:cubicBezTo>
                  <a:cubicBezTo>
                    <a:pt x="3608" y="640"/>
                    <a:pt x="3608" y="640"/>
                    <a:pt x="3608" y="640"/>
                  </a:cubicBezTo>
                  <a:lnTo>
                    <a:pt x="3608" y="640"/>
                  </a:lnTo>
                  <a:lnTo>
                    <a:pt x="40" y="640"/>
                  </a:lnTo>
                  <a:lnTo>
                    <a:pt x="40" y="640"/>
                  </a:lnTo>
                  <a:cubicBezTo>
                    <a:pt x="18" y="640"/>
                    <a:pt x="0" y="623"/>
                    <a:pt x="0" y="600"/>
                  </a:cubicBezTo>
                  <a:lnTo>
                    <a:pt x="0" y="600"/>
                  </a:lnTo>
                  <a:lnTo>
                    <a:pt x="0" y="40"/>
                  </a:lnTo>
                  <a:cubicBezTo>
                    <a:pt x="0" y="18"/>
                    <a:pt x="18" y="0"/>
                    <a:pt x="40" y="0"/>
                  </a:cubicBezTo>
                  <a:lnTo>
                    <a:pt x="40" y="0"/>
                  </a:lnTo>
                  <a:lnTo>
                    <a:pt x="3608" y="0"/>
                  </a:lnTo>
                  <a:close/>
                </a:path>
              </a:pathLst>
            </a:custGeom>
            <a:solidFill>
              <a:schemeClr val="bg1">
                <a:lumMod val="95000"/>
              </a:schemeClr>
            </a:solid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sp>
          <p:nvSpPr>
            <p:cNvPr id="1191" name="Rectangle 194"/>
            <p:cNvSpPr>
              <a:spLocks noChangeArrowheads="1"/>
            </p:cNvSpPr>
            <p:nvPr/>
          </p:nvSpPr>
          <p:spPr bwMode="auto">
            <a:xfrm>
              <a:off x="1490197" y="5827212"/>
              <a:ext cx="2635608" cy="246299"/>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600" b="1" i="0" u="none" strike="noStrike" cap="none" normalizeH="0" baseline="0" dirty="0" smtClean="0">
                  <a:ln>
                    <a:noFill/>
                  </a:ln>
                  <a:solidFill>
                    <a:srgbClr val="009900"/>
                  </a:solidFill>
                  <a:effectLst/>
                  <a:latin typeface="+mn-ea"/>
                  <a:ea typeface="+mn-ea"/>
                  <a:cs typeface="ＭＳ Ｐゴシック" pitchFamily="50" charset="-128"/>
                </a:rPr>
                <a:t>gLineTracer</a:t>
              </a:r>
              <a:r>
                <a:rPr kumimoji="1" lang="ja-JP" altLang="ja-JP" sz="1600" b="1" i="0" u="none" strike="noStrike" cap="none" normalizeH="0" baseline="0" dirty="0" smtClean="0">
                  <a:ln>
                    <a:noFill/>
                  </a:ln>
                  <a:solidFill>
                    <a:srgbClr val="000000"/>
                  </a:solidFill>
                  <a:effectLst/>
                  <a:latin typeface="+mn-ea"/>
                  <a:ea typeface="+mn-ea"/>
                  <a:cs typeface="ＭＳ Ｐゴシック" pitchFamily="50" charset="-128"/>
                </a:rPr>
                <a:t>:</a:t>
              </a:r>
              <a:r>
                <a:rPr kumimoji="1" lang="en-US" altLang="ja-JP" sz="1600" b="1" i="0" u="none" strike="noStrike" cap="none" normalizeH="0" baseline="0" dirty="0" smtClean="0">
                  <a:ln>
                    <a:noFill/>
                  </a:ln>
                  <a:solidFill>
                    <a:srgbClr val="000000"/>
                  </a:solidFill>
                  <a:effectLst/>
                  <a:latin typeface="+mn-ea"/>
                  <a:ea typeface="+mn-ea"/>
                  <a:cs typeface="ＭＳ Ｐゴシック" pitchFamily="50" charset="-128"/>
                </a:rPr>
                <a:t> </a:t>
              </a:r>
              <a:r>
                <a:rPr kumimoji="1" lang="ja-JP" altLang="ja-JP" sz="1600" b="1" i="0" u="none" strike="noStrike" cap="none" normalizeH="0" baseline="0" dirty="0" smtClean="0">
                  <a:ln>
                    <a:noFill/>
                  </a:ln>
                  <a:solidFill>
                    <a:srgbClr val="000000"/>
                  </a:solidFill>
                  <a:effectLst/>
                  <a:latin typeface="+mn-ea"/>
                  <a:ea typeface="+mn-ea"/>
                  <a:cs typeface="ＭＳ Ｐゴシック" pitchFamily="50" charset="-128"/>
                </a:rPr>
                <a:t> </a:t>
              </a:r>
              <a:r>
                <a:rPr kumimoji="1" lang="ja-JP" altLang="ja-JP" sz="1600" b="1" i="0" u="none" strike="noStrike" cap="none" normalizeH="0" baseline="0" dirty="0" smtClean="0">
                  <a:ln>
                    <a:noFill/>
                  </a:ln>
                  <a:solidFill>
                    <a:srgbClr val="FF0000"/>
                  </a:solidFill>
                  <a:effectLst/>
                  <a:latin typeface="+mn-ea"/>
                  <a:ea typeface="+mn-ea"/>
                  <a:cs typeface="ＭＳ Ｐゴシック" pitchFamily="50" charset="-128"/>
                </a:rPr>
                <a:t>LineTracer</a:t>
              </a:r>
              <a:endParaRPr kumimoji="1" lang="ja-JP" altLang="ja-JP" b="1"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1192" name="Line 195"/>
            <p:cNvSpPr>
              <a:spLocks noChangeShapeType="1"/>
            </p:cNvSpPr>
            <p:nvPr/>
          </p:nvSpPr>
          <p:spPr bwMode="auto">
            <a:xfrm>
              <a:off x="1609863" y="6038325"/>
              <a:ext cx="2452415" cy="0"/>
            </a:xfrm>
            <a:prstGeom prst="line">
              <a:avLst/>
            </a:prstGeom>
            <a:noFill/>
            <a:ln w="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600" b="1">
                <a:latin typeface="+mn-ea"/>
                <a:ea typeface="+mn-ea"/>
              </a:endParaRPr>
            </a:p>
          </p:txBody>
        </p:sp>
      </p:grpSp>
      <p:sp>
        <p:nvSpPr>
          <p:cNvPr id="1193" name="テキスト ボックス 1192"/>
          <p:cNvSpPr txBox="1"/>
          <p:nvPr/>
        </p:nvSpPr>
        <p:spPr>
          <a:xfrm>
            <a:off x="5200061" y="5784196"/>
            <a:ext cx="3296239" cy="464331"/>
          </a:xfrm>
          <a:prstGeom prst="rect">
            <a:avLst/>
          </a:prstGeom>
          <a:noFill/>
          <a:ln>
            <a:solidFill>
              <a:schemeClr val="bg1">
                <a:lumMod val="85000"/>
              </a:schemeClr>
            </a:solidFill>
          </a:ln>
        </p:spPr>
        <p:txBody>
          <a:bodyPr wrap="square" lIns="144000" tIns="108000" bIns="108000" rtlCol="0">
            <a:spAutoFit/>
          </a:bodyPr>
          <a:lstStyle/>
          <a:p>
            <a:r>
              <a:rPr lang="en-US" altLang="ja-JP" sz="1600" b="1" dirty="0" err="1">
                <a:solidFill>
                  <a:srgbClr val="FF0000"/>
                </a:solidFill>
                <a:latin typeface="+mn-ea"/>
                <a:ea typeface="+mn-ea"/>
                <a:cs typeface="Courier New" pitchFamily="49" charset="0"/>
              </a:rPr>
              <a:t>LineTracer</a:t>
            </a:r>
            <a:r>
              <a:rPr lang="en-US" altLang="ja-JP" sz="1600" b="1" dirty="0">
                <a:latin typeface="+mn-ea"/>
                <a:ea typeface="+mn-ea"/>
                <a:cs typeface="Courier New" pitchFamily="49" charset="0"/>
              </a:rPr>
              <a:t>   </a:t>
            </a:r>
            <a:r>
              <a:rPr lang="en-US" altLang="ja-JP" sz="1600" b="1" dirty="0" smtClean="0">
                <a:latin typeface="+mn-ea"/>
                <a:ea typeface="+mn-ea"/>
                <a:cs typeface="Courier New" pitchFamily="49" charset="0"/>
              </a:rPr>
              <a:t> </a:t>
            </a:r>
            <a:r>
              <a:rPr lang="ja-JP" altLang="en-US" sz="1600" b="1" dirty="0" smtClean="0">
                <a:latin typeface="+mn-ea"/>
                <a:ea typeface="+mn-ea"/>
                <a:cs typeface="Courier New" pitchFamily="49" charset="0"/>
              </a:rPr>
              <a:t>   </a:t>
            </a:r>
            <a:r>
              <a:rPr lang="en-US" altLang="ja-JP" sz="1600" b="1" dirty="0" err="1" smtClean="0">
                <a:solidFill>
                  <a:srgbClr val="009900"/>
                </a:solidFill>
                <a:latin typeface="+mn-ea"/>
                <a:ea typeface="+mn-ea"/>
                <a:cs typeface="Courier New" pitchFamily="49" charset="0"/>
              </a:rPr>
              <a:t>gLineTracer</a:t>
            </a:r>
            <a:r>
              <a:rPr lang="en-US" altLang="ja-JP" sz="1600" b="1" dirty="0" smtClean="0">
                <a:latin typeface="+mn-ea"/>
                <a:ea typeface="+mn-ea"/>
                <a:cs typeface="Courier New" pitchFamily="49" charset="0"/>
              </a:rPr>
              <a:t>;</a:t>
            </a:r>
            <a:endParaRPr lang="en-US" altLang="ja-JP" sz="1600" b="1" dirty="0">
              <a:latin typeface="+mn-ea"/>
              <a:ea typeface="+mn-ea"/>
              <a:cs typeface="Courier New" pitchFamily="49" charset="0"/>
            </a:endParaRPr>
          </a:p>
        </p:txBody>
      </p:sp>
      <p:sp>
        <p:nvSpPr>
          <p:cNvPr id="202" name="屈折矢印 201"/>
          <p:cNvSpPr/>
          <p:nvPr/>
        </p:nvSpPr>
        <p:spPr>
          <a:xfrm rot="16200000" flipH="1" flipV="1">
            <a:off x="1783696" y="3557332"/>
            <a:ext cx="969427" cy="693318"/>
          </a:xfrm>
          <a:prstGeom prst="bentUpArrow">
            <a:avLst>
              <a:gd name="adj1" fmla="val 30496"/>
              <a:gd name="adj2" fmla="val 42801"/>
              <a:gd name="adj3" fmla="val 26831"/>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sp>
        <p:nvSpPr>
          <p:cNvPr id="1194" name="右矢印 1193"/>
          <p:cNvSpPr/>
          <p:nvPr/>
        </p:nvSpPr>
        <p:spPr>
          <a:xfrm>
            <a:off x="4442666" y="5678143"/>
            <a:ext cx="531911" cy="504000"/>
          </a:xfrm>
          <a:prstGeom prst="rightArrow">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spTree>
    <p:extLst>
      <p:ext uri="{BB962C8B-B14F-4D97-AF65-F5344CB8AC3E}">
        <p14:creationId xmlns:p14="http://schemas.microsoft.com/office/powerpoint/2010/main" val="310927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a:xfrm>
            <a:off x="205200" y="927100"/>
            <a:ext cx="8683200" cy="5513300"/>
          </a:xfrm>
        </p:spPr>
        <p:txBody>
          <a:bodyPr/>
          <a:lstStyle/>
          <a:p>
            <a:pPr marL="0" indent="0">
              <a:buNone/>
            </a:pPr>
            <a:r>
              <a:rPr lang="ja-JP" altLang="en-US" dirty="0" smtClean="0"/>
              <a:t>関連とリンクの</a:t>
            </a:r>
            <a:r>
              <a:rPr lang="ja-JP" altLang="en-US" dirty="0"/>
              <a:t>違いを実装イメージで示します</a:t>
            </a:r>
            <a:endParaRPr kumimoji="1" lang="en-US" altLang="ja-JP" dirty="0" smtClean="0"/>
          </a:p>
          <a:p>
            <a:r>
              <a:rPr kumimoji="1" lang="ja-JP" altLang="en-US" dirty="0" smtClean="0"/>
              <a:t>クラス間の関連は、構造体の中のポインタ型のメンバになる</a:t>
            </a:r>
            <a:endParaRPr kumimoji="1" lang="en-US" altLang="ja-JP" dirty="0" smtClean="0"/>
          </a:p>
          <a:p>
            <a:endParaRPr lang="en-US" altLang="ja-JP" dirty="0"/>
          </a:p>
          <a:p>
            <a:endParaRPr kumimoji="1" lang="en-US" altLang="ja-JP" dirty="0" smtClean="0"/>
          </a:p>
          <a:p>
            <a:pPr marL="0" indent="0">
              <a:spcAft>
                <a:spcPts val="1800"/>
              </a:spcAft>
              <a:buNone/>
            </a:pPr>
            <a:endParaRPr lang="en-US" altLang="ja-JP" sz="500" dirty="0" smtClean="0"/>
          </a:p>
          <a:p>
            <a:pPr marL="0" indent="0">
              <a:spcAft>
                <a:spcPts val="1800"/>
              </a:spcAft>
              <a:buNone/>
            </a:pPr>
            <a:endParaRPr lang="en-US" altLang="ja-JP" sz="500" dirty="0"/>
          </a:p>
          <a:p>
            <a:pPr marL="0" indent="0">
              <a:spcAft>
                <a:spcPts val="3000"/>
              </a:spcAft>
              <a:buNone/>
            </a:pPr>
            <a:endParaRPr lang="en-US" altLang="ja-JP" sz="700" dirty="0"/>
          </a:p>
          <a:p>
            <a:r>
              <a:rPr kumimoji="1" lang="ja-JP" altLang="en-US" dirty="0" smtClean="0"/>
              <a:t>オブジェクト間のリンクは、変数の中のポインタの設定</a:t>
            </a:r>
            <a:endParaRPr kumimoji="1" lang="ja-JP" altLang="en-US" dirty="0"/>
          </a:p>
        </p:txBody>
      </p:sp>
      <p:sp>
        <p:nvSpPr>
          <p:cNvPr id="1536" name="正方形/長方形 1535"/>
          <p:cNvSpPr/>
          <p:nvPr/>
        </p:nvSpPr>
        <p:spPr>
          <a:xfrm>
            <a:off x="4542784" y="1881518"/>
            <a:ext cx="4220216" cy="141257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3423" name="正方形/長方形 3422"/>
          <p:cNvSpPr/>
          <p:nvPr/>
        </p:nvSpPr>
        <p:spPr>
          <a:xfrm>
            <a:off x="2853654" y="5503759"/>
            <a:ext cx="5688000" cy="1024041"/>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3419" name="角丸四角形 3418"/>
          <p:cNvSpPr/>
          <p:nvPr/>
        </p:nvSpPr>
        <p:spPr>
          <a:xfrm>
            <a:off x="3053996" y="6070600"/>
            <a:ext cx="5328000" cy="351111"/>
          </a:xfrm>
          <a:prstGeom prst="round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3" name="タイトル 2"/>
          <p:cNvSpPr>
            <a:spLocks noGrp="1"/>
          </p:cNvSpPr>
          <p:nvPr>
            <p:ph type="title"/>
          </p:nvPr>
        </p:nvSpPr>
        <p:spPr/>
        <p:txBody>
          <a:bodyPr/>
          <a:lstStyle/>
          <a:p>
            <a:r>
              <a:rPr lang="en-US" altLang="ja-JP" dirty="0" smtClean="0"/>
              <a:t>5-1</a:t>
            </a:r>
            <a:r>
              <a:rPr lang="ja-JP" altLang="en-US" dirty="0" err="1" smtClean="0"/>
              <a:t>．</a:t>
            </a:r>
            <a:r>
              <a:rPr lang="ja-JP" altLang="en-US" dirty="0" smtClean="0"/>
              <a:t>関連とリンク</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25</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grpSp>
        <p:nvGrpSpPr>
          <p:cNvPr id="1539" name="グループ化 1538"/>
          <p:cNvGrpSpPr/>
          <p:nvPr/>
        </p:nvGrpSpPr>
        <p:grpSpPr>
          <a:xfrm>
            <a:off x="567372" y="4355772"/>
            <a:ext cx="6732000" cy="1296000"/>
            <a:chOff x="567372" y="4355772"/>
            <a:chExt cx="6732000" cy="1296000"/>
          </a:xfrm>
        </p:grpSpPr>
        <p:sp>
          <p:nvSpPr>
            <p:cNvPr id="2636" name="AutoShape 610"/>
            <p:cNvSpPr>
              <a:spLocks noChangeAspect="1" noChangeArrowheads="1" noTextEdit="1"/>
            </p:cNvSpPr>
            <p:nvPr/>
          </p:nvSpPr>
          <p:spPr bwMode="auto">
            <a:xfrm>
              <a:off x="567372" y="4355772"/>
              <a:ext cx="6732000" cy="12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37" name="Freeform 612"/>
            <p:cNvSpPr>
              <a:spLocks/>
            </p:cNvSpPr>
            <p:nvPr/>
          </p:nvSpPr>
          <p:spPr bwMode="auto">
            <a:xfrm>
              <a:off x="2230438" y="4513394"/>
              <a:ext cx="2597116" cy="350271"/>
            </a:xfrm>
            <a:custGeom>
              <a:avLst/>
              <a:gdLst>
                <a:gd name="T0" fmla="*/ 3608 w 3648"/>
                <a:gd name="T1" fmla="*/ 0 h 640"/>
                <a:gd name="T2" fmla="*/ 3648 w 3648"/>
                <a:gd name="T3" fmla="*/ 40 h 640"/>
                <a:gd name="T4" fmla="*/ 3648 w 3648"/>
                <a:gd name="T5" fmla="*/ 40 h 640"/>
                <a:gd name="T6" fmla="*/ 3648 w 3648"/>
                <a:gd name="T7" fmla="*/ 600 h 640"/>
                <a:gd name="T8" fmla="*/ 3648 w 3648"/>
                <a:gd name="T9" fmla="*/ 600 h 640"/>
                <a:gd name="T10" fmla="*/ 3608 w 3648"/>
                <a:gd name="T11" fmla="*/ 640 h 640"/>
                <a:gd name="T12" fmla="*/ 3608 w 3648"/>
                <a:gd name="T13" fmla="*/ 640 h 640"/>
                <a:gd name="T14" fmla="*/ 3608 w 3648"/>
                <a:gd name="T15" fmla="*/ 640 h 640"/>
                <a:gd name="T16" fmla="*/ 40 w 3648"/>
                <a:gd name="T17" fmla="*/ 640 h 640"/>
                <a:gd name="T18" fmla="*/ 40 w 3648"/>
                <a:gd name="T19" fmla="*/ 640 h 640"/>
                <a:gd name="T20" fmla="*/ 0 w 3648"/>
                <a:gd name="T21" fmla="*/ 600 h 640"/>
                <a:gd name="T22" fmla="*/ 0 w 3648"/>
                <a:gd name="T23" fmla="*/ 600 h 640"/>
                <a:gd name="T24" fmla="*/ 0 w 3648"/>
                <a:gd name="T25" fmla="*/ 40 h 640"/>
                <a:gd name="T26" fmla="*/ 40 w 3648"/>
                <a:gd name="T27" fmla="*/ 0 h 640"/>
                <a:gd name="T28" fmla="*/ 40 w 3648"/>
                <a:gd name="T29" fmla="*/ 0 h 640"/>
                <a:gd name="T30" fmla="*/ 3608 w 3648"/>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8" h="640">
                  <a:moveTo>
                    <a:pt x="3608" y="0"/>
                  </a:moveTo>
                  <a:cubicBezTo>
                    <a:pt x="3631" y="0"/>
                    <a:pt x="3648" y="18"/>
                    <a:pt x="3648" y="40"/>
                  </a:cubicBezTo>
                  <a:lnTo>
                    <a:pt x="3648" y="40"/>
                  </a:lnTo>
                  <a:lnTo>
                    <a:pt x="3648" y="600"/>
                  </a:lnTo>
                  <a:lnTo>
                    <a:pt x="3648" y="600"/>
                  </a:lnTo>
                  <a:cubicBezTo>
                    <a:pt x="3648" y="623"/>
                    <a:pt x="3631" y="640"/>
                    <a:pt x="3608" y="640"/>
                  </a:cubicBezTo>
                  <a:cubicBezTo>
                    <a:pt x="3608" y="640"/>
                    <a:pt x="3608" y="640"/>
                    <a:pt x="3608" y="640"/>
                  </a:cubicBezTo>
                  <a:lnTo>
                    <a:pt x="3608" y="640"/>
                  </a:lnTo>
                  <a:lnTo>
                    <a:pt x="40" y="640"/>
                  </a:lnTo>
                  <a:lnTo>
                    <a:pt x="40" y="640"/>
                  </a:lnTo>
                  <a:cubicBezTo>
                    <a:pt x="18" y="640"/>
                    <a:pt x="0" y="623"/>
                    <a:pt x="0" y="600"/>
                  </a:cubicBezTo>
                  <a:lnTo>
                    <a:pt x="0" y="600"/>
                  </a:lnTo>
                  <a:lnTo>
                    <a:pt x="0" y="40"/>
                  </a:lnTo>
                  <a:cubicBezTo>
                    <a:pt x="0" y="18"/>
                    <a:pt x="18" y="0"/>
                    <a:pt x="40" y="0"/>
                  </a:cubicBezTo>
                  <a:lnTo>
                    <a:pt x="40" y="0"/>
                  </a:lnTo>
                  <a:lnTo>
                    <a:pt x="3608"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38" name="Rectangle 613"/>
            <p:cNvSpPr>
              <a:spLocks noChangeArrowheads="1"/>
            </p:cNvSpPr>
            <p:nvPr/>
          </p:nvSpPr>
          <p:spPr bwMode="auto">
            <a:xfrm>
              <a:off x="2196265" y="4487124"/>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39" name="Rectangle 614"/>
            <p:cNvSpPr>
              <a:spLocks noChangeArrowheads="1"/>
            </p:cNvSpPr>
            <p:nvPr/>
          </p:nvSpPr>
          <p:spPr bwMode="auto">
            <a:xfrm>
              <a:off x="2196265" y="4495880"/>
              <a:ext cx="2608508" cy="70054"/>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0" name="Rectangle 615"/>
            <p:cNvSpPr>
              <a:spLocks noChangeArrowheads="1"/>
            </p:cNvSpPr>
            <p:nvPr/>
          </p:nvSpPr>
          <p:spPr bwMode="auto">
            <a:xfrm>
              <a:off x="2196265" y="4565934"/>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1" name="Rectangle 616"/>
            <p:cNvSpPr>
              <a:spLocks noChangeArrowheads="1"/>
            </p:cNvSpPr>
            <p:nvPr/>
          </p:nvSpPr>
          <p:spPr bwMode="auto">
            <a:xfrm>
              <a:off x="2196265" y="4574691"/>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2" name="Rectangle 617"/>
            <p:cNvSpPr>
              <a:spLocks noChangeArrowheads="1"/>
            </p:cNvSpPr>
            <p:nvPr/>
          </p:nvSpPr>
          <p:spPr bwMode="auto">
            <a:xfrm>
              <a:off x="2196265" y="4583447"/>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3" name="Rectangle 618"/>
            <p:cNvSpPr>
              <a:spLocks noChangeArrowheads="1"/>
            </p:cNvSpPr>
            <p:nvPr/>
          </p:nvSpPr>
          <p:spPr bwMode="auto">
            <a:xfrm>
              <a:off x="2196265" y="4592205"/>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4" name="Rectangle 619"/>
            <p:cNvSpPr>
              <a:spLocks noChangeArrowheads="1"/>
            </p:cNvSpPr>
            <p:nvPr/>
          </p:nvSpPr>
          <p:spPr bwMode="auto">
            <a:xfrm>
              <a:off x="2196265" y="4600961"/>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5" name="Rectangle 620"/>
            <p:cNvSpPr>
              <a:spLocks noChangeArrowheads="1"/>
            </p:cNvSpPr>
            <p:nvPr/>
          </p:nvSpPr>
          <p:spPr bwMode="auto">
            <a:xfrm>
              <a:off x="2196265" y="4609718"/>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6" name="Rectangle 621"/>
            <p:cNvSpPr>
              <a:spLocks noChangeArrowheads="1"/>
            </p:cNvSpPr>
            <p:nvPr/>
          </p:nvSpPr>
          <p:spPr bwMode="auto">
            <a:xfrm>
              <a:off x="2196265" y="4618475"/>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7" name="Rectangle 622"/>
            <p:cNvSpPr>
              <a:spLocks noChangeArrowheads="1"/>
            </p:cNvSpPr>
            <p:nvPr/>
          </p:nvSpPr>
          <p:spPr bwMode="auto">
            <a:xfrm>
              <a:off x="2196265" y="4627231"/>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8" name="Rectangle 623"/>
            <p:cNvSpPr>
              <a:spLocks noChangeArrowheads="1"/>
            </p:cNvSpPr>
            <p:nvPr/>
          </p:nvSpPr>
          <p:spPr bwMode="auto">
            <a:xfrm>
              <a:off x="2196265" y="4635988"/>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49" name="Rectangle 624"/>
            <p:cNvSpPr>
              <a:spLocks noChangeArrowheads="1"/>
            </p:cNvSpPr>
            <p:nvPr/>
          </p:nvSpPr>
          <p:spPr bwMode="auto">
            <a:xfrm>
              <a:off x="2196265" y="4644745"/>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0" name="Rectangle 625"/>
            <p:cNvSpPr>
              <a:spLocks noChangeArrowheads="1"/>
            </p:cNvSpPr>
            <p:nvPr/>
          </p:nvSpPr>
          <p:spPr bwMode="auto">
            <a:xfrm>
              <a:off x="2196265" y="4653502"/>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1" name="Rectangle 626"/>
            <p:cNvSpPr>
              <a:spLocks noChangeArrowheads="1"/>
            </p:cNvSpPr>
            <p:nvPr/>
          </p:nvSpPr>
          <p:spPr bwMode="auto">
            <a:xfrm>
              <a:off x="2196265" y="4662259"/>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2" name="Rectangle 627"/>
            <p:cNvSpPr>
              <a:spLocks noChangeArrowheads="1"/>
            </p:cNvSpPr>
            <p:nvPr/>
          </p:nvSpPr>
          <p:spPr bwMode="auto">
            <a:xfrm>
              <a:off x="2196265" y="4671015"/>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3" name="Rectangle 628"/>
            <p:cNvSpPr>
              <a:spLocks noChangeArrowheads="1"/>
            </p:cNvSpPr>
            <p:nvPr/>
          </p:nvSpPr>
          <p:spPr bwMode="auto">
            <a:xfrm>
              <a:off x="2196265" y="4679772"/>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4" name="Rectangle 629"/>
            <p:cNvSpPr>
              <a:spLocks noChangeArrowheads="1"/>
            </p:cNvSpPr>
            <p:nvPr/>
          </p:nvSpPr>
          <p:spPr bwMode="auto">
            <a:xfrm>
              <a:off x="2196265" y="4688528"/>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5" name="Rectangle 630"/>
            <p:cNvSpPr>
              <a:spLocks noChangeArrowheads="1"/>
            </p:cNvSpPr>
            <p:nvPr/>
          </p:nvSpPr>
          <p:spPr bwMode="auto">
            <a:xfrm>
              <a:off x="2196265" y="4697286"/>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7" name="Rectangle 631"/>
            <p:cNvSpPr>
              <a:spLocks noChangeArrowheads="1"/>
            </p:cNvSpPr>
            <p:nvPr/>
          </p:nvSpPr>
          <p:spPr bwMode="auto">
            <a:xfrm>
              <a:off x="2196265" y="4706043"/>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8" name="Rectangle 632"/>
            <p:cNvSpPr>
              <a:spLocks noChangeArrowheads="1"/>
            </p:cNvSpPr>
            <p:nvPr/>
          </p:nvSpPr>
          <p:spPr bwMode="auto">
            <a:xfrm>
              <a:off x="2196265" y="4714799"/>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59" name="Rectangle 633"/>
            <p:cNvSpPr>
              <a:spLocks noChangeArrowheads="1"/>
            </p:cNvSpPr>
            <p:nvPr/>
          </p:nvSpPr>
          <p:spPr bwMode="auto">
            <a:xfrm>
              <a:off x="2196265" y="4723556"/>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0" name="Rectangle 634"/>
            <p:cNvSpPr>
              <a:spLocks noChangeArrowheads="1"/>
            </p:cNvSpPr>
            <p:nvPr/>
          </p:nvSpPr>
          <p:spPr bwMode="auto">
            <a:xfrm>
              <a:off x="2196265" y="4732312"/>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1" name="Rectangle 635"/>
            <p:cNvSpPr>
              <a:spLocks noChangeArrowheads="1"/>
            </p:cNvSpPr>
            <p:nvPr/>
          </p:nvSpPr>
          <p:spPr bwMode="auto">
            <a:xfrm>
              <a:off x="2196265" y="4741069"/>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2" name="Rectangle 636"/>
            <p:cNvSpPr>
              <a:spLocks noChangeArrowheads="1"/>
            </p:cNvSpPr>
            <p:nvPr/>
          </p:nvSpPr>
          <p:spPr bwMode="auto">
            <a:xfrm>
              <a:off x="2196265" y="4749826"/>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3" name="Rectangle 637"/>
            <p:cNvSpPr>
              <a:spLocks noChangeArrowheads="1"/>
            </p:cNvSpPr>
            <p:nvPr/>
          </p:nvSpPr>
          <p:spPr bwMode="auto">
            <a:xfrm>
              <a:off x="2196265" y="4758583"/>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4" name="Rectangle 638"/>
            <p:cNvSpPr>
              <a:spLocks noChangeArrowheads="1"/>
            </p:cNvSpPr>
            <p:nvPr/>
          </p:nvSpPr>
          <p:spPr bwMode="auto">
            <a:xfrm>
              <a:off x="2196265" y="4767340"/>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5" name="Rectangle 639"/>
            <p:cNvSpPr>
              <a:spLocks noChangeArrowheads="1"/>
            </p:cNvSpPr>
            <p:nvPr/>
          </p:nvSpPr>
          <p:spPr bwMode="auto">
            <a:xfrm>
              <a:off x="2196265" y="4776096"/>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6" name="Rectangle 640"/>
            <p:cNvSpPr>
              <a:spLocks noChangeArrowheads="1"/>
            </p:cNvSpPr>
            <p:nvPr/>
          </p:nvSpPr>
          <p:spPr bwMode="auto">
            <a:xfrm>
              <a:off x="2196265" y="4784853"/>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7" name="Rectangle 641"/>
            <p:cNvSpPr>
              <a:spLocks noChangeArrowheads="1"/>
            </p:cNvSpPr>
            <p:nvPr/>
          </p:nvSpPr>
          <p:spPr bwMode="auto">
            <a:xfrm>
              <a:off x="2196265" y="4793609"/>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8" name="Rectangle 642"/>
            <p:cNvSpPr>
              <a:spLocks noChangeArrowheads="1"/>
            </p:cNvSpPr>
            <p:nvPr/>
          </p:nvSpPr>
          <p:spPr bwMode="auto">
            <a:xfrm>
              <a:off x="2196265" y="4802367"/>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69" name="Rectangle 643"/>
            <p:cNvSpPr>
              <a:spLocks noChangeArrowheads="1"/>
            </p:cNvSpPr>
            <p:nvPr/>
          </p:nvSpPr>
          <p:spPr bwMode="auto">
            <a:xfrm>
              <a:off x="2196265" y="4811124"/>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0" name="Rectangle 644"/>
            <p:cNvSpPr>
              <a:spLocks noChangeArrowheads="1"/>
            </p:cNvSpPr>
            <p:nvPr/>
          </p:nvSpPr>
          <p:spPr bwMode="auto">
            <a:xfrm>
              <a:off x="2196265" y="4819880"/>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1" name="Rectangle 645"/>
            <p:cNvSpPr>
              <a:spLocks noChangeArrowheads="1"/>
            </p:cNvSpPr>
            <p:nvPr/>
          </p:nvSpPr>
          <p:spPr bwMode="auto">
            <a:xfrm>
              <a:off x="2196265" y="4828637"/>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2" name="Rectangle 646"/>
            <p:cNvSpPr>
              <a:spLocks noChangeArrowheads="1"/>
            </p:cNvSpPr>
            <p:nvPr/>
          </p:nvSpPr>
          <p:spPr bwMode="auto">
            <a:xfrm>
              <a:off x="2196265" y="4837393"/>
              <a:ext cx="2608508"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3" name="Freeform 647"/>
            <p:cNvSpPr>
              <a:spLocks/>
            </p:cNvSpPr>
            <p:nvPr/>
          </p:nvSpPr>
          <p:spPr bwMode="auto">
            <a:xfrm>
              <a:off x="2196265" y="4487124"/>
              <a:ext cx="2597116" cy="350271"/>
            </a:xfrm>
            <a:custGeom>
              <a:avLst/>
              <a:gdLst>
                <a:gd name="T0" fmla="*/ 3608 w 3648"/>
                <a:gd name="T1" fmla="*/ 0 h 640"/>
                <a:gd name="T2" fmla="*/ 3648 w 3648"/>
                <a:gd name="T3" fmla="*/ 40 h 640"/>
                <a:gd name="T4" fmla="*/ 3648 w 3648"/>
                <a:gd name="T5" fmla="*/ 40 h 640"/>
                <a:gd name="T6" fmla="*/ 3648 w 3648"/>
                <a:gd name="T7" fmla="*/ 600 h 640"/>
                <a:gd name="T8" fmla="*/ 3648 w 3648"/>
                <a:gd name="T9" fmla="*/ 600 h 640"/>
                <a:gd name="T10" fmla="*/ 3608 w 3648"/>
                <a:gd name="T11" fmla="*/ 640 h 640"/>
                <a:gd name="T12" fmla="*/ 3608 w 3648"/>
                <a:gd name="T13" fmla="*/ 640 h 640"/>
                <a:gd name="T14" fmla="*/ 3608 w 3648"/>
                <a:gd name="T15" fmla="*/ 640 h 640"/>
                <a:gd name="T16" fmla="*/ 40 w 3648"/>
                <a:gd name="T17" fmla="*/ 640 h 640"/>
                <a:gd name="T18" fmla="*/ 40 w 3648"/>
                <a:gd name="T19" fmla="*/ 640 h 640"/>
                <a:gd name="T20" fmla="*/ 0 w 3648"/>
                <a:gd name="T21" fmla="*/ 600 h 640"/>
                <a:gd name="T22" fmla="*/ 0 w 3648"/>
                <a:gd name="T23" fmla="*/ 600 h 640"/>
                <a:gd name="T24" fmla="*/ 0 w 3648"/>
                <a:gd name="T25" fmla="*/ 40 h 640"/>
                <a:gd name="T26" fmla="*/ 40 w 3648"/>
                <a:gd name="T27" fmla="*/ 0 h 640"/>
                <a:gd name="T28" fmla="*/ 40 w 3648"/>
                <a:gd name="T29" fmla="*/ 0 h 640"/>
                <a:gd name="T30" fmla="*/ 3608 w 3648"/>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8" h="640">
                  <a:moveTo>
                    <a:pt x="3608" y="0"/>
                  </a:moveTo>
                  <a:cubicBezTo>
                    <a:pt x="3631" y="0"/>
                    <a:pt x="3648" y="18"/>
                    <a:pt x="3648" y="40"/>
                  </a:cubicBezTo>
                  <a:lnTo>
                    <a:pt x="3648" y="40"/>
                  </a:lnTo>
                  <a:lnTo>
                    <a:pt x="3648" y="600"/>
                  </a:lnTo>
                  <a:lnTo>
                    <a:pt x="3648" y="600"/>
                  </a:lnTo>
                  <a:cubicBezTo>
                    <a:pt x="3648" y="623"/>
                    <a:pt x="3631" y="640"/>
                    <a:pt x="3608" y="640"/>
                  </a:cubicBezTo>
                  <a:cubicBezTo>
                    <a:pt x="3608" y="640"/>
                    <a:pt x="3608" y="640"/>
                    <a:pt x="3608" y="640"/>
                  </a:cubicBezTo>
                  <a:lnTo>
                    <a:pt x="3608" y="640"/>
                  </a:lnTo>
                  <a:lnTo>
                    <a:pt x="40" y="640"/>
                  </a:lnTo>
                  <a:lnTo>
                    <a:pt x="40" y="640"/>
                  </a:lnTo>
                  <a:cubicBezTo>
                    <a:pt x="18" y="640"/>
                    <a:pt x="0" y="623"/>
                    <a:pt x="0" y="600"/>
                  </a:cubicBezTo>
                  <a:lnTo>
                    <a:pt x="0" y="600"/>
                  </a:lnTo>
                  <a:lnTo>
                    <a:pt x="0" y="40"/>
                  </a:lnTo>
                  <a:cubicBezTo>
                    <a:pt x="0" y="18"/>
                    <a:pt x="18" y="0"/>
                    <a:pt x="40" y="0"/>
                  </a:cubicBezTo>
                  <a:lnTo>
                    <a:pt x="40" y="0"/>
                  </a:lnTo>
                  <a:lnTo>
                    <a:pt x="3608" y="0"/>
                  </a:lnTo>
                  <a:close/>
                </a:path>
              </a:pathLst>
            </a:custGeom>
            <a:solidFill>
              <a:schemeClr val="bg1">
                <a:lumMod val="95000"/>
              </a:schemeClr>
            </a:solid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4" name="Rectangle 648"/>
            <p:cNvSpPr>
              <a:spLocks noChangeArrowheads="1"/>
            </p:cNvSpPr>
            <p:nvPr/>
          </p:nvSpPr>
          <p:spPr bwMode="auto">
            <a:xfrm>
              <a:off x="2446865" y="4565934"/>
              <a:ext cx="2188944" cy="208703"/>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0000"/>
                  </a:solidFill>
                  <a:effectLst/>
                  <a:latin typeface="+mn-ea"/>
                  <a:ea typeface="+mn-ea"/>
                  <a:cs typeface="ＭＳ Ｐゴシック" pitchFamily="50" charset="-128"/>
                </a:rPr>
                <a:t>gLineTracer: </a:t>
              </a:r>
              <a:r>
                <a:rPr kumimoji="1" lang="ja-JP" altLang="ja-JP" sz="1400" b="1" i="0" u="none" strike="noStrike" cap="none" normalizeH="0" baseline="0" dirty="0" smtClean="0">
                  <a:ln>
                    <a:noFill/>
                  </a:ln>
                  <a:solidFill>
                    <a:srgbClr val="FF0000"/>
                  </a:solidFill>
                  <a:effectLst/>
                  <a:latin typeface="+mn-ea"/>
                  <a:ea typeface="+mn-ea"/>
                  <a:cs typeface="ＭＳ Ｐゴシック" pitchFamily="50" charset="-128"/>
                </a:rPr>
                <a:t>LineTracer</a:t>
              </a:r>
              <a:endParaRPr kumimoji="1" lang="ja-JP" altLang="ja-JP" sz="1400" b="0"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2675" name="Line 649"/>
            <p:cNvSpPr>
              <a:spLocks noChangeShapeType="1"/>
            </p:cNvSpPr>
            <p:nvPr/>
          </p:nvSpPr>
          <p:spPr bwMode="auto">
            <a:xfrm>
              <a:off x="2446865" y="4720636"/>
              <a:ext cx="2095919" cy="0"/>
            </a:xfrm>
            <a:prstGeom prst="line">
              <a:avLst/>
            </a:prstGeom>
            <a:noFill/>
            <a:ln w="6"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6" name="Freeform 650"/>
            <p:cNvSpPr>
              <a:spLocks/>
            </p:cNvSpPr>
            <p:nvPr/>
          </p:nvSpPr>
          <p:spPr bwMode="auto">
            <a:xfrm>
              <a:off x="772408" y="5038522"/>
              <a:ext cx="2505990" cy="350271"/>
            </a:xfrm>
            <a:custGeom>
              <a:avLst/>
              <a:gdLst>
                <a:gd name="T0" fmla="*/ 3480 w 3520"/>
                <a:gd name="T1" fmla="*/ 0 h 640"/>
                <a:gd name="T2" fmla="*/ 3520 w 3520"/>
                <a:gd name="T3" fmla="*/ 40 h 640"/>
                <a:gd name="T4" fmla="*/ 3520 w 3520"/>
                <a:gd name="T5" fmla="*/ 40 h 640"/>
                <a:gd name="T6" fmla="*/ 3520 w 3520"/>
                <a:gd name="T7" fmla="*/ 600 h 640"/>
                <a:gd name="T8" fmla="*/ 3520 w 3520"/>
                <a:gd name="T9" fmla="*/ 600 h 640"/>
                <a:gd name="T10" fmla="*/ 3480 w 3520"/>
                <a:gd name="T11" fmla="*/ 640 h 640"/>
                <a:gd name="T12" fmla="*/ 3480 w 3520"/>
                <a:gd name="T13" fmla="*/ 640 h 640"/>
                <a:gd name="T14" fmla="*/ 3480 w 3520"/>
                <a:gd name="T15" fmla="*/ 640 h 640"/>
                <a:gd name="T16" fmla="*/ 40 w 3520"/>
                <a:gd name="T17" fmla="*/ 640 h 640"/>
                <a:gd name="T18" fmla="*/ 40 w 3520"/>
                <a:gd name="T19" fmla="*/ 640 h 640"/>
                <a:gd name="T20" fmla="*/ 0 w 3520"/>
                <a:gd name="T21" fmla="*/ 600 h 640"/>
                <a:gd name="T22" fmla="*/ 0 w 3520"/>
                <a:gd name="T23" fmla="*/ 600 h 640"/>
                <a:gd name="T24" fmla="*/ 0 w 3520"/>
                <a:gd name="T25" fmla="*/ 40 h 640"/>
                <a:gd name="T26" fmla="*/ 40 w 3520"/>
                <a:gd name="T27" fmla="*/ 0 h 640"/>
                <a:gd name="T28" fmla="*/ 40 w 3520"/>
                <a:gd name="T29" fmla="*/ 0 h 640"/>
                <a:gd name="T30" fmla="*/ 3480 w 3520"/>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0" h="640">
                  <a:moveTo>
                    <a:pt x="3480" y="0"/>
                  </a:moveTo>
                  <a:cubicBezTo>
                    <a:pt x="3503" y="0"/>
                    <a:pt x="3520" y="18"/>
                    <a:pt x="3520" y="40"/>
                  </a:cubicBezTo>
                  <a:lnTo>
                    <a:pt x="3520" y="40"/>
                  </a:lnTo>
                  <a:lnTo>
                    <a:pt x="3520" y="600"/>
                  </a:lnTo>
                  <a:lnTo>
                    <a:pt x="3520" y="600"/>
                  </a:lnTo>
                  <a:cubicBezTo>
                    <a:pt x="3520" y="623"/>
                    <a:pt x="3503" y="640"/>
                    <a:pt x="3480" y="640"/>
                  </a:cubicBezTo>
                  <a:cubicBezTo>
                    <a:pt x="3480" y="640"/>
                    <a:pt x="3480" y="640"/>
                    <a:pt x="3480" y="640"/>
                  </a:cubicBezTo>
                  <a:lnTo>
                    <a:pt x="3480" y="640"/>
                  </a:lnTo>
                  <a:lnTo>
                    <a:pt x="40" y="640"/>
                  </a:lnTo>
                  <a:lnTo>
                    <a:pt x="40" y="640"/>
                  </a:lnTo>
                  <a:cubicBezTo>
                    <a:pt x="18" y="640"/>
                    <a:pt x="0" y="623"/>
                    <a:pt x="0" y="600"/>
                  </a:cubicBezTo>
                  <a:lnTo>
                    <a:pt x="0" y="600"/>
                  </a:lnTo>
                  <a:lnTo>
                    <a:pt x="0" y="40"/>
                  </a:lnTo>
                  <a:cubicBezTo>
                    <a:pt x="0" y="18"/>
                    <a:pt x="18" y="0"/>
                    <a:pt x="40" y="0"/>
                  </a:cubicBezTo>
                  <a:lnTo>
                    <a:pt x="40" y="0"/>
                  </a:lnTo>
                  <a:lnTo>
                    <a:pt x="3480"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7" name="Rectangle 651"/>
            <p:cNvSpPr>
              <a:spLocks noChangeArrowheads="1"/>
            </p:cNvSpPr>
            <p:nvPr/>
          </p:nvSpPr>
          <p:spPr bwMode="auto">
            <a:xfrm>
              <a:off x="738235" y="5012251"/>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8" name="Rectangle 652"/>
            <p:cNvSpPr>
              <a:spLocks noChangeArrowheads="1"/>
            </p:cNvSpPr>
            <p:nvPr/>
          </p:nvSpPr>
          <p:spPr bwMode="auto">
            <a:xfrm>
              <a:off x="738235" y="5021009"/>
              <a:ext cx="2517380" cy="70054"/>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79" name="Rectangle 653"/>
            <p:cNvSpPr>
              <a:spLocks noChangeArrowheads="1"/>
            </p:cNvSpPr>
            <p:nvPr/>
          </p:nvSpPr>
          <p:spPr bwMode="auto">
            <a:xfrm>
              <a:off x="738235" y="5091062"/>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0" name="Rectangle 654"/>
            <p:cNvSpPr>
              <a:spLocks noChangeArrowheads="1"/>
            </p:cNvSpPr>
            <p:nvPr/>
          </p:nvSpPr>
          <p:spPr bwMode="auto">
            <a:xfrm>
              <a:off x="738235" y="5099819"/>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1" name="Rectangle 655"/>
            <p:cNvSpPr>
              <a:spLocks noChangeArrowheads="1"/>
            </p:cNvSpPr>
            <p:nvPr/>
          </p:nvSpPr>
          <p:spPr bwMode="auto">
            <a:xfrm>
              <a:off x="738235" y="5108576"/>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2" name="Rectangle 656"/>
            <p:cNvSpPr>
              <a:spLocks noChangeArrowheads="1"/>
            </p:cNvSpPr>
            <p:nvPr/>
          </p:nvSpPr>
          <p:spPr bwMode="auto">
            <a:xfrm>
              <a:off x="738235" y="5117332"/>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3" name="Rectangle 657"/>
            <p:cNvSpPr>
              <a:spLocks noChangeArrowheads="1"/>
            </p:cNvSpPr>
            <p:nvPr/>
          </p:nvSpPr>
          <p:spPr bwMode="auto">
            <a:xfrm>
              <a:off x="738235" y="5126090"/>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4" name="Rectangle 658"/>
            <p:cNvSpPr>
              <a:spLocks noChangeArrowheads="1"/>
            </p:cNvSpPr>
            <p:nvPr/>
          </p:nvSpPr>
          <p:spPr bwMode="auto">
            <a:xfrm>
              <a:off x="738235" y="5134846"/>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5" name="Rectangle 659"/>
            <p:cNvSpPr>
              <a:spLocks noChangeArrowheads="1"/>
            </p:cNvSpPr>
            <p:nvPr/>
          </p:nvSpPr>
          <p:spPr bwMode="auto">
            <a:xfrm>
              <a:off x="738235" y="5143603"/>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6" name="Rectangle 660"/>
            <p:cNvSpPr>
              <a:spLocks noChangeArrowheads="1"/>
            </p:cNvSpPr>
            <p:nvPr/>
          </p:nvSpPr>
          <p:spPr bwMode="auto">
            <a:xfrm>
              <a:off x="738235" y="5152360"/>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7" name="Rectangle 661"/>
            <p:cNvSpPr>
              <a:spLocks noChangeArrowheads="1"/>
            </p:cNvSpPr>
            <p:nvPr/>
          </p:nvSpPr>
          <p:spPr bwMode="auto">
            <a:xfrm>
              <a:off x="738235" y="5161116"/>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8" name="Rectangle 662"/>
            <p:cNvSpPr>
              <a:spLocks noChangeArrowheads="1"/>
            </p:cNvSpPr>
            <p:nvPr/>
          </p:nvSpPr>
          <p:spPr bwMode="auto">
            <a:xfrm>
              <a:off x="738235" y="5169873"/>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89" name="Rectangle 663"/>
            <p:cNvSpPr>
              <a:spLocks noChangeArrowheads="1"/>
            </p:cNvSpPr>
            <p:nvPr/>
          </p:nvSpPr>
          <p:spPr bwMode="auto">
            <a:xfrm>
              <a:off x="738235" y="5178630"/>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0" name="Rectangle 664"/>
            <p:cNvSpPr>
              <a:spLocks noChangeArrowheads="1"/>
            </p:cNvSpPr>
            <p:nvPr/>
          </p:nvSpPr>
          <p:spPr bwMode="auto">
            <a:xfrm>
              <a:off x="738235" y="5187387"/>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1" name="Rectangle 665"/>
            <p:cNvSpPr>
              <a:spLocks noChangeArrowheads="1"/>
            </p:cNvSpPr>
            <p:nvPr/>
          </p:nvSpPr>
          <p:spPr bwMode="auto">
            <a:xfrm>
              <a:off x="738235" y="5196144"/>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2" name="Rectangle 666"/>
            <p:cNvSpPr>
              <a:spLocks noChangeArrowheads="1"/>
            </p:cNvSpPr>
            <p:nvPr/>
          </p:nvSpPr>
          <p:spPr bwMode="auto">
            <a:xfrm>
              <a:off x="738235" y="5204900"/>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3" name="Rectangle 667"/>
            <p:cNvSpPr>
              <a:spLocks noChangeArrowheads="1"/>
            </p:cNvSpPr>
            <p:nvPr/>
          </p:nvSpPr>
          <p:spPr bwMode="auto">
            <a:xfrm>
              <a:off x="738235" y="5213657"/>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4" name="Rectangle 668"/>
            <p:cNvSpPr>
              <a:spLocks noChangeArrowheads="1"/>
            </p:cNvSpPr>
            <p:nvPr/>
          </p:nvSpPr>
          <p:spPr bwMode="auto">
            <a:xfrm>
              <a:off x="738235" y="5222413"/>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5" name="Rectangle 669"/>
            <p:cNvSpPr>
              <a:spLocks noChangeArrowheads="1"/>
            </p:cNvSpPr>
            <p:nvPr/>
          </p:nvSpPr>
          <p:spPr bwMode="auto">
            <a:xfrm>
              <a:off x="738235" y="5231171"/>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6" name="Rectangle 670"/>
            <p:cNvSpPr>
              <a:spLocks noChangeArrowheads="1"/>
            </p:cNvSpPr>
            <p:nvPr/>
          </p:nvSpPr>
          <p:spPr bwMode="auto">
            <a:xfrm>
              <a:off x="738235" y="5239927"/>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7" name="Rectangle 671"/>
            <p:cNvSpPr>
              <a:spLocks noChangeArrowheads="1"/>
            </p:cNvSpPr>
            <p:nvPr/>
          </p:nvSpPr>
          <p:spPr bwMode="auto">
            <a:xfrm>
              <a:off x="738235" y="5248684"/>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8" name="Rectangle 672"/>
            <p:cNvSpPr>
              <a:spLocks noChangeArrowheads="1"/>
            </p:cNvSpPr>
            <p:nvPr/>
          </p:nvSpPr>
          <p:spPr bwMode="auto">
            <a:xfrm>
              <a:off x="738235" y="5257441"/>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699" name="Rectangle 673"/>
            <p:cNvSpPr>
              <a:spLocks noChangeArrowheads="1"/>
            </p:cNvSpPr>
            <p:nvPr/>
          </p:nvSpPr>
          <p:spPr bwMode="auto">
            <a:xfrm>
              <a:off x="738235" y="5266197"/>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0" name="Rectangle 674"/>
            <p:cNvSpPr>
              <a:spLocks noChangeArrowheads="1"/>
            </p:cNvSpPr>
            <p:nvPr/>
          </p:nvSpPr>
          <p:spPr bwMode="auto">
            <a:xfrm>
              <a:off x="738235" y="5274954"/>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1" name="Rectangle 675"/>
            <p:cNvSpPr>
              <a:spLocks noChangeArrowheads="1"/>
            </p:cNvSpPr>
            <p:nvPr/>
          </p:nvSpPr>
          <p:spPr bwMode="auto">
            <a:xfrm>
              <a:off x="738235" y="5283711"/>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2" name="Rectangle 676"/>
            <p:cNvSpPr>
              <a:spLocks noChangeArrowheads="1"/>
            </p:cNvSpPr>
            <p:nvPr/>
          </p:nvSpPr>
          <p:spPr bwMode="auto">
            <a:xfrm>
              <a:off x="738235" y="5292468"/>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3" name="Rectangle 677"/>
            <p:cNvSpPr>
              <a:spLocks noChangeArrowheads="1"/>
            </p:cNvSpPr>
            <p:nvPr/>
          </p:nvSpPr>
          <p:spPr bwMode="auto">
            <a:xfrm>
              <a:off x="738235" y="5301225"/>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4" name="Rectangle 678"/>
            <p:cNvSpPr>
              <a:spLocks noChangeArrowheads="1"/>
            </p:cNvSpPr>
            <p:nvPr/>
          </p:nvSpPr>
          <p:spPr bwMode="auto">
            <a:xfrm>
              <a:off x="738235" y="5309981"/>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5" name="Rectangle 679"/>
            <p:cNvSpPr>
              <a:spLocks noChangeArrowheads="1"/>
            </p:cNvSpPr>
            <p:nvPr/>
          </p:nvSpPr>
          <p:spPr bwMode="auto">
            <a:xfrm>
              <a:off x="738235" y="5318738"/>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6" name="Rectangle 680"/>
            <p:cNvSpPr>
              <a:spLocks noChangeArrowheads="1"/>
            </p:cNvSpPr>
            <p:nvPr/>
          </p:nvSpPr>
          <p:spPr bwMode="auto">
            <a:xfrm>
              <a:off x="738235" y="5327494"/>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7" name="Rectangle 681"/>
            <p:cNvSpPr>
              <a:spLocks noChangeArrowheads="1"/>
            </p:cNvSpPr>
            <p:nvPr/>
          </p:nvSpPr>
          <p:spPr bwMode="auto">
            <a:xfrm>
              <a:off x="738235" y="5336252"/>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8" name="Rectangle 682"/>
            <p:cNvSpPr>
              <a:spLocks noChangeArrowheads="1"/>
            </p:cNvSpPr>
            <p:nvPr/>
          </p:nvSpPr>
          <p:spPr bwMode="auto">
            <a:xfrm>
              <a:off x="738235" y="5345009"/>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09" name="Rectangle 683"/>
            <p:cNvSpPr>
              <a:spLocks noChangeArrowheads="1"/>
            </p:cNvSpPr>
            <p:nvPr/>
          </p:nvSpPr>
          <p:spPr bwMode="auto">
            <a:xfrm>
              <a:off x="738235" y="5353765"/>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0" name="Rectangle 684"/>
            <p:cNvSpPr>
              <a:spLocks noChangeArrowheads="1"/>
            </p:cNvSpPr>
            <p:nvPr/>
          </p:nvSpPr>
          <p:spPr bwMode="auto">
            <a:xfrm>
              <a:off x="738235" y="5362522"/>
              <a:ext cx="2517380"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1" name="Freeform 685"/>
            <p:cNvSpPr>
              <a:spLocks/>
            </p:cNvSpPr>
            <p:nvPr/>
          </p:nvSpPr>
          <p:spPr bwMode="auto">
            <a:xfrm>
              <a:off x="738235" y="5012251"/>
              <a:ext cx="2505990" cy="350271"/>
            </a:xfrm>
            <a:custGeom>
              <a:avLst/>
              <a:gdLst>
                <a:gd name="T0" fmla="*/ 3480 w 3520"/>
                <a:gd name="T1" fmla="*/ 0 h 640"/>
                <a:gd name="T2" fmla="*/ 3520 w 3520"/>
                <a:gd name="T3" fmla="*/ 40 h 640"/>
                <a:gd name="T4" fmla="*/ 3520 w 3520"/>
                <a:gd name="T5" fmla="*/ 40 h 640"/>
                <a:gd name="T6" fmla="*/ 3520 w 3520"/>
                <a:gd name="T7" fmla="*/ 600 h 640"/>
                <a:gd name="T8" fmla="*/ 3520 w 3520"/>
                <a:gd name="T9" fmla="*/ 600 h 640"/>
                <a:gd name="T10" fmla="*/ 3480 w 3520"/>
                <a:gd name="T11" fmla="*/ 640 h 640"/>
                <a:gd name="T12" fmla="*/ 3480 w 3520"/>
                <a:gd name="T13" fmla="*/ 640 h 640"/>
                <a:gd name="T14" fmla="*/ 3480 w 3520"/>
                <a:gd name="T15" fmla="*/ 640 h 640"/>
                <a:gd name="T16" fmla="*/ 40 w 3520"/>
                <a:gd name="T17" fmla="*/ 640 h 640"/>
                <a:gd name="T18" fmla="*/ 40 w 3520"/>
                <a:gd name="T19" fmla="*/ 640 h 640"/>
                <a:gd name="T20" fmla="*/ 0 w 3520"/>
                <a:gd name="T21" fmla="*/ 600 h 640"/>
                <a:gd name="T22" fmla="*/ 0 w 3520"/>
                <a:gd name="T23" fmla="*/ 600 h 640"/>
                <a:gd name="T24" fmla="*/ 0 w 3520"/>
                <a:gd name="T25" fmla="*/ 40 h 640"/>
                <a:gd name="T26" fmla="*/ 40 w 3520"/>
                <a:gd name="T27" fmla="*/ 0 h 640"/>
                <a:gd name="T28" fmla="*/ 40 w 3520"/>
                <a:gd name="T29" fmla="*/ 0 h 640"/>
                <a:gd name="T30" fmla="*/ 3480 w 3520"/>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0" h="640">
                  <a:moveTo>
                    <a:pt x="3480" y="0"/>
                  </a:moveTo>
                  <a:cubicBezTo>
                    <a:pt x="3503" y="0"/>
                    <a:pt x="3520" y="18"/>
                    <a:pt x="3520" y="40"/>
                  </a:cubicBezTo>
                  <a:lnTo>
                    <a:pt x="3520" y="40"/>
                  </a:lnTo>
                  <a:lnTo>
                    <a:pt x="3520" y="600"/>
                  </a:lnTo>
                  <a:lnTo>
                    <a:pt x="3520" y="600"/>
                  </a:lnTo>
                  <a:cubicBezTo>
                    <a:pt x="3520" y="623"/>
                    <a:pt x="3503" y="640"/>
                    <a:pt x="3480" y="640"/>
                  </a:cubicBezTo>
                  <a:cubicBezTo>
                    <a:pt x="3480" y="640"/>
                    <a:pt x="3480" y="640"/>
                    <a:pt x="3480" y="640"/>
                  </a:cubicBezTo>
                  <a:lnTo>
                    <a:pt x="3480" y="640"/>
                  </a:lnTo>
                  <a:lnTo>
                    <a:pt x="40" y="640"/>
                  </a:lnTo>
                  <a:lnTo>
                    <a:pt x="40" y="640"/>
                  </a:lnTo>
                  <a:cubicBezTo>
                    <a:pt x="18" y="640"/>
                    <a:pt x="0" y="623"/>
                    <a:pt x="0" y="600"/>
                  </a:cubicBezTo>
                  <a:lnTo>
                    <a:pt x="0" y="600"/>
                  </a:lnTo>
                  <a:lnTo>
                    <a:pt x="0" y="40"/>
                  </a:lnTo>
                  <a:cubicBezTo>
                    <a:pt x="0" y="18"/>
                    <a:pt x="18" y="0"/>
                    <a:pt x="40" y="0"/>
                  </a:cubicBezTo>
                  <a:lnTo>
                    <a:pt x="40" y="0"/>
                  </a:lnTo>
                  <a:lnTo>
                    <a:pt x="3480" y="0"/>
                  </a:lnTo>
                  <a:close/>
                </a:path>
              </a:pathLst>
            </a:custGeom>
            <a:solidFill>
              <a:schemeClr val="bg1">
                <a:lumMod val="95000"/>
              </a:schemeClr>
            </a:solid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2" name="Rectangle 686"/>
            <p:cNvSpPr>
              <a:spLocks noChangeArrowheads="1"/>
            </p:cNvSpPr>
            <p:nvPr/>
          </p:nvSpPr>
          <p:spPr bwMode="auto">
            <a:xfrm>
              <a:off x="770509" y="5091062"/>
              <a:ext cx="2500294" cy="208703"/>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9900"/>
                  </a:solidFill>
                  <a:effectLst/>
                  <a:latin typeface="+mn-ea"/>
                  <a:ea typeface="+mn-ea"/>
                  <a:cs typeface="ＭＳ Ｐゴシック" pitchFamily="50" charset="-128"/>
                </a:rPr>
                <a:t>gLineMonitor</a:t>
              </a:r>
              <a:r>
                <a:rPr kumimoji="1" lang="ja-JP" altLang="ja-JP" sz="1400" b="1" i="0" u="none" strike="noStrike" cap="none" normalizeH="0" baseline="0" dirty="0" smtClean="0">
                  <a:ln>
                    <a:noFill/>
                  </a:ln>
                  <a:solidFill>
                    <a:srgbClr val="000000"/>
                  </a:solidFill>
                  <a:effectLst/>
                  <a:latin typeface="+mn-ea"/>
                  <a:ea typeface="+mn-ea"/>
                  <a:cs typeface="ＭＳ Ｐゴシック" pitchFamily="50" charset="-128"/>
                </a:rPr>
                <a:t>: </a:t>
              </a:r>
              <a:r>
                <a:rPr kumimoji="1" lang="ja-JP" altLang="ja-JP" sz="1400" b="1" i="0" u="none" strike="noStrike" cap="none" normalizeH="0" baseline="0" dirty="0" smtClean="0">
                  <a:ln>
                    <a:noFill/>
                  </a:ln>
                  <a:solidFill>
                    <a:srgbClr val="0066FF"/>
                  </a:solidFill>
                  <a:effectLst/>
                  <a:latin typeface="+mn-ea"/>
                  <a:ea typeface="+mn-ea"/>
                  <a:cs typeface="ＭＳ Ｐゴシック" pitchFamily="50" charset="-128"/>
                </a:rPr>
                <a:t>LineMonitor</a:t>
              </a:r>
              <a:endParaRPr kumimoji="1" lang="ja-JP" altLang="ja-JP" sz="1400" b="0" i="0" u="none" strike="noStrike" cap="none" normalizeH="0" baseline="0" dirty="0" smtClean="0">
                <a:ln>
                  <a:noFill/>
                </a:ln>
                <a:solidFill>
                  <a:srgbClr val="0066FF"/>
                </a:solidFill>
                <a:effectLst/>
                <a:latin typeface="+mn-ea"/>
                <a:ea typeface="+mn-ea"/>
                <a:cs typeface="ＭＳ Ｐゴシック" pitchFamily="50" charset="-128"/>
              </a:endParaRPr>
            </a:p>
          </p:txBody>
        </p:sp>
        <p:sp>
          <p:nvSpPr>
            <p:cNvPr id="2713" name="Line 687"/>
            <p:cNvSpPr>
              <a:spLocks noChangeShapeType="1"/>
            </p:cNvSpPr>
            <p:nvPr/>
          </p:nvSpPr>
          <p:spPr bwMode="auto">
            <a:xfrm>
              <a:off x="863534" y="5257441"/>
              <a:ext cx="2255391" cy="0"/>
            </a:xfrm>
            <a:prstGeom prst="line">
              <a:avLst/>
            </a:prstGeom>
            <a:noFill/>
            <a:ln w="6"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4" name="Freeform 688"/>
            <p:cNvSpPr>
              <a:spLocks/>
            </p:cNvSpPr>
            <p:nvPr/>
          </p:nvSpPr>
          <p:spPr bwMode="auto">
            <a:xfrm>
              <a:off x="3734032" y="5038522"/>
              <a:ext cx="3417259" cy="350271"/>
            </a:xfrm>
            <a:custGeom>
              <a:avLst/>
              <a:gdLst>
                <a:gd name="T0" fmla="*/ 4760 w 4800"/>
                <a:gd name="T1" fmla="*/ 0 h 640"/>
                <a:gd name="T2" fmla="*/ 4800 w 4800"/>
                <a:gd name="T3" fmla="*/ 40 h 640"/>
                <a:gd name="T4" fmla="*/ 4800 w 4800"/>
                <a:gd name="T5" fmla="*/ 40 h 640"/>
                <a:gd name="T6" fmla="*/ 4800 w 4800"/>
                <a:gd name="T7" fmla="*/ 600 h 640"/>
                <a:gd name="T8" fmla="*/ 4800 w 4800"/>
                <a:gd name="T9" fmla="*/ 600 h 640"/>
                <a:gd name="T10" fmla="*/ 4760 w 4800"/>
                <a:gd name="T11" fmla="*/ 640 h 640"/>
                <a:gd name="T12" fmla="*/ 4760 w 4800"/>
                <a:gd name="T13" fmla="*/ 640 h 640"/>
                <a:gd name="T14" fmla="*/ 4760 w 4800"/>
                <a:gd name="T15" fmla="*/ 640 h 640"/>
                <a:gd name="T16" fmla="*/ 40 w 4800"/>
                <a:gd name="T17" fmla="*/ 640 h 640"/>
                <a:gd name="T18" fmla="*/ 40 w 4800"/>
                <a:gd name="T19" fmla="*/ 640 h 640"/>
                <a:gd name="T20" fmla="*/ 0 w 4800"/>
                <a:gd name="T21" fmla="*/ 600 h 640"/>
                <a:gd name="T22" fmla="*/ 0 w 4800"/>
                <a:gd name="T23" fmla="*/ 600 h 640"/>
                <a:gd name="T24" fmla="*/ 0 w 4800"/>
                <a:gd name="T25" fmla="*/ 40 h 640"/>
                <a:gd name="T26" fmla="*/ 40 w 4800"/>
                <a:gd name="T27" fmla="*/ 0 h 640"/>
                <a:gd name="T28" fmla="*/ 40 w 4800"/>
                <a:gd name="T29" fmla="*/ 0 h 640"/>
                <a:gd name="T30" fmla="*/ 4760 w 4800"/>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00" h="640">
                  <a:moveTo>
                    <a:pt x="4760" y="0"/>
                  </a:moveTo>
                  <a:cubicBezTo>
                    <a:pt x="4783" y="0"/>
                    <a:pt x="4800" y="18"/>
                    <a:pt x="4800" y="40"/>
                  </a:cubicBezTo>
                  <a:lnTo>
                    <a:pt x="4800" y="40"/>
                  </a:lnTo>
                  <a:lnTo>
                    <a:pt x="4800" y="600"/>
                  </a:lnTo>
                  <a:lnTo>
                    <a:pt x="4800" y="600"/>
                  </a:lnTo>
                  <a:cubicBezTo>
                    <a:pt x="4800" y="623"/>
                    <a:pt x="4783" y="640"/>
                    <a:pt x="4760" y="640"/>
                  </a:cubicBezTo>
                  <a:cubicBezTo>
                    <a:pt x="4760" y="640"/>
                    <a:pt x="4760" y="640"/>
                    <a:pt x="4760" y="640"/>
                  </a:cubicBezTo>
                  <a:lnTo>
                    <a:pt x="4760" y="640"/>
                  </a:lnTo>
                  <a:lnTo>
                    <a:pt x="40" y="640"/>
                  </a:lnTo>
                  <a:lnTo>
                    <a:pt x="40" y="640"/>
                  </a:lnTo>
                  <a:cubicBezTo>
                    <a:pt x="18" y="640"/>
                    <a:pt x="0" y="623"/>
                    <a:pt x="0" y="600"/>
                  </a:cubicBezTo>
                  <a:lnTo>
                    <a:pt x="0" y="600"/>
                  </a:lnTo>
                  <a:lnTo>
                    <a:pt x="0" y="40"/>
                  </a:lnTo>
                  <a:cubicBezTo>
                    <a:pt x="0" y="18"/>
                    <a:pt x="18" y="0"/>
                    <a:pt x="40" y="0"/>
                  </a:cubicBezTo>
                  <a:lnTo>
                    <a:pt x="40" y="0"/>
                  </a:lnTo>
                  <a:lnTo>
                    <a:pt x="4760"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5" name="Rectangle 689"/>
            <p:cNvSpPr>
              <a:spLocks noChangeArrowheads="1"/>
            </p:cNvSpPr>
            <p:nvPr/>
          </p:nvSpPr>
          <p:spPr bwMode="auto">
            <a:xfrm>
              <a:off x="3699859" y="5012251"/>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6" name="Rectangle 690"/>
            <p:cNvSpPr>
              <a:spLocks noChangeArrowheads="1"/>
            </p:cNvSpPr>
            <p:nvPr/>
          </p:nvSpPr>
          <p:spPr bwMode="auto">
            <a:xfrm>
              <a:off x="3699859" y="5021009"/>
              <a:ext cx="3428649" cy="70054"/>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7" name="Rectangle 691"/>
            <p:cNvSpPr>
              <a:spLocks noChangeArrowheads="1"/>
            </p:cNvSpPr>
            <p:nvPr/>
          </p:nvSpPr>
          <p:spPr bwMode="auto">
            <a:xfrm>
              <a:off x="3699859" y="5091062"/>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8" name="Rectangle 692"/>
            <p:cNvSpPr>
              <a:spLocks noChangeArrowheads="1"/>
            </p:cNvSpPr>
            <p:nvPr/>
          </p:nvSpPr>
          <p:spPr bwMode="auto">
            <a:xfrm>
              <a:off x="3699859" y="5099819"/>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19" name="Rectangle 693"/>
            <p:cNvSpPr>
              <a:spLocks noChangeArrowheads="1"/>
            </p:cNvSpPr>
            <p:nvPr/>
          </p:nvSpPr>
          <p:spPr bwMode="auto">
            <a:xfrm>
              <a:off x="3699859" y="5108576"/>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0" name="Rectangle 694"/>
            <p:cNvSpPr>
              <a:spLocks noChangeArrowheads="1"/>
            </p:cNvSpPr>
            <p:nvPr/>
          </p:nvSpPr>
          <p:spPr bwMode="auto">
            <a:xfrm>
              <a:off x="3699859" y="5117332"/>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1" name="Rectangle 695"/>
            <p:cNvSpPr>
              <a:spLocks noChangeArrowheads="1"/>
            </p:cNvSpPr>
            <p:nvPr/>
          </p:nvSpPr>
          <p:spPr bwMode="auto">
            <a:xfrm>
              <a:off x="3699859" y="5126090"/>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2" name="Rectangle 696"/>
            <p:cNvSpPr>
              <a:spLocks noChangeArrowheads="1"/>
            </p:cNvSpPr>
            <p:nvPr/>
          </p:nvSpPr>
          <p:spPr bwMode="auto">
            <a:xfrm>
              <a:off x="3699859" y="5134846"/>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3" name="Rectangle 697"/>
            <p:cNvSpPr>
              <a:spLocks noChangeArrowheads="1"/>
            </p:cNvSpPr>
            <p:nvPr/>
          </p:nvSpPr>
          <p:spPr bwMode="auto">
            <a:xfrm>
              <a:off x="3699859" y="5143603"/>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4" name="Rectangle 698"/>
            <p:cNvSpPr>
              <a:spLocks noChangeArrowheads="1"/>
            </p:cNvSpPr>
            <p:nvPr/>
          </p:nvSpPr>
          <p:spPr bwMode="auto">
            <a:xfrm>
              <a:off x="3699859" y="5152360"/>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5" name="Rectangle 699"/>
            <p:cNvSpPr>
              <a:spLocks noChangeArrowheads="1"/>
            </p:cNvSpPr>
            <p:nvPr/>
          </p:nvSpPr>
          <p:spPr bwMode="auto">
            <a:xfrm>
              <a:off x="3699859" y="5161116"/>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6" name="Rectangle 700"/>
            <p:cNvSpPr>
              <a:spLocks noChangeArrowheads="1"/>
            </p:cNvSpPr>
            <p:nvPr/>
          </p:nvSpPr>
          <p:spPr bwMode="auto">
            <a:xfrm>
              <a:off x="3699859" y="5169873"/>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7" name="Rectangle 701"/>
            <p:cNvSpPr>
              <a:spLocks noChangeArrowheads="1"/>
            </p:cNvSpPr>
            <p:nvPr/>
          </p:nvSpPr>
          <p:spPr bwMode="auto">
            <a:xfrm>
              <a:off x="3699859" y="5178630"/>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8" name="Rectangle 702"/>
            <p:cNvSpPr>
              <a:spLocks noChangeArrowheads="1"/>
            </p:cNvSpPr>
            <p:nvPr/>
          </p:nvSpPr>
          <p:spPr bwMode="auto">
            <a:xfrm>
              <a:off x="3699859" y="5187387"/>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29" name="Rectangle 703"/>
            <p:cNvSpPr>
              <a:spLocks noChangeArrowheads="1"/>
            </p:cNvSpPr>
            <p:nvPr/>
          </p:nvSpPr>
          <p:spPr bwMode="auto">
            <a:xfrm>
              <a:off x="3699859" y="5196144"/>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0" name="Rectangle 704"/>
            <p:cNvSpPr>
              <a:spLocks noChangeArrowheads="1"/>
            </p:cNvSpPr>
            <p:nvPr/>
          </p:nvSpPr>
          <p:spPr bwMode="auto">
            <a:xfrm>
              <a:off x="3699859" y="5204900"/>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1" name="Rectangle 705"/>
            <p:cNvSpPr>
              <a:spLocks noChangeArrowheads="1"/>
            </p:cNvSpPr>
            <p:nvPr/>
          </p:nvSpPr>
          <p:spPr bwMode="auto">
            <a:xfrm>
              <a:off x="3699859" y="5213657"/>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2" name="Rectangle 706"/>
            <p:cNvSpPr>
              <a:spLocks noChangeArrowheads="1"/>
            </p:cNvSpPr>
            <p:nvPr/>
          </p:nvSpPr>
          <p:spPr bwMode="auto">
            <a:xfrm>
              <a:off x="3699859" y="5222413"/>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3" name="Rectangle 707"/>
            <p:cNvSpPr>
              <a:spLocks noChangeArrowheads="1"/>
            </p:cNvSpPr>
            <p:nvPr/>
          </p:nvSpPr>
          <p:spPr bwMode="auto">
            <a:xfrm>
              <a:off x="3699859" y="5231171"/>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4" name="Rectangle 708"/>
            <p:cNvSpPr>
              <a:spLocks noChangeArrowheads="1"/>
            </p:cNvSpPr>
            <p:nvPr/>
          </p:nvSpPr>
          <p:spPr bwMode="auto">
            <a:xfrm>
              <a:off x="3699859" y="5239927"/>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5" name="Rectangle 709"/>
            <p:cNvSpPr>
              <a:spLocks noChangeArrowheads="1"/>
            </p:cNvSpPr>
            <p:nvPr/>
          </p:nvSpPr>
          <p:spPr bwMode="auto">
            <a:xfrm>
              <a:off x="3699859" y="5248684"/>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6" name="Rectangle 710"/>
            <p:cNvSpPr>
              <a:spLocks noChangeArrowheads="1"/>
            </p:cNvSpPr>
            <p:nvPr/>
          </p:nvSpPr>
          <p:spPr bwMode="auto">
            <a:xfrm>
              <a:off x="3699859" y="5257441"/>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7" name="Rectangle 711"/>
            <p:cNvSpPr>
              <a:spLocks noChangeArrowheads="1"/>
            </p:cNvSpPr>
            <p:nvPr/>
          </p:nvSpPr>
          <p:spPr bwMode="auto">
            <a:xfrm>
              <a:off x="3699859" y="5266197"/>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8" name="Rectangle 712"/>
            <p:cNvSpPr>
              <a:spLocks noChangeArrowheads="1"/>
            </p:cNvSpPr>
            <p:nvPr/>
          </p:nvSpPr>
          <p:spPr bwMode="auto">
            <a:xfrm>
              <a:off x="3699859" y="5274954"/>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39" name="Rectangle 713"/>
            <p:cNvSpPr>
              <a:spLocks noChangeArrowheads="1"/>
            </p:cNvSpPr>
            <p:nvPr/>
          </p:nvSpPr>
          <p:spPr bwMode="auto">
            <a:xfrm>
              <a:off x="3699859" y="5283711"/>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0" name="Rectangle 714"/>
            <p:cNvSpPr>
              <a:spLocks noChangeArrowheads="1"/>
            </p:cNvSpPr>
            <p:nvPr/>
          </p:nvSpPr>
          <p:spPr bwMode="auto">
            <a:xfrm>
              <a:off x="3699859" y="5292468"/>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1" name="Rectangle 715"/>
            <p:cNvSpPr>
              <a:spLocks noChangeArrowheads="1"/>
            </p:cNvSpPr>
            <p:nvPr/>
          </p:nvSpPr>
          <p:spPr bwMode="auto">
            <a:xfrm>
              <a:off x="3699859" y="5301225"/>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2" name="Rectangle 716"/>
            <p:cNvSpPr>
              <a:spLocks noChangeArrowheads="1"/>
            </p:cNvSpPr>
            <p:nvPr/>
          </p:nvSpPr>
          <p:spPr bwMode="auto">
            <a:xfrm>
              <a:off x="3699859" y="5309981"/>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3" name="Rectangle 717"/>
            <p:cNvSpPr>
              <a:spLocks noChangeArrowheads="1"/>
            </p:cNvSpPr>
            <p:nvPr/>
          </p:nvSpPr>
          <p:spPr bwMode="auto">
            <a:xfrm>
              <a:off x="3699859" y="5318738"/>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4" name="Rectangle 718"/>
            <p:cNvSpPr>
              <a:spLocks noChangeArrowheads="1"/>
            </p:cNvSpPr>
            <p:nvPr/>
          </p:nvSpPr>
          <p:spPr bwMode="auto">
            <a:xfrm>
              <a:off x="3699859" y="5327494"/>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5" name="Rectangle 719"/>
            <p:cNvSpPr>
              <a:spLocks noChangeArrowheads="1"/>
            </p:cNvSpPr>
            <p:nvPr/>
          </p:nvSpPr>
          <p:spPr bwMode="auto">
            <a:xfrm>
              <a:off x="3699859" y="5336252"/>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6" name="Rectangle 720"/>
            <p:cNvSpPr>
              <a:spLocks noChangeArrowheads="1"/>
            </p:cNvSpPr>
            <p:nvPr/>
          </p:nvSpPr>
          <p:spPr bwMode="auto">
            <a:xfrm>
              <a:off x="3699859" y="5345009"/>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7" name="Rectangle 721"/>
            <p:cNvSpPr>
              <a:spLocks noChangeArrowheads="1"/>
            </p:cNvSpPr>
            <p:nvPr/>
          </p:nvSpPr>
          <p:spPr bwMode="auto">
            <a:xfrm>
              <a:off x="3699859" y="5353765"/>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8" name="Rectangle 722"/>
            <p:cNvSpPr>
              <a:spLocks noChangeArrowheads="1"/>
            </p:cNvSpPr>
            <p:nvPr/>
          </p:nvSpPr>
          <p:spPr bwMode="auto">
            <a:xfrm>
              <a:off x="3699859" y="5362522"/>
              <a:ext cx="3428649" cy="87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49" name="Freeform 723"/>
            <p:cNvSpPr>
              <a:spLocks/>
            </p:cNvSpPr>
            <p:nvPr/>
          </p:nvSpPr>
          <p:spPr bwMode="auto">
            <a:xfrm>
              <a:off x="3699859" y="5012251"/>
              <a:ext cx="3417259" cy="350271"/>
            </a:xfrm>
            <a:custGeom>
              <a:avLst/>
              <a:gdLst>
                <a:gd name="T0" fmla="*/ 4760 w 4800"/>
                <a:gd name="T1" fmla="*/ 0 h 640"/>
                <a:gd name="T2" fmla="*/ 4800 w 4800"/>
                <a:gd name="T3" fmla="*/ 40 h 640"/>
                <a:gd name="T4" fmla="*/ 4800 w 4800"/>
                <a:gd name="T5" fmla="*/ 40 h 640"/>
                <a:gd name="T6" fmla="*/ 4800 w 4800"/>
                <a:gd name="T7" fmla="*/ 600 h 640"/>
                <a:gd name="T8" fmla="*/ 4800 w 4800"/>
                <a:gd name="T9" fmla="*/ 600 h 640"/>
                <a:gd name="T10" fmla="*/ 4760 w 4800"/>
                <a:gd name="T11" fmla="*/ 640 h 640"/>
                <a:gd name="T12" fmla="*/ 4760 w 4800"/>
                <a:gd name="T13" fmla="*/ 640 h 640"/>
                <a:gd name="T14" fmla="*/ 4760 w 4800"/>
                <a:gd name="T15" fmla="*/ 640 h 640"/>
                <a:gd name="T16" fmla="*/ 40 w 4800"/>
                <a:gd name="T17" fmla="*/ 640 h 640"/>
                <a:gd name="T18" fmla="*/ 40 w 4800"/>
                <a:gd name="T19" fmla="*/ 640 h 640"/>
                <a:gd name="T20" fmla="*/ 0 w 4800"/>
                <a:gd name="T21" fmla="*/ 600 h 640"/>
                <a:gd name="T22" fmla="*/ 0 w 4800"/>
                <a:gd name="T23" fmla="*/ 600 h 640"/>
                <a:gd name="T24" fmla="*/ 0 w 4800"/>
                <a:gd name="T25" fmla="*/ 40 h 640"/>
                <a:gd name="T26" fmla="*/ 40 w 4800"/>
                <a:gd name="T27" fmla="*/ 0 h 640"/>
                <a:gd name="T28" fmla="*/ 40 w 4800"/>
                <a:gd name="T29" fmla="*/ 0 h 640"/>
                <a:gd name="T30" fmla="*/ 4760 w 4800"/>
                <a:gd name="T3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00" h="640">
                  <a:moveTo>
                    <a:pt x="4760" y="0"/>
                  </a:moveTo>
                  <a:cubicBezTo>
                    <a:pt x="4783" y="0"/>
                    <a:pt x="4800" y="18"/>
                    <a:pt x="4800" y="40"/>
                  </a:cubicBezTo>
                  <a:lnTo>
                    <a:pt x="4800" y="40"/>
                  </a:lnTo>
                  <a:lnTo>
                    <a:pt x="4800" y="600"/>
                  </a:lnTo>
                  <a:lnTo>
                    <a:pt x="4800" y="600"/>
                  </a:lnTo>
                  <a:cubicBezTo>
                    <a:pt x="4800" y="623"/>
                    <a:pt x="4783" y="640"/>
                    <a:pt x="4760" y="640"/>
                  </a:cubicBezTo>
                  <a:cubicBezTo>
                    <a:pt x="4760" y="640"/>
                    <a:pt x="4760" y="640"/>
                    <a:pt x="4760" y="640"/>
                  </a:cubicBezTo>
                  <a:lnTo>
                    <a:pt x="4760" y="640"/>
                  </a:lnTo>
                  <a:lnTo>
                    <a:pt x="40" y="640"/>
                  </a:lnTo>
                  <a:lnTo>
                    <a:pt x="40" y="640"/>
                  </a:lnTo>
                  <a:cubicBezTo>
                    <a:pt x="18" y="640"/>
                    <a:pt x="0" y="623"/>
                    <a:pt x="0" y="600"/>
                  </a:cubicBezTo>
                  <a:lnTo>
                    <a:pt x="0" y="600"/>
                  </a:lnTo>
                  <a:lnTo>
                    <a:pt x="0" y="40"/>
                  </a:lnTo>
                  <a:cubicBezTo>
                    <a:pt x="0" y="18"/>
                    <a:pt x="18" y="0"/>
                    <a:pt x="40" y="0"/>
                  </a:cubicBezTo>
                  <a:lnTo>
                    <a:pt x="40" y="0"/>
                  </a:lnTo>
                  <a:lnTo>
                    <a:pt x="4760" y="0"/>
                  </a:lnTo>
                  <a:close/>
                </a:path>
              </a:pathLst>
            </a:custGeom>
            <a:solidFill>
              <a:schemeClr val="bg1">
                <a:lumMod val="95000"/>
              </a:schemeClr>
            </a:solid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50" name="Rectangle 724"/>
            <p:cNvSpPr>
              <a:spLocks noChangeArrowheads="1"/>
            </p:cNvSpPr>
            <p:nvPr/>
          </p:nvSpPr>
          <p:spPr bwMode="auto">
            <a:xfrm>
              <a:off x="3730235" y="5091062"/>
              <a:ext cx="3402071" cy="208703"/>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9900"/>
                  </a:solidFill>
                  <a:effectLst/>
                  <a:latin typeface="+mn-ea"/>
                  <a:ea typeface="+mn-ea"/>
                  <a:cs typeface="ＭＳ Ｐゴシック" pitchFamily="50" charset="-128"/>
                </a:rPr>
                <a:t>gBalancingWalker</a:t>
              </a:r>
              <a:r>
                <a:rPr kumimoji="1" lang="ja-JP" altLang="ja-JP" sz="1400" b="1" i="0" u="none" strike="noStrike" cap="none" normalizeH="0" baseline="0" dirty="0" smtClean="0">
                  <a:ln>
                    <a:noFill/>
                  </a:ln>
                  <a:solidFill>
                    <a:srgbClr val="000000"/>
                  </a:solidFill>
                  <a:effectLst/>
                  <a:latin typeface="+mn-ea"/>
                  <a:ea typeface="+mn-ea"/>
                  <a:cs typeface="ＭＳ Ｐゴシック" pitchFamily="50" charset="-128"/>
                </a:rPr>
                <a:t>: </a:t>
              </a:r>
              <a:r>
                <a:rPr kumimoji="1" lang="ja-JP" altLang="ja-JP" sz="1400" b="1" i="0" u="none" strike="noStrike" cap="none" normalizeH="0" baseline="0" dirty="0" smtClean="0">
                  <a:ln>
                    <a:noFill/>
                  </a:ln>
                  <a:solidFill>
                    <a:srgbClr val="0066FF"/>
                  </a:solidFill>
                  <a:effectLst/>
                  <a:latin typeface="+mn-ea"/>
                  <a:ea typeface="+mn-ea"/>
                  <a:cs typeface="ＭＳ Ｐゴシック" pitchFamily="50" charset="-128"/>
                </a:rPr>
                <a:t>BalancingWalker</a:t>
              </a:r>
              <a:endParaRPr kumimoji="1" lang="ja-JP" altLang="ja-JP" sz="1400" b="0" i="0" u="none" strike="noStrike" cap="none" normalizeH="0" baseline="0" dirty="0" smtClean="0">
                <a:ln>
                  <a:noFill/>
                </a:ln>
                <a:solidFill>
                  <a:srgbClr val="0066FF"/>
                </a:solidFill>
                <a:effectLst/>
                <a:latin typeface="+mn-ea"/>
                <a:ea typeface="+mn-ea"/>
                <a:cs typeface="ＭＳ Ｐゴシック" pitchFamily="50" charset="-128"/>
              </a:endParaRPr>
            </a:p>
          </p:txBody>
        </p:sp>
        <p:sp>
          <p:nvSpPr>
            <p:cNvPr id="2751" name="Line 725"/>
            <p:cNvSpPr>
              <a:spLocks noChangeShapeType="1"/>
            </p:cNvSpPr>
            <p:nvPr/>
          </p:nvSpPr>
          <p:spPr bwMode="auto">
            <a:xfrm>
              <a:off x="3916285" y="5257441"/>
              <a:ext cx="2984406" cy="0"/>
            </a:xfrm>
            <a:prstGeom prst="line">
              <a:avLst/>
            </a:prstGeom>
            <a:noFill/>
            <a:ln w="6"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52" name="Line 726"/>
            <p:cNvSpPr>
              <a:spLocks noChangeShapeType="1"/>
            </p:cNvSpPr>
            <p:nvPr/>
          </p:nvSpPr>
          <p:spPr bwMode="auto">
            <a:xfrm>
              <a:off x="4087149" y="4846150"/>
              <a:ext cx="619631" cy="174542"/>
            </a:xfrm>
            <a:prstGeom prst="line">
              <a:avLst/>
            </a:prstGeom>
            <a:noFill/>
            <a:ln w="6"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2753" name="Line 727"/>
            <p:cNvSpPr>
              <a:spLocks noChangeShapeType="1"/>
            </p:cNvSpPr>
            <p:nvPr/>
          </p:nvSpPr>
          <p:spPr bwMode="auto">
            <a:xfrm flipH="1">
              <a:off x="2448179" y="4846151"/>
              <a:ext cx="568227" cy="157621"/>
            </a:xfrm>
            <a:prstGeom prst="line">
              <a:avLst/>
            </a:prstGeom>
            <a:noFill/>
            <a:ln w="6"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grpSp>
      <p:sp>
        <p:nvSpPr>
          <p:cNvPr id="866" name="テキスト ボックス 865"/>
          <p:cNvSpPr txBox="1"/>
          <p:nvPr/>
        </p:nvSpPr>
        <p:spPr>
          <a:xfrm>
            <a:off x="4653903" y="1909100"/>
            <a:ext cx="4215065" cy="1384995"/>
          </a:xfrm>
          <a:prstGeom prst="rect">
            <a:avLst/>
          </a:prstGeom>
          <a:noFill/>
          <a:ln>
            <a:noFill/>
          </a:ln>
        </p:spPr>
        <p:txBody>
          <a:bodyPr wrap="none" rtlCol="0">
            <a:spAutoFit/>
          </a:bodyPr>
          <a:lstStyle/>
          <a:p>
            <a:r>
              <a:rPr lang="en-US" altLang="ja-JP" sz="1400" dirty="0" err="1">
                <a:latin typeface="メイリオ" pitchFamily="50" charset="-128"/>
              </a:rPr>
              <a:t>typedef</a:t>
            </a:r>
            <a:r>
              <a:rPr lang="en-US" altLang="ja-JP" sz="1400" dirty="0">
                <a:latin typeface="メイリオ" pitchFamily="50" charset="-128"/>
              </a:rPr>
              <a:t> </a:t>
            </a:r>
            <a:r>
              <a:rPr lang="en-US" altLang="ja-JP" sz="1400" dirty="0" err="1">
                <a:latin typeface="メイリオ" pitchFamily="50" charset="-128"/>
              </a:rPr>
              <a:t>struct</a:t>
            </a:r>
            <a:r>
              <a:rPr lang="en-US" altLang="ja-JP" sz="1400" dirty="0">
                <a:latin typeface="メイリオ" pitchFamily="50" charset="-128"/>
              </a:rPr>
              <a:t> </a:t>
            </a:r>
            <a:r>
              <a:rPr lang="en-US" altLang="ja-JP" sz="1400" b="1" dirty="0" err="1">
                <a:latin typeface="メイリオ" pitchFamily="50" charset="-128"/>
              </a:rPr>
              <a:t>LineTracer</a:t>
            </a:r>
            <a:endParaRPr lang="en-US" altLang="ja-JP" sz="1400" b="1" dirty="0">
              <a:latin typeface="メイリオ" pitchFamily="50" charset="-128"/>
            </a:endParaRPr>
          </a:p>
          <a:p>
            <a:r>
              <a:rPr lang="en-US" altLang="ja-JP" sz="1400" dirty="0">
                <a:latin typeface="メイリオ" pitchFamily="50" charset="-128"/>
              </a:rPr>
              <a:t>{</a:t>
            </a:r>
          </a:p>
          <a:p>
            <a:r>
              <a:rPr lang="ja-JP" altLang="en-US" sz="1400" dirty="0">
                <a:latin typeface="メイリオ" pitchFamily="50" charset="-128"/>
              </a:rPr>
              <a:t>     </a:t>
            </a:r>
            <a:r>
              <a:rPr lang="en-US" altLang="ja-JP" sz="1400" dirty="0" err="1" smtClean="0">
                <a:latin typeface="メイリオ" pitchFamily="50" charset="-128"/>
              </a:rPr>
              <a:t>bool</a:t>
            </a:r>
            <a:r>
              <a:rPr lang="en-US" altLang="ja-JP" sz="1400" dirty="0" smtClean="0">
                <a:latin typeface="メイリオ" pitchFamily="50" charset="-128"/>
              </a:rPr>
              <a:t>   </a:t>
            </a:r>
            <a:r>
              <a:rPr lang="ja-JP" altLang="en-US" sz="1400" dirty="0" smtClean="0">
                <a:latin typeface="メイリオ" pitchFamily="50" charset="-128"/>
              </a:rPr>
              <a:t>　　　　　　　</a:t>
            </a:r>
            <a:r>
              <a:rPr lang="en-US" altLang="ja-JP" sz="1400" dirty="0" err="1" smtClean="0">
                <a:latin typeface="メイリオ" pitchFamily="50" charset="-128"/>
              </a:rPr>
              <a:t>mIsInitialized</a:t>
            </a:r>
            <a:r>
              <a:rPr lang="en-US" altLang="ja-JP" sz="1400" dirty="0">
                <a:latin typeface="メイリオ" pitchFamily="50" charset="-128"/>
              </a:rPr>
              <a:t>;</a:t>
            </a:r>
          </a:p>
          <a:p>
            <a:r>
              <a:rPr lang="en-US" altLang="ja-JP" sz="1400" dirty="0">
                <a:latin typeface="メイリオ" pitchFamily="50" charset="-128"/>
              </a:rPr>
              <a:t>     </a:t>
            </a:r>
            <a:r>
              <a:rPr lang="en-US" altLang="ja-JP" sz="1400" b="1" dirty="0" err="1" smtClean="0">
                <a:solidFill>
                  <a:srgbClr val="0066FF"/>
                </a:solidFill>
                <a:latin typeface="メイリオ" pitchFamily="50" charset="-128"/>
              </a:rPr>
              <a:t>BalancingWalker</a:t>
            </a:r>
            <a:r>
              <a:rPr lang="en-US" altLang="ja-JP" sz="1400" dirty="0" smtClean="0">
                <a:latin typeface="メイリオ" pitchFamily="50" charset="-128"/>
              </a:rPr>
              <a:t>  *</a:t>
            </a:r>
            <a:r>
              <a:rPr lang="en-US" altLang="ja-JP" sz="1400" b="1" dirty="0" err="1">
                <a:solidFill>
                  <a:srgbClr val="FF00FF"/>
                </a:solidFill>
                <a:latin typeface="メイリオ" pitchFamily="50" charset="-128"/>
              </a:rPr>
              <a:t>mBalancingWalker</a:t>
            </a:r>
            <a:r>
              <a:rPr lang="en-US" altLang="ja-JP" sz="1400" dirty="0">
                <a:latin typeface="メイリオ" pitchFamily="50" charset="-128"/>
              </a:rPr>
              <a:t>;</a:t>
            </a:r>
          </a:p>
          <a:p>
            <a:r>
              <a:rPr lang="en-US" altLang="ja-JP" sz="1400" dirty="0">
                <a:latin typeface="メイリオ" pitchFamily="50" charset="-128"/>
              </a:rPr>
              <a:t>     </a:t>
            </a:r>
            <a:r>
              <a:rPr lang="en-US" altLang="ja-JP" sz="1400" b="1" dirty="0" err="1" smtClean="0">
                <a:solidFill>
                  <a:srgbClr val="0066FF"/>
                </a:solidFill>
                <a:latin typeface="メイリオ" pitchFamily="50" charset="-128"/>
              </a:rPr>
              <a:t>LineMonitor</a:t>
            </a:r>
            <a:r>
              <a:rPr lang="en-US" altLang="ja-JP" sz="1400" dirty="0" smtClean="0">
                <a:latin typeface="メイリオ" pitchFamily="50" charset="-128"/>
              </a:rPr>
              <a:t>          *</a:t>
            </a:r>
            <a:r>
              <a:rPr lang="en-US" altLang="ja-JP" sz="1400" b="1" dirty="0" err="1">
                <a:solidFill>
                  <a:srgbClr val="FF00FF"/>
                </a:solidFill>
                <a:latin typeface="メイリオ" pitchFamily="50" charset="-128"/>
              </a:rPr>
              <a:t>mLineMonitor</a:t>
            </a:r>
            <a:r>
              <a:rPr lang="en-US" altLang="ja-JP" sz="1400" dirty="0">
                <a:latin typeface="メイリオ" pitchFamily="50" charset="-128"/>
              </a:rPr>
              <a:t>;</a:t>
            </a:r>
          </a:p>
          <a:p>
            <a:r>
              <a:rPr lang="en-US" altLang="ja-JP" sz="1400" dirty="0">
                <a:latin typeface="メイリオ" pitchFamily="50" charset="-128"/>
              </a:rPr>
              <a:t>}</a:t>
            </a:r>
            <a:r>
              <a:rPr lang="en-US" altLang="ja-JP" sz="1400" dirty="0">
                <a:solidFill>
                  <a:srgbClr val="CC0000"/>
                </a:solidFill>
                <a:latin typeface="メイリオ" pitchFamily="50" charset="-128"/>
              </a:rPr>
              <a:t> </a:t>
            </a:r>
            <a:r>
              <a:rPr lang="en-US" altLang="ja-JP" sz="1400" b="1" dirty="0" err="1">
                <a:solidFill>
                  <a:srgbClr val="FF0000"/>
                </a:solidFill>
                <a:latin typeface="メイリオ" pitchFamily="50" charset="-128"/>
              </a:rPr>
              <a:t>LineTracer</a:t>
            </a:r>
            <a:r>
              <a:rPr lang="en-US" altLang="ja-JP" sz="1400" dirty="0">
                <a:latin typeface="メイリオ" pitchFamily="50" charset="-128"/>
              </a:rPr>
              <a:t>;</a:t>
            </a:r>
          </a:p>
        </p:txBody>
      </p:sp>
      <p:sp>
        <p:nvSpPr>
          <p:cNvPr id="2759" name="テキスト ボックス 2758"/>
          <p:cNvSpPr txBox="1"/>
          <p:nvPr/>
        </p:nvSpPr>
        <p:spPr>
          <a:xfrm>
            <a:off x="3105208" y="5503759"/>
            <a:ext cx="5470991" cy="892552"/>
          </a:xfrm>
          <a:prstGeom prst="rect">
            <a:avLst/>
          </a:prstGeom>
          <a:noFill/>
        </p:spPr>
        <p:txBody>
          <a:bodyPr wrap="square" rtlCol="0">
            <a:spAutoFit/>
          </a:bodyPr>
          <a:lstStyle/>
          <a:p>
            <a:r>
              <a:rPr lang="en-US" altLang="ja-JP" sz="1400" b="1" dirty="0" err="1">
                <a:solidFill>
                  <a:srgbClr val="FF0000"/>
                </a:solidFill>
                <a:latin typeface="+mn-ea"/>
                <a:cs typeface="Courier New" pitchFamily="49" charset="0"/>
              </a:rPr>
              <a:t>LineTracer</a:t>
            </a:r>
            <a:r>
              <a:rPr lang="en-US" altLang="ja-JP" sz="1400" b="1" dirty="0">
                <a:latin typeface="+mn-ea"/>
                <a:cs typeface="Courier New" pitchFamily="49" charset="0"/>
              </a:rPr>
              <a:t>    </a:t>
            </a:r>
            <a:r>
              <a:rPr lang="ja-JP" altLang="en-US" sz="1400" b="1" dirty="0">
                <a:latin typeface="+mn-ea"/>
                <a:cs typeface="Courier New" pitchFamily="49" charset="0"/>
              </a:rPr>
              <a:t>  </a:t>
            </a:r>
            <a:r>
              <a:rPr lang="ja-JP" altLang="en-US" sz="1400" b="1" dirty="0" smtClean="0">
                <a:latin typeface="+mn-ea"/>
                <a:cs typeface="Courier New" pitchFamily="49" charset="0"/>
              </a:rPr>
              <a:t>　　   </a:t>
            </a:r>
            <a:r>
              <a:rPr lang="en-US" altLang="ja-JP" sz="1400" b="1" dirty="0" err="1">
                <a:latin typeface="+mn-ea"/>
                <a:cs typeface="Courier New" pitchFamily="49" charset="0"/>
              </a:rPr>
              <a:t>gLineTracer</a:t>
            </a:r>
            <a:r>
              <a:rPr lang="en-US" altLang="ja-JP" sz="1400" b="1" dirty="0" smtClean="0">
                <a:latin typeface="+mn-ea"/>
                <a:cs typeface="Courier New" pitchFamily="49" charset="0"/>
              </a:rPr>
              <a:t>;</a:t>
            </a:r>
          </a:p>
          <a:p>
            <a:pPr>
              <a:spcAft>
                <a:spcPts val="1200"/>
              </a:spcAft>
            </a:pPr>
            <a:r>
              <a:rPr lang="en-US" altLang="ja-JP" sz="1400" b="1" dirty="0" err="1">
                <a:solidFill>
                  <a:srgbClr val="0000FF"/>
                </a:solidFill>
                <a:latin typeface="+mn-ea"/>
                <a:cs typeface="Courier New" pitchFamily="49" charset="0"/>
              </a:rPr>
              <a:t>BalancingWalker</a:t>
            </a:r>
            <a:r>
              <a:rPr lang="en-US" altLang="ja-JP" sz="1400" dirty="0">
                <a:latin typeface="+mn-ea"/>
                <a:cs typeface="Courier New" pitchFamily="49" charset="0"/>
              </a:rPr>
              <a:t> </a:t>
            </a:r>
            <a:r>
              <a:rPr lang="ja-JP" altLang="en-US" sz="1400" dirty="0" smtClean="0">
                <a:latin typeface="+mn-ea"/>
                <a:cs typeface="Courier New" pitchFamily="49" charset="0"/>
              </a:rPr>
              <a:t>　</a:t>
            </a:r>
            <a:r>
              <a:rPr lang="en-US" altLang="ja-JP" sz="1400" dirty="0" smtClean="0">
                <a:latin typeface="+mn-ea"/>
                <a:cs typeface="Courier New" pitchFamily="49" charset="0"/>
              </a:rPr>
              <a:t> </a:t>
            </a:r>
            <a:r>
              <a:rPr lang="en-US" altLang="ja-JP" sz="1400" b="1" dirty="0" err="1">
                <a:solidFill>
                  <a:srgbClr val="009900"/>
                </a:solidFill>
                <a:latin typeface="+mn-ea"/>
                <a:cs typeface="Courier New" pitchFamily="49" charset="0"/>
              </a:rPr>
              <a:t>gBalancingWalker</a:t>
            </a:r>
            <a:r>
              <a:rPr lang="en-US" altLang="ja-JP" sz="1400" dirty="0" smtClean="0">
                <a:latin typeface="+mn-ea"/>
                <a:cs typeface="Courier New" pitchFamily="49" charset="0"/>
              </a:rPr>
              <a:t>;</a:t>
            </a:r>
            <a:endParaRPr lang="en-US" altLang="ja-JP" sz="1400" b="1" dirty="0" smtClean="0">
              <a:latin typeface="メイリオ" pitchFamily="50" charset="-128"/>
            </a:endParaRPr>
          </a:p>
          <a:p>
            <a:r>
              <a:rPr lang="en-US" altLang="ja-JP" sz="1400" b="1" dirty="0" err="1">
                <a:latin typeface="+mn-ea"/>
                <a:cs typeface="Courier New" pitchFamily="49" charset="0"/>
              </a:rPr>
              <a:t>gLineTracer</a:t>
            </a:r>
            <a:r>
              <a:rPr lang="en-US" altLang="ja-JP" sz="1400" b="1" dirty="0">
                <a:latin typeface="+mn-ea"/>
                <a:cs typeface="Courier New" pitchFamily="49" charset="0"/>
              </a:rPr>
              <a:t> </a:t>
            </a:r>
            <a:r>
              <a:rPr lang="en-US" altLang="ja-JP" sz="1400" b="1" dirty="0" smtClean="0">
                <a:latin typeface="メイリオ" pitchFamily="50" charset="-128"/>
              </a:rPr>
              <a:t>.</a:t>
            </a:r>
            <a:r>
              <a:rPr lang="en-US" altLang="ja-JP" sz="1400" b="1" dirty="0" err="1" smtClean="0">
                <a:solidFill>
                  <a:srgbClr val="FF00FF"/>
                </a:solidFill>
                <a:latin typeface="メイリオ" pitchFamily="50" charset="-128"/>
              </a:rPr>
              <a:t>mBalancingWalker</a:t>
            </a:r>
            <a:r>
              <a:rPr lang="en-US" altLang="ja-JP" sz="1400" b="1" dirty="0" smtClean="0">
                <a:solidFill>
                  <a:srgbClr val="FF00FF"/>
                </a:solidFill>
                <a:latin typeface="メイリオ" pitchFamily="50" charset="-128"/>
              </a:rPr>
              <a:t> </a:t>
            </a:r>
            <a:r>
              <a:rPr lang="en-US" altLang="ja-JP" sz="1400" b="1" dirty="0">
                <a:latin typeface="メイリオ" pitchFamily="50" charset="-128"/>
              </a:rPr>
              <a:t>= </a:t>
            </a:r>
            <a:r>
              <a:rPr lang="en-US" altLang="ja-JP" sz="1400" b="1" dirty="0" smtClean="0">
                <a:latin typeface="メイリオ" pitchFamily="50" charset="-128"/>
              </a:rPr>
              <a:t>&amp;</a:t>
            </a:r>
            <a:r>
              <a:rPr lang="en-US" altLang="ja-JP" sz="1400" b="1" dirty="0" err="1" smtClean="0">
                <a:solidFill>
                  <a:srgbClr val="009900"/>
                </a:solidFill>
                <a:latin typeface="+mn-ea"/>
                <a:cs typeface="Courier New" pitchFamily="49" charset="0"/>
              </a:rPr>
              <a:t>gBalancingWalker</a:t>
            </a:r>
            <a:endParaRPr kumimoji="1" lang="ja-JP" altLang="en-US" sz="1400" dirty="0">
              <a:latin typeface="+mn-lt"/>
            </a:endParaRPr>
          </a:p>
        </p:txBody>
      </p:sp>
      <p:grpSp>
        <p:nvGrpSpPr>
          <p:cNvPr id="1538" name="グループ化 1537"/>
          <p:cNvGrpSpPr/>
          <p:nvPr/>
        </p:nvGrpSpPr>
        <p:grpSpPr>
          <a:xfrm>
            <a:off x="369888" y="1725616"/>
            <a:ext cx="4410000" cy="2619427"/>
            <a:chOff x="369888" y="1725616"/>
            <a:chExt cx="4410000" cy="2619427"/>
          </a:xfrm>
        </p:grpSpPr>
        <p:sp>
          <p:nvSpPr>
            <p:cNvPr id="3269" name="AutoShape 1267"/>
            <p:cNvSpPr>
              <a:spLocks noChangeAspect="1" noChangeArrowheads="1" noTextEdit="1"/>
            </p:cNvSpPr>
            <p:nvPr/>
          </p:nvSpPr>
          <p:spPr bwMode="auto">
            <a:xfrm>
              <a:off x="369888" y="1725616"/>
              <a:ext cx="4410000" cy="2619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0" name="Freeform 1269"/>
            <p:cNvSpPr>
              <a:spLocks/>
            </p:cNvSpPr>
            <p:nvPr/>
          </p:nvSpPr>
          <p:spPr bwMode="auto">
            <a:xfrm>
              <a:off x="2244178" y="1913821"/>
              <a:ext cx="1537921" cy="511245"/>
            </a:xfrm>
            <a:custGeom>
              <a:avLst/>
              <a:gdLst>
                <a:gd name="T0" fmla="*/ 2008 w 2048"/>
                <a:gd name="T1" fmla="*/ 0 h 784"/>
                <a:gd name="T2" fmla="*/ 2048 w 2048"/>
                <a:gd name="T3" fmla="*/ 40 h 784"/>
                <a:gd name="T4" fmla="*/ 2048 w 2048"/>
                <a:gd name="T5" fmla="*/ 40 h 784"/>
                <a:gd name="T6" fmla="*/ 2048 w 2048"/>
                <a:gd name="T7" fmla="*/ 744 h 784"/>
                <a:gd name="T8" fmla="*/ 2048 w 2048"/>
                <a:gd name="T9" fmla="*/ 744 h 784"/>
                <a:gd name="T10" fmla="*/ 2008 w 2048"/>
                <a:gd name="T11" fmla="*/ 784 h 784"/>
                <a:gd name="T12" fmla="*/ 2008 w 2048"/>
                <a:gd name="T13" fmla="*/ 784 h 784"/>
                <a:gd name="T14" fmla="*/ 2008 w 2048"/>
                <a:gd name="T15" fmla="*/ 784 h 784"/>
                <a:gd name="T16" fmla="*/ 40 w 2048"/>
                <a:gd name="T17" fmla="*/ 784 h 784"/>
                <a:gd name="T18" fmla="*/ 40 w 2048"/>
                <a:gd name="T19" fmla="*/ 784 h 784"/>
                <a:gd name="T20" fmla="*/ 0 w 2048"/>
                <a:gd name="T21" fmla="*/ 744 h 784"/>
                <a:gd name="T22" fmla="*/ 0 w 2048"/>
                <a:gd name="T23" fmla="*/ 744 h 784"/>
                <a:gd name="T24" fmla="*/ 0 w 2048"/>
                <a:gd name="T25" fmla="*/ 40 h 784"/>
                <a:gd name="T26" fmla="*/ 40 w 2048"/>
                <a:gd name="T27" fmla="*/ 0 h 784"/>
                <a:gd name="T28" fmla="*/ 40 w 2048"/>
                <a:gd name="T29" fmla="*/ 0 h 784"/>
                <a:gd name="T30" fmla="*/ 2008 w 2048"/>
                <a:gd name="T31"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8" h="784">
                  <a:moveTo>
                    <a:pt x="2008" y="0"/>
                  </a:moveTo>
                  <a:cubicBezTo>
                    <a:pt x="2031" y="0"/>
                    <a:pt x="2048" y="18"/>
                    <a:pt x="2048" y="40"/>
                  </a:cubicBezTo>
                  <a:lnTo>
                    <a:pt x="2048" y="40"/>
                  </a:lnTo>
                  <a:lnTo>
                    <a:pt x="2048" y="744"/>
                  </a:lnTo>
                  <a:lnTo>
                    <a:pt x="2048" y="744"/>
                  </a:lnTo>
                  <a:cubicBezTo>
                    <a:pt x="2048" y="767"/>
                    <a:pt x="2031" y="784"/>
                    <a:pt x="2008" y="784"/>
                  </a:cubicBezTo>
                  <a:cubicBezTo>
                    <a:pt x="2008" y="784"/>
                    <a:pt x="2008" y="784"/>
                    <a:pt x="2008" y="784"/>
                  </a:cubicBezTo>
                  <a:lnTo>
                    <a:pt x="2008" y="784"/>
                  </a:lnTo>
                  <a:lnTo>
                    <a:pt x="40" y="784"/>
                  </a:lnTo>
                  <a:lnTo>
                    <a:pt x="40" y="784"/>
                  </a:lnTo>
                  <a:cubicBezTo>
                    <a:pt x="18" y="784"/>
                    <a:pt x="0" y="767"/>
                    <a:pt x="0" y="744"/>
                  </a:cubicBezTo>
                  <a:lnTo>
                    <a:pt x="0" y="744"/>
                  </a:lnTo>
                  <a:lnTo>
                    <a:pt x="0" y="40"/>
                  </a:lnTo>
                  <a:cubicBezTo>
                    <a:pt x="0" y="18"/>
                    <a:pt x="18" y="0"/>
                    <a:pt x="40" y="0"/>
                  </a:cubicBezTo>
                  <a:lnTo>
                    <a:pt x="40" y="0"/>
                  </a:lnTo>
                  <a:lnTo>
                    <a:pt x="2008"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1" name="Rectangle 1270"/>
            <p:cNvSpPr>
              <a:spLocks noChangeArrowheads="1"/>
            </p:cNvSpPr>
            <p:nvPr/>
          </p:nvSpPr>
          <p:spPr bwMode="auto">
            <a:xfrm>
              <a:off x="2208601" y="1881518"/>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2" name="Rectangle 1271"/>
            <p:cNvSpPr>
              <a:spLocks noChangeArrowheads="1"/>
            </p:cNvSpPr>
            <p:nvPr/>
          </p:nvSpPr>
          <p:spPr bwMode="auto">
            <a:xfrm>
              <a:off x="2208601" y="1892754"/>
              <a:ext cx="1549241" cy="103934"/>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400">
                <a:latin typeface="+mn-ea"/>
                <a:ea typeface="+mn-ea"/>
              </a:endParaRPr>
            </a:p>
          </p:txBody>
        </p:sp>
        <p:sp>
          <p:nvSpPr>
            <p:cNvPr id="3273" name="Rectangle 1272"/>
            <p:cNvSpPr>
              <a:spLocks noChangeArrowheads="1"/>
            </p:cNvSpPr>
            <p:nvPr/>
          </p:nvSpPr>
          <p:spPr bwMode="auto">
            <a:xfrm>
              <a:off x="2208601" y="1996688"/>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4" name="Rectangle 1273"/>
            <p:cNvSpPr>
              <a:spLocks noChangeArrowheads="1"/>
            </p:cNvSpPr>
            <p:nvPr/>
          </p:nvSpPr>
          <p:spPr bwMode="auto">
            <a:xfrm>
              <a:off x="2208601" y="2007924"/>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5" name="Rectangle 1274"/>
            <p:cNvSpPr>
              <a:spLocks noChangeArrowheads="1"/>
            </p:cNvSpPr>
            <p:nvPr/>
          </p:nvSpPr>
          <p:spPr bwMode="auto">
            <a:xfrm>
              <a:off x="2208601" y="2017756"/>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6" name="Rectangle 1275"/>
            <p:cNvSpPr>
              <a:spLocks noChangeArrowheads="1"/>
            </p:cNvSpPr>
            <p:nvPr/>
          </p:nvSpPr>
          <p:spPr bwMode="auto">
            <a:xfrm>
              <a:off x="2208601" y="2027587"/>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7" name="Rectangle 1276"/>
            <p:cNvSpPr>
              <a:spLocks noChangeArrowheads="1"/>
            </p:cNvSpPr>
            <p:nvPr/>
          </p:nvSpPr>
          <p:spPr bwMode="auto">
            <a:xfrm>
              <a:off x="2208601" y="2038824"/>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8" name="Rectangle 1277"/>
            <p:cNvSpPr>
              <a:spLocks noChangeArrowheads="1"/>
            </p:cNvSpPr>
            <p:nvPr/>
          </p:nvSpPr>
          <p:spPr bwMode="auto">
            <a:xfrm>
              <a:off x="2208601" y="2048655"/>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79" name="Rectangle 1278"/>
            <p:cNvSpPr>
              <a:spLocks noChangeArrowheads="1"/>
            </p:cNvSpPr>
            <p:nvPr/>
          </p:nvSpPr>
          <p:spPr bwMode="auto">
            <a:xfrm>
              <a:off x="2208601" y="2059891"/>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0" name="Rectangle 1279"/>
            <p:cNvSpPr>
              <a:spLocks noChangeArrowheads="1"/>
            </p:cNvSpPr>
            <p:nvPr/>
          </p:nvSpPr>
          <p:spPr bwMode="auto">
            <a:xfrm>
              <a:off x="2208601" y="2069723"/>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1" name="Rectangle 1280"/>
            <p:cNvSpPr>
              <a:spLocks noChangeArrowheads="1"/>
            </p:cNvSpPr>
            <p:nvPr/>
          </p:nvSpPr>
          <p:spPr bwMode="auto">
            <a:xfrm>
              <a:off x="2208601" y="2080959"/>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2" name="Rectangle 1281"/>
            <p:cNvSpPr>
              <a:spLocks noChangeArrowheads="1"/>
            </p:cNvSpPr>
            <p:nvPr/>
          </p:nvSpPr>
          <p:spPr bwMode="auto">
            <a:xfrm>
              <a:off x="2208601" y="2090791"/>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3" name="Rectangle 1282"/>
            <p:cNvSpPr>
              <a:spLocks noChangeArrowheads="1"/>
            </p:cNvSpPr>
            <p:nvPr/>
          </p:nvSpPr>
          <p:spPr bwMode="auto">
            <a:xfrm>
              <a:off x="2208601" y="2102027"/>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4" name="Rectangle 1283"/>
            <p:cNvSpPr>
              <a:spLocks noChangeArrowheads="1"/>
            </p:cNvSpPr>
            <p:nvPr/>
          </p:nvSpPr>
          <p:spPr bwMode="auto">
            <a:xfrm>
              <a:off x="2208601" y="2111859"/>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5" name="Rectangle 1284"/>
            <p:cNvSpPr>
              <a:spLocks noChangeArrowheads="1"/>
            </p:cNvSpPr>
            <p:nvPr/>
          </p:nvSpPr>
          <p:spPr bwMode="auto">
            <a:xfrm>
              <a:off x="2208601" y="2121690"/>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6" name="Rectangle 1285"/>
            <p:cNvSpPr>
              <a:spLocks noChangeArrowheads="1"/>
            </p:cNvSpPr>
            <p:nvPr/>
          </p:nvSpPr>
          <p:spPr bwMode="auto">
            <a:xfrm>
              <a:off x="2208601" y="2132926"/>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7" name="Rectangle 1286"/>
            <p:cNvSpPr>
              <a:spLocks noChangeArrowheads="1"/>
            </p:cNvSpPr>
            <p:nvPr/>
          </p:nvSpPr>
          <p:spPr bwMode="auto">
            <a:xfrm>
              <a:off x="2208601" y="2142758"/>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8" name="Rectangle 1287"/>
            <p:cNvSpPr>
              <a:spLocks noChangeArrowheads="1"/>
            </p:cNvSpPr>
            <p:nvPr/>
          </p:nvSpPr>
          <p:spPr bwMode="auto">
            <a:xfrm>
              <a:off x="2208601" y="2153994"/>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89" name="Rectangle 1288"/>
            <p:cNvSpPr>
              <a:spLocks noChangeArrowheads="1"/>
            </p:cNvSpPr>
            <p:nvPr/>
          </p:nvSpPr>
          <p:spPr bwMode="auto">
            <a:xfrm>
              <a:off x="2208601" y="2163826"/>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0" name="Rectangle 1289"/>
            <p:cNvSpPr>
              <a:spLocks noChangeArrowheads="1"/>
            </p:cNvSpPr>
            <p:nvPr/>
          </p:nvSpPr>
          <p:spPr bwMode="auto">
            <a:xfrm>
              <a:off x="2208601" y="2175062"/>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1" name="Rectangle 1290"/>
            <p:cNvSpPr>
              <a:spLocks noChangeArrowheads="1"/>
            </p:cNvSpPr>
            <p:nvPr/>
          </p:nvSpPr>
          <p:spPr bwMode="auto">
            <a:xfrm>
              <a:off x="2208601" y="2184894"/>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2" name="Rectangle 1291"/>
            <p:cNvSpPr>
              <a:spLocks noChangeArrowheads="1"/>
            </p:cNvSpPr>
            <p:nvPr/>
          </p:nvSpPr>
          <p:spPr bwMode="auto">
            <a:xfrm>
              <a:off x="2208601" y="2194725"/>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3" name="Rectangle 1292"/>
            <p:cNvSpPr>
              <a:spLocks noChangeArrowheads="1"/>
            </p:cNvSpPr>
            <p:nvPr/>
          </p:nvSpPr>
          <p:spPr bwMode="auto">
            <a:xfrm>
              <a:off x="2208601" y="2205961"/>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4" name="Rectangle 1293"/>
            <p:cNvSpPr>
              <a:spLocks noChangeArrowheads="1"/>
            </p:cNvSpPr>
            <p:nvPr/>
          </p:nvSpPr>
          <p:spPr bwMode="auto">
            <a:xfrm>
              <a:off x="2208601" y="2215793"/>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5" name="Rectangle 1294"/>
            <p:cNvSpPr>
              <a:spLocks noChangeArrowheads="1"/>
            </p:cNvSpPr>
            <p:nvPr/>
          </p:nvSpPr>
          <p:spPr bwMode="auto">
            <a:xfrm>
              <a:off x="2208601" y="2227029"/>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6" name="Rectangle 1295"/>
            <p:cNvSpPr>
              <a:spLocks noChangeArrowheads="1"/>
            </p:cNvSpPr>
            <p:nvPr/>
          </p:nvSpPr>
          <p:spPr bwMode="auto">
            <a:xfrm>
              <a:off x="2208601" y="2236861"/>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7" name="Rectangle 1296"/>
            <p:cNvSpPr>
              <a:spLocks noChangeArrowheads="1"/>
            </p:cNvSpPr>
            <p:nvPr/>
          </p:nvSpPr>
          <p:spPr bwMode="auto">
            <a:xfrm>
              <a:off x="2208601" y="2248097"/>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8" name="Rectangle 1297"/>
            <p:cNvSpPr>
              <a:spLocks noChangeArrowheads="1"/>
            </p:cNvSpPr>
            <p:nvPr/>
          </p:nvSpPr>
          <p:spPr bwMode="auto">
            <a:xfrm>
              <a:off x="2208601" y="2257929"/>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299" name="Rectangle 1298"/>
            <p:cNvSpPr>
              <a:spLocks noChangeArrowheads="1"/>
            </p:cNvSpPr>
            <p:nvPr/>
          </p:nvSpPr>
          <p:spPr bwMode="auto">
            <a:xfrm>
              <a:off x="2208601" y="2267760"/>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0" name="Rectangle 1299"/>
            <p:cNvSpPr>
              <a:spLocks noChangeArrowheads="1"/>
            </p:cNvSpPr>
            <p:nvPr/>
          </p:nvSpPr>
          <p:spPr bwMode="auto">
            <a:xfrm>
              <a:off x="2208601" y="2278996"/>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1" name="Rectangle 1300"/>
            <p:cNvSpPr>
              <a:spLocks noChangeArrowheads="1"/>
            </p:cNvSpPr>
            <p:nvPr/>
          </p:nvSpPr>
          <p:spPr bwMode="auto">
            <a:xfrm>
              <a:off x="2208601" y="2288828"/>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2" name="Rectangle 1301"/>
            <p:cNvSpPr>
              <a:spLocks noChangeArrowheads="1"/>
            </p:cNvSpPr>
            <p:nvPr/>
          </p:nvSpPr>
          <p:spPr bwMode="auto">
            <a:xfrm>
              <a:off x="2208601" y="2300064"/>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3" name="Rectangle 1302"/>
            <p:cNvSpPr>
              <a:spLocks noChangeArrowheads="1"/>
            </p:cNvSpPr>
            <p:nvPr/>
          </p:nvSpPr>
          <p:spPr bwMode="auto">
            <a:xfrm>
              <a:off x="2208601" y="2309896"/>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4" name="Rectangle 1303"/>
            <p:cNvSpPr>
              <a:spLocks noChangeArrowheads="1"/>
            </p:cNvSpPr>
            <p:nvPr/>
          </p:nvSpPr>
          <p:spPr bwMode="auto">
            <a:xfrm>
              <a:off x="2208601" y="2321132"/>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5" name="Rectangle 1304"/>
            <p:cNvSpPr>
              <a:spLocks noChangeArrowheads="1"/>
            </p:cNvSpPr>
            <p:nvPr/>
          </p:nvSpPr>
          <p:spPr bwMode="auto">
            <a:xfrm>
              <a:off x="2208601" y="2330963"/>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6" name="Rectangle 1305"/>
            <p:cNvSpPr>
              <a:spLocks noChangeArrowheads="1"/>
            </p:cNvSpPr>
            <p:nvPr/>
          </p:nvSpPr>
          <p:spPr bwMode="auto">
            <a:xfrm>
              <a:off x="2208601" y="2340795"/>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7" name="Rectangle 1306"/>
            <p:cNvSpPr>
              <a:spLocks noChangeArrowheads="1"/>
            </p:cNvSpPr>
            <p:nvPr/>
          </p:nvSpPr>
          <p:spPr bwMode="auto">
            <a:xfrm>
              <a:off x="2208601" y="2352031"/>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8" name="Rectangle 1307"/>
            <p:cNvSpPr>
              <a:spLocks noChangeArrowheads="1"/>
            </p:cNvSpPr>
            <p:nvPr/>
          </p:nvSpPr>
          <p:spPr bwMode="auto">
            <a:xfrm>
              <a:off x="2208601" y="2361863"/>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09" name="Rectangle 1308"/>
            <p:cNvSpPr>
              <a:spLocks noChangeArrowheads="1"/>
            </p:cNvSpPr>
            <p:nvPr/>
          </p:nvSpPr>
          <p:spPr bwMode="auto">
            <a:xfrm>
              <a:off x="2208601" y="2373099"/>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10" name="Rectangle 1309"/>
            <p:cNvSpPr>
              <a:spLocks noChangeArrowheads="1"/>
            </p:cNvSpPr>
            <p:nvPr/>
          </p:nvSpPr>
          <p:spPr bwMode="auto">
            <a:xfrm>
              <a:off x="2208601" y="2382931"/>
              <a:ext cx="1549241"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11" name="Rectangle 1310"/>
            <p:cNvSpPr>
              <a:spLocks noChangeArrowheads="1"/>
            </p:cNvSpPr>
            <p:nvPr/>
          </p:nvSpPr>
          <p:spPr bwMode="auto">
            <a:xfrm>
              <a:off x="2208601" y="2394167"/>
              <a:ext cx="1549241"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12" name="Freeform 1311"/>
            <p:cNvSpPr>
              <a:spLocks/>
            </p:cNvSpPr>
            <p:nvPr/>
          </p:nvSpPr>
          <p:spPr bwMode="auto">
            <a:xfrm>
              <a:off x="2208601" y="1881518"/>
              <a:ext cx="1537921" cy="512649"/>
            </a:xfrm>
            <a:custGeom>
              <a:avLst/>
              <a:gdLst>
                <a:gd name="T0" fmla="*/ 2008 w 2048"/>
                <a:gd name="T1" fmla="*/ 0 h 784"/>
                <a:gd name="T2" fmla="*/ 2048 w 2048"/>
                <a:gd name="T3" fmla="*/ 40 h 784"/>
                <a:gd name="T4" fmla="*/ 2048 w 2048"/>
                <a:gd name="T5" fmla="*/ 40 h 784"/>
                <a:gd name="T6" fmla="*/ 2048 w 2048"/>
                <a:gd name="T7" fmla="*/ 744 h 784"/>
                <a:gd name="T8" fmla="*/ 2048 w 2048"/>
                <a:gd name="T9" fmla="*/ 744 h 784"/>
                <a:gd name="T10" fmla="*/ 2008 w 2048"/>
                <a:gd name="T11" fmla="*/ 784 h 784"/>
                <a:gd name="T12" fmla="*/ 2008 w 2048"/>
                <a:gd name="T13" fmla="*/ 784 h 784"/>
                <a:gd name="T14" fmla="*/ 2008 w 2048"/>
                <a:gd name="T15" fmla="*/ 784 h 784"/>
                <a:gd name="T16" fmla="*/ 40 w 2048"/>
                <a:gd name="T17" fmla="*/ 784 h 784"/>
                <a:gd name="T18" fmla="*/ 40 w 2048"/>
                <a:gd name="T19" fmla="*/ 784 h 784"/>
                <a:gd name="T20" fmla="*/ 0 w 2048"/>
                <a:gd name="T21" fmla="*/ 744 h 784"/>
                <a:gd name="T22" fmla="*/ 0 w 2048"/>
                <a:gd name="T23" fmla="*/ 744 h 784"/>
                <a:gd name="T24" fmla="*/ 0 w 2048"/>
                <a:gd name="T25" fmla="*/ 40 h 784"/>
                <a:gd name="T26" fmla="*/ 40 w 2048"/>
                <a:gd name="T27" fmla="*/ 0 h 784"/>
                <a:gd name="T28" fmla="*/ 40 w 2048"/>
                <a:gd name="T29" fmla="*/ 0 h 784"/>
                <a:gd name="T30" fmla="*/ 2008 w 2048"/>
                <a:gd name="T31"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8" h="784">
                  <a:moveTo>
                    <a:pt x="2008" y="0"/>
                  </a:moveTo>
                  <a:cubicBezTo>
                    <a:pt x="2031" y="0"/>
                    <a:pt x="2048" y="18"/>
                    <a:pt x="2048" y="40"/>
                  </a:cubicBezTo>
                  <a:lnTo>
                    <a:pt x="2048" y="40"/>
                  </a:lnTo>
                  <a:lnTo>
                    <a:pt x="2048" y="744"/>
                  </a:lnTo>
                  <a:lnTo>
                    <a:pt x="2048" y="744"/>
                  </a:lnTo>
                  <a:cubicBezTo>
                    <a:pt x="2048" y="767"/>
                    <a:pt x="2031" y="784"/>
                    <a:pt x="2008" y="784"/>
                  </a:cubicBezTo>
                  <a:cubicBezTo>
                    <a:pt x="2008" y="784"/>
                    <a:pt x="2008" y="784"/>
                    <a:pt x="2008" y="784"/>
                  </a:cubicBezTo>
                  <a:lnTo>
                    <a:pt x="2008" y="784"/>
                  </a:lnTo>
                  <a:lnTo>
                    <a:pt x="40" y="784"/>
                  </a:lnTo>
                  <a:lnTo>
                    <a:pt x="40" y="784"/>
                  </a:lnTo>
                  <a:cubicBezTo>
                    <a:pt x="18" y="784"/>
                    <a:pt x="0" y="767"/>
                    <a:pt x="0" y="744"/>
                  </a:cubicBezTo>
                  <a:lnTo>
                    <a:pt x="0" y="744"/>
                  </a:lnTo>
                  <a:lnTo>
                    <a:pt x="0" y="40"/>
                  </a:lnTo>
                  <a:cubicBezTo>
                    <a:pt x="0" y="18"/>
                    <a:pt x="18" y="0"/>
                    <a:pt x="40" y="0"/>
                  </a:cubicBezTo>
                  <a:lnTo>
                    <a:pt x="40" y="0"/>
                  </a:lnTo>
                  <a:lnTo>
                    <a:pt x="2008" y="0"/>
                  </a:lnTo>
                  <a:close/>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14" name="Rectangle 1312"/>
            <p:cNvSpPr>
              <a:spLocks noChangeArrowheads="1"/>
            </p:cNvSpPr>
            <p:nvPr/>
          </p:nvSpPr>
          <p:spPr bwMode="auto">
            <a:xfrm>
              <a:off x="2250647" y="1930676"/>
              <a:ext cx="1444125" cy="191015"/>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0000"/>
                  </a:solidFill>
                  <a:effectLst/>
                  <a:latin typeface="+mn-ea"/>
                  <a:ea typeface="+mn-ea"/>
                  <a:cs typeface="ＭＳ Ｐゴシック" pitchFamily="50" charset="-128"/>
                </a:rPr>
                <a:t>app::</a:t>
              </a:r>
              <a:r>
                <a:rPr kumimoji="1" lang="ja-JP" altLang="ja-JP" sz="1400" b="1" i="0" u="none" strike="noStrike" cap="none" normalizeH="0" baseline="0" dirty="0" smtClean="0">
                  <a:ln>
                    <a:noFill/>
                  </a:ln>
                  <a:solidFill>
                    <a:srgbClr val="FF0000"/>
                  </a:solidFill>
                  <a:effectLst/>
                  <a:latin typeface="+mn-ea"/>
                  <a:ea typeface="+mn-ea"/>
                  <a:cs typeface="ＭＳ Ｐゴシック" pitchFamily="50" charset="-128"/>
                </a:rPr>
                <a:t>LineTracer</a:t>
              </a:r>
              <a:endParaRPr kumimoji="1" lang="ja-JP" altLang="ja-JP" sz="1400" b="0" i="0" u="none" strike="noStrike" cap="none" normalizeH="0" baseline="0" dirty="0" smtClean="0">
                <a:ln>
                  <a:noFill/>
                </a:ln>
                <a:solidFill>
                  <a:srgbClr val="FF0000"/>
                </a:solidFill>
                <a:effectLst/>
                <a:latin typeface="+mn-ea"/>
                <a:ea typeface="+mn-ea"/>
                <a:cs typeface="ＭＳ Ｐゴシック" pitchFamily="50" charset="-128"/>
              </a:endParaRPr>
            </a:p>
          </p:txBody>
        </p:sp>
        <p:sp>
          <p:nvSpPr>
            <p:cNvPr id="3315" name="Line 1313"/>
            <p:cNvSpPr>
              <a:spLocks noChangeShapeType="1"/>
            </p:cNvSpPr>
            <p:nvPr/>
          </p:nvSpPr>
          <p:spPr bwMode="auto">
            <a:xfrm>
              <a:off x="2208601" y="2132926"/>
              <a:ext cx="1537921" cy="0"/>
            </a:xfrm>
            <a:prstGeom prst="line">
              <a:avLst/>
            </a:prstGeom>
            <a:noFill/>
            <a:ln w="7"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16" name="Rectangle 1314"/>
            <p:cNvSpPr>
              <a:spLocks noChangeArrowheads="1"/>
            </p:cNvSpPr>
            <p:nvPr/>
          </p:nvSpPr>
          <p:spPr bwMode="auto">
            <a:xfrm>
              <a:off x="2268436" y="2175062"/>
              <a:ext cx="122905" cy="16292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3317" name="Rectangle 1315"/>
            <p:cNvSpPr>
              <a:spLocks noChangeArrowheads="1"/>
            </p:cNvSpPr>
            <p:nvPr/>
          </p:nvSpPr>
          <p:spPr bwMode="auto">
            <a:xfrm>
              <a:off x="2485136" y="2175062"/>
              <a:ext cx="1020429"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mIsInitialized</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318" name="Freeform 1316"/>
            <p:cNvSpPr>
              <a:spLocks/>
            </p:cNvSpPr>
            <p:nvPr/>
          </p:nvSpPr>
          <p:spPr bwMode="auto">
            <a:xfrm>
              <a:off x="748386" y="2675071"/>
              <a:ext cx="2053796" cy="449446"/>
            </a:xfrm>
            <a:custGeom>
              <a:avLst/>
              <a:gdLst>
                <a:gd name="T0" fmla="*/ 2696 w 2736"/>
                <a:gd name="T1" fmla="*/ 0 h 688"/>
                <a:gd name="T2" fmla="*/ 2736 w 2736"/>
                <a:gd name="T3" fmla="*/ 40 h 688"/>
                <a:gd name="T4" fmla="*/ 2736 w 2736"/>
                <a:gd name="T5" fmla="*/ 40 h 688"/>
                <a:gd name="T6" fmla="*/ 2736 w 2736"/>
                <a:gd name="T7" fmla="*/ 648 h 688"/>
                <a:gd name="T8" fmla="*/ 2736 w 2736"/>
                <a:gd name="T9" fmla="*/ 648 h 688"/>
                <a:gd name="T10" fmla="*/ 2696 w 2736"/>
                <a:gd name="T11" fmla="*/ 688 h 688"/>
                <a:gd name="T12" fmla="*/ 2696 w 2736"/>
                <a:gd name="T13" fmla="*/ 688 h 688"/>
                <a:gd name="T14" fmla="*/ 2696 w 2736"/>
                <a:gd name="T15" fmla="*/ 688 h 688"/>
                <a:gd name="T16" fmla="*/ 40 w 2736"/>
                <a:gd name="T17" fmla="*/ 688 h 688"/>
                <a:gd name="T18" fmla="*/ 40 w 2736"/>
                <a:gd name="T19" fmla="*/ 688 h 688"/>
                <a:gd name="T20" fmla="*/ 0 w 2736"/>
                <a:gd name="T21" fmla="*/ 648 h 688"/>
                <a:gd name="T22" fmla="*/ 0 w 2736"/>
                <a:gd name="T23" fmla="*/ 648 h 688"/>
                <a:gd name="T24" fmla="*/ 0 w 2736"/>
                <a:gd name="T25" fmla="*/ 40 h 688"/>
                <a:gd name="T26" fmla="*/ 40 w 2736"/>
                <a:gd name="T27" fmla="*/ 0 h 688"/>
                <a:gd name="T28" fmla="*/ 40 w 2736"/>
                <a:gd name="T29" fmla="*/ 0 h 688"/>
                <a:gd name="T30" fmla="*/ 2696 w 2736"/>
                <a:gd name="T31"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6" h="688">
                  <a:moveTo>
                    <a:pt x="2696" y="0"/>
                  </a:moveTo>
                  <a:cubicBezTo>
                    <a:pt x="2719" y="0"/>
                    <a:pt x="2736" y="18"/>
                    <a:pt x="2736" y="40"/>
                  </a:cubicBezTo>
                  <a:lnTo>
                    <a:pt x="2736" y="40"/>
                  </a:lnTo>
                  <a:lnTo>
                    <a:pt x="2736" y="648"/>
                  </a:lnTo>
                  <a:lnTo>
                    <a:pt x="2736" y="648"/>
                  </a:lnTo>
                  <a:cubicBezTo>
                    <a:pt x="2736" y="671"/>
                    <a:pt x="2719" y="688"/>
                    <a:pt x="2696" y="688"/>
                  </a:cubicBezTo>
                  <a:cubicBezTo>
                    <a:pt x="2696" y="688"/>
                    <a:pt x="2696" y="688"/>
                    <a:pt x="2696" y="688"/>
                  </a:cubicBezTo>
                  <a:lnTo>
                    <a:pt x="2696" y="688"/>
                  </a:lnTo>
                  <a:lnTo>
                    <a:pt x="40" y="688"/>
                  </a:lnTo>
                  <a:lnTo>
                    <a:pt x="40" y="688"/>
                  </a:lnTo>
                  <a:cubicBezTo>
                    <a:pt x="18" y="688"/>
                    <a:pt x="0" y="671"/>
                    <a:pt x="0" y="648"/>
                  </a:cubicBezTo>
                  <a:lnTo>
                    <a:pt x="0" y="648"/>
                  </a:lnTo>
                  <a:lnTo>
                    <a:pt x="0" y="40"/>
                  </a:lnTo>
                  <a:cubicBezTo>
                    <a:pt x="0" y="18"/>
                    <a:pt x="18" y="0"/>
                    <a:pt x="40" y="0"/>
                  </a:cubicBezTo>
                  <a:lnTo>
                    <a:pt x="40" y="0"/>
                  </a:lnTo>
                  <a:lnTo>
                    <a:pt x="2696"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19" name="Rectangle 1317"/>
            <p:cNvSpPr>
              <a:spLocks noChangeArrowheads="1"/>
            </p:cNvSpPr>
            <p:nvPr/>
          </p:nvSpPr>
          <p:spPr bwMode="auto">
            <a:xfrm>
              <a:off x="711191" y="2644171"/>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0" name="Rectangle 1318"/>
            <p:cNvSpPr>
              <a:spLocks noChangeArrowheads="1"/>
            </p:cNvSpPr>
            <p:nvPr/>
          </p:nvSpPr>
          <p:spPr bwMode="auto">
            <a:xfrm>
              <a:off x="711191" y="2654003"/>
              <a:ext cx="2068350" cy="94103"/>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1" name="Rectangle 1319"/>
            <p:cNvSpPr>
              <a:spLocks noChangeArrowheads="1"/>
            </p:cNvSpPr>
            <p:nvPr/>
          </p:nvSpPr>
          <p:spPr bwMode="auto">
            <a:xfrm>
              <a:off x="711191" y="2748105"/>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2" name="Rectangle 1320"/>
            <p:cNvSpPr>
              <a:spLocks noChangeArrowheads="1"/>
            </p:cNvSpPr>
            <p:nvPr/>
          </p:nvSpPr>
          <p:spPr bwMode="auto">
            <a:xfrm>
              <a:off x="711191" y="2759342"/>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3" name="Rectangle 1321"/>
            <p:cNvSpPr>
              <a:spLocks noChangeArrowheads="1"/>
            </p:cNvSpPr>
            <p:nvPr/>
          </p:nvSpPr>
          <p:spPr bwMode="auto">
            <a:xfrm>
              <a:off x="711191" y="2769173"/>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4" name="Rectangle 1322"/>
            <p:cNvSpPr>
              <a:spLocks noChangeArrowheads="1"/>
            </p:cNvSpPr>
            <p:nvPr/>
          </p:nvSpPr>
          <p:spPr bwMode="auto">
            <a:xfrm>
              <a:off x="711191" y="2780409"/>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5" name="Rectangle 1323"/>
            <p:cNvSpPr>
              <a:spLocks noChangeArrowheads="1"/>
            </p:cNvSpPr>
            <p:nvPr/>
          </p:nvSpPr>
          <p:spPr bwMode="auto">
            <a:xfrm>
              <a:off x="711191" y="2790241"/>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6" name="Rectangle 1324"/>
            <p:cNvSpPr>
              <a:spLocks noChangeArrowheads="1"/>
            </p:cNvSpPr>
            <p:nvPr/>
          </p:nvSpPr>
          <p:spPr bwMode="auto">
            <a:xfrm>
              <a:off x="711191" y="2800073"/>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7" name="Rectangle 1325"/>
            <p:cNvSpPr>
              <a:spLocks noChangeArrowheads="1"/>
            </p:cNvSpPr>
            <p:nvPr/>
          </p:nvSpPr>
          <p:spPr bwMode="auto">
            <a:xfrm>
              <a:off x="711191" y="2811309"/>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8" name="Rectangle 1326"/>
            <p:cNvSpPr>
              <a:spLocks noChangeArrowheads="1"/>
            </p:cNvSpPr>
            <p:nvPr/>
          </p:nvSpPr>
          <p:spPr bwMode="auto">
            <a:xfrm>
              <a:off x="711191" y="2821140"/>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29" name="Rectangle 1327"/>
            <p:cNvSpPr>
              <a:spLocks noChangeArrowheads="1"/>
            </p:cNvSpPr>
            <p:nvPr/>
          </p:nvSpPr>
          <p:spPr bwMode="auto">
            <a:xfrm>
              <a:off x="711191" y="2832377"/>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0" name="Rectangle 1328"/>
            <p:cNvSpPr>
              <a:spLocks noChangeArrowheads="1"/>
            </p:cNvSpPr>
            <p:nvPr/>
          </p:nvSpPr>
          <p:spPr bwMode="auto">
            <a:xfrm>
              <a:off x="711191" y="2842208"/>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1" name="Rectangle 1329"/>
            <p:cNvSpPr>
              <a:spLocks noChangeArrowheads="1"/>
            </p:cNvSpPr>
            <p:nvPr/>
          </p:nvSpPr>
          <p:spPr bwMode="auto">
            <a:xfrm>
              <a:off x="711191" y="2853444"/>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2" name="Rectangle 1330"/>
            <p:cNvSpPr>
              <a:spLocks noChangeArrowheads="1"/>
            </p:cNvSpPr>
            <p:nvPr/>
          </p:nvSpPr>
          <p:spPr bwMode="auto">
            <a:xfrm>
              <a:off x="711191" y="2863276"/>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3" name="Rectangle 1331"/>
            <p:cNvSpPr>
              <a:spLocks noChangeArrowheads="1"/>
            </p:cNvSpPr>
            <p:nvPr/>
          </p:nvSpPr>
          <p:spPr bwMode="auto">
            <a:xfrm>
              <a:off x="711191" y="2873108"/>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4" name="Rectangle 1332"/>
            <p:cNvSpPr>
              <a:spLocks noChangeArrowheads="1"/>
            </p:cNvSpPr>
            <p:nvPr/>
          </p:nvSpPr>
          <p:spPr bwMode="auto">
            <a:xfrm>
              <a:off x="711191" y="2884344"/>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5" name="Rectangle 1333"/>
            <p:cNvSpPr>
              <a:spLocks noChangeArrowheads="1"/>
            </p:cNvSpPr>
            <p:nvPr/>
          </p:nvSpPr>
          <p:spPr bwMode="auto">
            <a:xfrm>
              <a:off x="711191" y="2894175"/>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6" name="Rectangle 1334"/>
            <p:cNvSpPr>
              <a:spLocks noChangeArrowheads="1"/>
            </p:cNvSpPr>
            <p:nvPr/>
          </p:nvSpPr>
          <p:spPr bwMode="auto">
            <a:xfrm>
              <a:off x="711191" y="2905412"/>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7" name="Rectangle 1335"/>
            <p:cNvSpPr>
              <a:spLocks noChangeArrowheads="1"/>
            </p:cNvSpPr>
            <p:nvPr/>
          </p:nvSpPr>
          <p:spPr bwMode="auto">
            <a:xfrm>
              <a:off x="711191" y="2915243"/>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8" name="Rectangle 1336"/>
            <p:cNvSpPr>
              <a:spLocks noChangeArrowheads="1"/>
            </p:cNvSpPr>
            <p:nvPr/>
          </p:nvSpPr>
          <p:spPr bwMode="auto">
            <a:xfrm>
              <a:off x="711191" y="2926479"/>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39" name="Rectangle 1337"/>
            <p:cNvSpPr>
              <a:spLocks noChangeArrowheads="1"/>
            </p:cNvSpPr>
            <p:nvPr/>
          </p:nvSpPr>
          <p:spPr bwMode="auto">
            <a:xfrm>
              <a:off x="711191" y="2936311"/>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0" name="Rectangle 1338"/>
            <p:cNvSpPr>
              <a:spLocks noChangeArrowheads="1"/>
            </p:cNvSpPr>
            <p:nvPr/>
          </p:nvSpPr>
          <p:spPr bwMode="auto">
            <a:xfrm>
              <a:off x="711191" y="2946143"/>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1" name="Rectangle 1339"/>
            <p:cNvSpPr>
              <a:spLocks noChangeArrowheads="1"/>
            </p:cNvSpPr>
            <p:nvPr/>
          </p:nvSpPr>
          <p:spPr bwMode="auto">
            <a:xfrm>
              <a:off x="711191" y="2957379"/>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2" name="Rectangle 1340"/>
            <p:cNvSpPr>
              <a:spLocks noChangeArrowheads="1"/>
            </p:cNvSpPr>
            <p:nvPr/>
          </p:nvSpPr>
          <p:spPr bwMode="auto">
            <a:xfrm>
              <a:off x="711191" y="2967210"/>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3" name="Rectangle 1341"/>
            <p:cNvSpPr>
              <a:spLocks noChangeArrowheads="1"/>
            </p:cNvSpPr>
            <p:nvPr/>
          </p:nvSpPr>
          <p:spPr bwMode="auto">
            <a:xfrm>
              <a:off x="711191" y="2978447"/>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4" name="Rectangle 1342"/>
            <p:cNvSpPr>
              <a:spLocks noChangeArrowheads="1"/>
            </p:cNvSpPr>
            <p:nvPr/>
          </p:nvSpPr>
          <p:spPr bwMode="auto">
            <a:xfrm>
              <a:off x="711191" y="2988278"/>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5" name="Rectangle 1343"/>
            <p:cNvSpPr>
              <a:spLocks noChangeArrowheads="1"/>
            </p:cNvSpPr>
            <p:nvPr/>
          </p:nvSpPr>
          <p:spPr bwMode="auto">
            <a:xfrm>
              <a:off x="711191" y="2999514"/>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6" name="Rectangle 1344"/>
            <p:cNvSpPr>
              <a:spLocks noChangeArrowheads="1"/>
            </p:cNvSpPr>
            <p:nvPr/>
          </p:nvSpPr>
          <p:spPr bwMode="auto">
            <a:xfrm>
              <a:off x="711191" y="3009346"/>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7" name="Rectangle 1345"/>
            <p:cNvSpPr>
              <a:spLocks noChangeArrowheads="1"/>
            </p:cNvSpPr>
            <p:nvPr/>
          </p:nvSpPr>
          <p:spPr bwMode="auto">
            <a:xfrm>
              <a:off x="711191" y="3019178"/>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8" name="Rectangle 1346"/>
            <p:cNvSpPr>
              <a:spLocks noChangeArrowheads="1"/>
            </p:cNvSpPr>
            <p:nvPr/>
          </p:nvSpPr>
          <p:spPr bwMode="auto">
            <a:xfrm>
              <a:off x="711191" y="3030414"/>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49" name="Rectangle 1347"/>
            <p:cNvSpPr>
              <a:spLocks noChangeArrowheads="1"/>
            </p:cNvSpPr>
            <p:nvPr/>
          </p:nvSpPr>
          <p:spPr bwMode="auto">
            <a:xfrm>
              <a:off x="711191" y="3040245"/>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0" name="Rectangle 1348"/>
            <p:cNvSpPr>
              <a:spLocks noChangeArrowheads="1"/>
            </p:cNvSpPr>
            <p:nvPr/>
          </p:nvSpPr>
          <p:spPr bwMode="auto">
            <a:xfrm>
              <a:off x="711191" y="3051481"/>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1" name="Rectangle 1349"/>
            <p:cNvSpPr>
              <a:spLocks noChangeArrowheads="1"/>
            </p:cNvSpPr>
            <p:nvPr/>
          </p:nvSpPr>
          <p:spPr bwMode="auto">
            <a:xfrm>
              <a:off x="711191" y="3061313"/>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2" name="Rectangle 1350"/>
            <p:cNvSpPr>
              <a:spLocks noChangeArrowheads="1"/>
            </p:cNvSpPr>
            <p:nvPr/>
          </p:nvSpPr>
          <p:spPr bwMode="auto">
            <a:xfrm>
              <a:off x="711191" y="3072549"/>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3" name="Rectangle 1351"/>
            <p:cNvSpPr>
              <a:spLocks noChangeArrowheads="1"/>
            </p:cNvSpPr>
            <p:nvPr/>
          </p:nvSpPr>
          <p:spPr bwMode="auto">
            <a:xfrm>
              <a:off x="711191" y="3082381"/>
              <a:ext cx="2068350"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4" name="Rectangle 1352"/>
            <p:cNvSpPr>
              <a:spLocks noChangeArrowheads="1"/>
            </p:cNvSpPr>
            <p:nvPr/>
          </p:nvSpPr>
          <p:spPr bwMode="auto">
            <a:xfrm>
              <a:off x="711191" y="3092212"/>
              <a:ext cx="2068350"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5" name="Freeform 1353"/>
            <p:cNvSpPr>
              <a:spLocks/>
            </p:cNvSpPr>
            <p:nvPr/>
          </p:nvSpPr>
          <p:spPr bwMode="auto">
            <a:xfrm>
              <a:off x="711191" y="2644171"/>
              <a:ext cx="2055413" cy="448041"/>
            </a:xfrm>
            <a:custGeom>
              <a:avLst/>
              <a:gdLst>
                <a:gd name="T0" fmla="*/ 2696 w 2736"/>
                <a:gd name="T1" fmla="*/ 0 h 688"/>
                <a:gd name="T2" fmla="*/ 2736 w 2736"/>
                <a:gd name="T3" fmla="*/ 40 h 688"/>
                <a:gd name="T4" fmla="*/ 2736 w 2736"/>
                <a:gd name="T5" fmla="*/ 40 h 688"/>
                <a:gd name="T6" fmla="*/ 2736 w 2736"/>
                <a:gd name="T7" fmla="*/ 648 h 688"/>
                <a:gd name="T8" fmla="*/ 2736 w 2736"/>
                <a:gd name="T9" fmla="*/ 648 h 688"/>
                <a:gd name="T10" fmla="*/ 2696 w 2736"/>
                <a:gd name="T11" fmla="*/ 688 h 688"/>
                <a:gd name="T12" fmla="*/ 2696 w 2736"/>
                <a:gd name="T13" fmla="*/ 688 h 688"/>
                <a:gd name="T14" fmla="*/ 2696 w 2736"/>
                <a:gd name="T15" fmla="*/ 688 h 688"/>
                <a:gd name="T16" fmla="*/ 40 w 2736"/>
                <a:gd name="T17" fmla="*/ 688 h 688"/>
                <a:gd name="T18" fmla="*/ 40 w 2736"/>
                <a:gd name="T19" fmla="*/ 688 h 688"/>
                <a:gd name="T20" fmla="*/ 0 w 2736"/>
                <a:gd name="T21" fmla="*/ 648 h 688"/>
                <a:gd name="T22" fmla="*/ 0 w 2736"/>
                <a:gd name="T23" fmla="*/ 648 h 688"/>
                <a:gd name="T24" fmla="*/ 0 w 2736"/>
                <a:gd name="T25" fmla="*/ 40 h 688"/>
                <a:gd name="T26" fmla="*/ 40 w 2736"/>
                <a:gd name="T27" fmla="*/ 0 h 688"/>
                <a:gd name="T28" fmla="*/ 40 w 2736"/>
                <a:gd name="T29" fmla="*/ 0 h 688"/>
                <a:gd name="T30" fmla="*/ 2696 w 2736"/>
                <a:gd name="T31"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6" h="688">
                  <a:moveTo>
                    <a:pt x="2696" y="0"/>
                  </a:moveTo>
                  <a:cubicBezTo>
                    <a:pt x="2719" y="0"/>
                    <a:pt x="2736" y="18"/>
                    <a:pt x="2736" y="40"/>
                  </a:cubicBezTo>
                  <a:lnTo>
                    <a:pt x="2736" y="40"/>
                  </a:lnTo>
                  <a:lnTo>
                    <a:pt x="2736" y="648"/>
                  </a:lnTo>
                  <a:lnTo>
                    <a:pt x="2736" y="648"/>
                  </a:lnTo>
                  <a:cubicBezTo>
                    <a:pt x="2736" y="671"/>
                    <a:pt x="2719" y="688"/>
                    <a:pt x="2696" y="688"/>
                  </a:cubicBezTo>
                  <a:cubicBezTo>
                    <a:pt x="2696" y="688"/>
                    <a:pt x="2696" y="688"/>
                    <a:pt x="2696" y="688"/>
                  </a:cubicBezTo>
                  <a:lnTo>
                    <a:pt x="2696" y="688"/>
                  </a:lnTo>
                  <a:lnTo>
                    <a:pt x="40" y="688"/>
                  </a:lnTo>
                  <a:lnTo>
                    <a:pt x="40" y="688"/>
                  </a:lnTo>
                  <a:cubicBezTo>
                    <a:pt x="18" y="688"/>
                    <a:pt x="0" y="671"/>
                    <a:pt x="0" y="648"/>
                  </a:cubicBezTo>
                  <a:lnTo>
                    <a:pt x="0" y="648"/>
                  </a:lnTo>
                  <a:lnTo>
                    <a:pt x="0" y="40"/>
                  </a:lnTo>
                  <a:cubicBezTo>
                    <a:pt x="0" y="18"/>
                    <a:pt x="18" y="0"/>
                    <a:pt x="40" y="0"/>
                  </a:cubicBezTo>
                  <a:lnTo>
                    <a:pt x="40" y="0"/>
                  </a:lnTo>
                  <a:lnTo>
                    <a:pt x="2696" y="0"/>
                  </a:lnTo>
                  <a:close/>
                </a:path>
              </a:pathLst>
            </a:custGeom>
            <a:solidFill>
              <a:schemeClr val="bg1">
                <a:lumMod val="95000"/>
              </a:schemeClr>
            </a:solid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6" name="Rectangle 1354"/>
            <p:cNvSpPr>
              <a:spLocks noChangeArrowheads="1"/>
            </p:cNvSpPr>
            <p:nvPr/>
          </p:nvSpPr>
          <p:spPr bwMode="auto">
            <a:xfrm>
              <a:off x="956999" y="2693329"/>
              <a:ext cx="1617162" cy="191015"/>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0000"/>
                  </a:solidFill>
                  <a:effectLst/>
                  <a:latin typeface="+mn-ea"/>
                  <a:ea typeface="+mn-ea"/>
                  <a:cs typeface="ＭＳ Ｐゴシック" pitchFamily="50" charset="-128"/>
                </a:rPr>
                <a:t>unit::</a:t>
              </a:r>
              <a:r>
                <a:rPr kumimoji="1" lang="ja-JP" altLang="ja-JP" sz="1400" b="1" i="0" u="none" strike="noStrike" cap="none" normalizeH="0" baseline="0" dirty="0" smtClean="0">
                  <a:ln>
                    <a:noFill/>
                  </a:ln>
                  <a:solidFill>
                    <a:srgbClr val="0066FF"/>
                  </a:solidFill>
                  <a:effectLst/>
                  <a:latin typeface="+mn-ea"/>
                  <a:ea typeface="+mn-ea"/>
                  <a:cs typeface="ＭＳ Ｐゴシック" pitchFamily="50" charset="-128"/>
                </a:rPr>
                <a:t>LineMonitor</a:t>
              </a:r>
              <a:endParaRPr kumimoji="1" lang="ja-JP" altLang="ja-JP" sz="1400" b="0" i="0" u="none" strike="noStrike" cap="none" normalizeH="0" baseline="0" dirty="0" smtClean="0">
                <a:ln>
                  <a:noFill/>
                </a:ln>
                <a:solidFill>
                  <a:srgbClr val="0066FF"/>
                </a:solidFill>
                <a:effectLst/>
                <a:latin typeface="+mn-ea"/>
                <a:ea typeface="+mn-ea"/>
                <a:cs typeface="ＭＳ Ｐゴシック" pitchFamily="50" charset="-128"/>
              </a:endParaRPr>
            </a:p>
          </p:txBody>
        </p:sp>
        <p:sp>
          <p:nvSpPr>
            <p:cNvPr id="3357" name="Line 1355"/>
            <p:cNvSpPr>
              <a:spLocks noChangeShapeType="1"/>
            </p:cNvSpPr>
            <p:nvPr/>
          </p:nvSpPr>
          <p:spPr bwMode="auto">
            <a:xfrm>
              <a:off x="711191" y="2894175"/>
              <a:ext cx="2055413" cy="0"/>
            </a:xfrm>
            <a:prstGeom prst="line">
              <a:avLst/>
            </a:prstGeom>
            <a:noFill/>
            <a:ln w="7"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58" name="Rectangle 1356"/>
            <p:cNvSpPr>
              <a:spLocks noChangeArrowheads="1"/>
            </p:cNvSpPr>
            <p:nvPr/>
          </p:nvSpPr>
          <p:spPr bwMode="auto">
            <a:xfrm>
              <a:off x="772643" y="2936311"/>
              <a:ext cx="122905"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359" name="Rectangle 1357"/>
            <p:cNvSpPr>
              <a:spLocks noChangeArrowheads="1"/>
            </p:cNvSpPr>
            <p:nvPr/>
          </p:nvSpPr>
          <p:spPr bwMode="auto">
            <a:xfrm>
              <a:off x="987726" y="2936311"/>
              <a:ext cx="902376"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mThreshold</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3360" name="Freeform 1358"/>
            <p:cNvSpPr>
              <a:spLocks/>
            </p:cNvSpPr>
            <p:nvPr/>
          </p:nvSpPr>
          <p:spPr bwMode="auto">
            <a:xfrm>
              <a:off x="2195663" y="3426488"/>
              <a:ext cx="2428977" cy="511245"/>
            </a:xfrm>
            <a:custGeom>
              <a:avLst/>
              <a:gdLst>
                <a:gd name="T0" fmla="*/ 3192 w 3232"/>
                <a:gd name="T1" fmla="*/ 0 h 784"/>
                <a:gd name="T2" fmla="*/ 3232 w 3232"/>
                <a:gd name="T3" fmla="*/ 40 h 784"/>
                <a:gd name="T4" fmla="*/ 3232 w 3232"/>
                <a:gd name="T5" fmla="*/ 40 h 784"/>
                <a:gd name="T6" fmla="*/ 3232 w 3232"/>
                <a:gd name="T7" fmla="*/ 744 h 784"/>
                <a:gd name="T8" fmla="*/ 3232 w 3232"/>
                <a:gd name="T9" fmla="*/ 744 h 784"/>
                <a:gd name="T10" fmla="*/ 3192 w 3232"/>
                <a:gd name="T11" fmla="*/ 784 h 784"/>
                <a:gd name="T12" fmla="*/ 3192 w 3232"/>
                <a:gd name="T13" fmla="*/ 784 h 784"/>
                <a:gd name="T14" fmla="*/ 3192 w 3232"/>
                <a:gd name="T15" fmla="*/ 784 h 784"/>
                <a:gd name="T16" fmla="*/ 40 w 3232"/>
                <a:gd name="T17" fmla="*/ 784 h 784"/>
                <a:gd name="T18" fmla="*/ 40 w 3232"/>
                <a:gd name="T19" fmla="*/ 784 h 784"/>
                <a:gd name="T20" fmla="*/ 0 w 3232"/>
                <a:gd name="T21" fmla="*/ 744 h 784"/>
                <a:gd name="T22" fmla="*/ 0 w 3232"/>
                <a:gd name="T23" fmla="*/ 744 h 784"/>
                <a:gd name="T24" fmla="*/ 0 w 3232"/>
                <a:gd name="T25" fmla="*/ 40 h 784"/>
                <a:gd name="T26" fmla="*/ 40 w 3232"/>
                <a:gd name="T27" fmla="*/ 0 h 784"/>
                <a:gd name="T28" fmla="*/ 40 w 3232"/>
                <a:gd name="T29" fmla="*/ 0 h 784"/>
                <a:gd name="T30" fmla="*/ 3192 w 3232"/>
                <a:gd name="T31"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2" h="784">
                  <a:moveTo>
                    <a:pt x="3192" y="0"/>
                  </a:moveTo>
                  <a:cubicBezTo>
                    <a:pt x="3215" y="0"/>
                    <a:pt x="3232" y="18"/>
                    <a:pt x="3232" y="40"/>
                  </a:cubicBezTo>
                  <a:lnTo>
                    <a:pt x="3232" y="40"/>
                  </a:lnTo>
                  <a:lnTo>
                    <a:pt x="3232" y="744"/>
                  </a:lnTo>
                  <a:lnTo>
                    <a:pt x="3232" y="744"/>
                  </a:lnTo>
                  <a:cubicBezTo>
                    <a:pt x="3232" y="767"/>
                    <a:pt x="3215" y="784"/>
                    <a:pt x="3192" y="784"/>
                  </a:cubicBezTo>
                  <a:cubicBezTo>
                    <a:pt x="3192" y="784"/>
                    <a:pt x="3192" y="784"/>
                    <a:pt x="3192" y="784"/>
                  </a:cubicBezTo>
                  <a:lnTo>
                    <a:pt x="3192" y="784"/>
                  </a:lnTo>
                  <a:lnTo>
                    <a:pt x="40" y="784"/>
                  </a:lnTo>
                  <a:lnTo>
                    <a:pt x="40" y="784"/>
                  </a:lnTo>
                  <a:cubicBezTo>
                    <a:pt x="18" y="784"/>
                    <a:pt x="0" y="767"/>
                    <a:pt x="0" y="744"/>
                  </a:cubicBezTo>
                  <a:lnTo>
                    <a:pt x="0" y="744"/>
                  </a:lnTo>
                  <a:lnTo>
                    <a:pt x="0" y="40"/>
                  </a:lnTo>
                  <a:cubicBezTo>
                    <a:pt x="0" y="18"/>
                    <a:pt x="18" y="0"/>
                    <a:pt x="40" y="0"/>
                  </a:cubicBezTo>
                  <a:lnTo>
                    <a:pt x="40" y="0"/>
                  </a:lnTo>
                  <a:lnTo>
                    <a:pt x="3192" y="0"/>
                  </a:lnTo>
                  <a:close/>
                </a:path>
              </a:pathLst>
            </a:custGeom>
            <a:solidFill>
              <a:schemeClr val="bg1">
                <a:lumMod val="9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1" name="Rectangle 1359"/>
            <p:cNvSpPr>
              <a:spLocks noChangeArrowheads="1"/>
            </p:cNvSpPr>
            <p:nvPr/>
          </p:nvSpPr>
          <p:spPr bwMode="auto">
            <a:xfrm>
              <a:off x="2160086" y="3395588"/>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2" name="Rectangle 1360"/>
            <p:cNvSpPr>
              <a:spLocks noChangeArrowheads="1"/>
            </p:cNvSpPr>
            <p:nvPr/>
          </p:nvSpPr>
          <p:spPr bwMode="auto">
            <a:xfrm>
              <a:off x="2160086" y="3405420"/>
              <a:ext cx="2440297" cy="10533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3" name="Rectangle 1361"/>
            <p:cNvSpPr>
              <a:spLocks noChangeArrowheads="1"/>
            </p:cNvSpPr>
            <p:nvPr/>
          </p:nvSpPr>
          <p:spPr bwMode="auto">
            <a:xfrm>
              <a:off x="2160086" y="3510759"/>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4" name="Rectangle 1362"/>
            <p:cNvSpPr>
              <a:spLocks noChangeArrowheads="1"/>
            </p:cNvSpPr>
            <p:nvPr/>
          </p:nvSpPr>
          <p:spPr bwMode="auto">
            <a:xfrm>
              <a:off x="2160086" y="3520591"/>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5" name="Rectangle 1363"/>
            <p:cNvSpPr>
              <a:spLocks noChangeArrowheads="1"/>
            </p:cNvSpPr>
            <p:nvPr/>
          </p:nvSpPr>
          <p:spPr bwMode="auto">
            <a:xfrm>
              <a:off x="2160086" y="3531827"/>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6" name="Rectangle 1364"/>
            <p:cNvSpPr>
              <a:spLocks noChangeArrowheads="1"/>
            </p:cNvSpPr>
            <p:nvPr/>
          </p:nvSpPr>
          <p:spPr bwMode="auto">
            <a:xfrm>
              <a:off x="2160086" y="3541658"/>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7" name="Rectangle 1365"/>
            <p:cNvSpPr>
              <a:spLocks noChangeArrowheads="1"/>
            </p:cNvSpPr>
            <p:nvPr/>
          </p:nvSpPr>
          <p:spPr bwMode="auto">
            <a:xfrm>
              <a:off x="2160086" y="3551490"/>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8" name="Rectangle 1366"/>
            <p:cNvSpPr>
              <a:spLocks noChangeArrowheads="1"/>
            </p:cNvSpPr>
            <p:nvPr/>
          </p:nvSpPr>
          <p:spPr bwMode="auto">
            <a:xfrm>
              <a:off x="2160086" y="3562726"/>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69" name="Rectangle 1367"/>
            <p:cNvSpPr>
              <a:spLocks noChangeArrowheads="1"/>
            </p:cNvSpPr>
            <p:nvPr/>
          </p:nvSpPr>
          <p:spPr bwMode="auto">
            <a:xfrm>
              <a:off x="2160086" y="3572558"/>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0" name="Rectangle 1368"/>
            <p:cNvSpPr>
              <a:spLocks noChangeArrowheads="1"/>
            </p:cNvSpPr>
            <p:nvPr/>
          </p:nvSpPr>
          <p:spPr bwMode="auto">
            <a:xfrm>
              <a:off x="2160086" y="3583794"/>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1" name="Rectangle 1369"/>
            <p:cNvSpPr>
              <a:spLocks noChangeArrowheads="1"/>
            </p:cNvSpPr>
            <p:nvPr/>
          </p:nvSpPr>
          <p:spPr bwMode="auto">
            <a:xfrm>
              <a:off x="2160086" y="3593626"/>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2" name="Rectangle 1370"/>
            <p:cNvSpPr>
              <a:spLocks noChangeArrowheads="1"/>
            </p:cNvSpPr>
            <p:nvPr/>
          </p:nvSpPr>
          <p:spPr bwMode="auto">
            <a:xfrm>
              <a:off x="2160086" y="3604862"/>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3" name="Rectangle 1371"/>
            <p:cNvSpPr>
              <a:spLocks noChangeArrowheads="1"/>
            </p:cNvSpPr>
            <p:nvPr/>
          </p:nvSpPr>
          <p:spPr bwMode="auto">
            <a:xfrm>
              <a:off x="2160086" y="3614693"/>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4" name="Rectangle 1372"/>
            <p:cNvSpPr>
              <a:spLocks noChangeArrowheads="1"/>
            </p:cNvSpPr>
            <p:nvPr/>
          </p:nvSpPr>
          <p:spPr bwMode="auto">
            <a:xfrm>
              <a:off x="2160086" y="3624525"/>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5" name="Rectangle 1373"/>
            <p:cNvSpPr>
              <a:spLocks noChangeArrowheads="1"/>
            </p:cNvSpPr>
            <p:nvPr/>
          </p:nvSpPr>
          <p:spPr bwMode="auto">
            <a:xfrm>
              <a:off x="2160086" y="3635761"/>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6" name="Rectangle 1374"/>
            <p:cNvSpPr>
              <a:spLocks noChangeArrowheads="1"/>
            </p:cNvSpPr>
            <p:nvPr/>
          </p:nvSpPr>
          <p:spPr bwMode="auto">
            <a:xfrm>
              <a:off x="2160086" y="3645593"/>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7" name="Rectangle 1375"/>
            <p:cNvSpPr>
              <a:spLocks noChangeArrowheads="1"/>
            </p:cNvSpPr>
            <p:nvPr/>
          </p:nvSpPr>
          <p:spPr bwMode="auto">
            <a:xfrm>
              <a:off x="2160086" y="3656829"/>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8" name="Rectangle 1376"/>
            <p:cNvSpPr>
              <a:spLocks noChangeArrowheads="1"/>
            </p:cNvSpPr>
            <p:nvPr/>
          </p:nvSpPr>
          <p:spPr bwMode="auto">
            <a:xfrm>
              <a:off x="2160086" y="3666661"/>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79" name="Rectangle 1377"/>
            <p:cNvSpPr>
              <a:spLocks noChangeArrowheads="1"/>
            </p:cNvSpPr>
            <p:nvPr/>
          </p:nvSpPr>
          <p:spPr bwMode="auto">
            <a:xfrm>
              <a:off x="2160086" y="3677897"/>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0" name="Rectangle 1378"/>
            <p:cNvSpPr>
              <a:spLocks noChangeArrowheads="1"/>
            </p:cNvSpPr>
            <p:nvPr/>
          </p:nvSpPr>
          <p:spPr bwMode="auto">
            <a:xfrm>
              <a:off x="2160086" y="3687728"/>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1" name="Rectangle 1379"/>
            <p:cNvSpPr>
              <a:spLocks noChangeArrowheads="1"/>
            </p:cNvSpPr>
            <p:nvPr/>
          </p:nvSpPr>
          <p:spPr bwMode="auto">
            <a:xfrm>
              <a:off x="2160086" y="3697560"/>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2" name="Rectangle 1380"/>
            <p:cNvSpPr>
              <a:spLocks noChangeArrowheads="1"/>
            </p:cNvSpPr>
            <p:nvPr/>
          </p:nvSpPr>
          <p:spPr bwMode="auto">
            <a:xfrm>
              <a:off x="2160086" y="3708796"/>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3" name="Rectangle 1381"/>
            <p:cNvSpPr>
              <a:spLocks noChangeArrowheads="1"/>
            </p:cNvSpPr>
            <p:nvPr/>
          </p:nvSpPr>
          <p:spPr bwMode="auto">
            <a:xfrm>
              <a:off x="2160086" y="3718628"/>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4" name="Rectangle 1382"/>
            <p:cNvSpPr>
              <a:spLocks noChangeArrowheads="1"/>
            </p:cNvSpPr>
            <p:nvPr/>
          </p:nvSpPr>
          <p:spPr bwMode="auto">
            <a:xfrm>
              <a:off x="2160086" y="3729864"/>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5" name="Rectangle 1383"/>
            <p:cNvSpPr>
              <a:spLocks noChangeArrowheads="1"/>
            </p:cNvSpPr>
            <p:nvPr/>
          </p:nvSpPr>
          <p:spPr bwMode="auto">
            <a:xfrm>
              <a:off x="2160086" y="3739696"/>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6" name="Rectangle 1384"/>
            <p:cNvSpPr>
              <a:spLocks noChangeArrowheads="1"/>
            </p:cNvSpPr>
            <p:nvPr/>
          </p:nvSpPr>
          <p:spPr bwMode="auto">
            <a:xfrm>
              <a:off x="2160086" y="3750932"/>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7" name="Rectangle 1385"/>
            <p:cNvSpPr>
              <a:spLocks noChangeArrowheads="1"/>
            </p:cNvSpPr>
            <p:nvPr/>
          </p:nvSpPr>
          <p:spPr bwMode="auto">
            <a:xfrm>
              <a:off x="2160086" y="3760763"/>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8" name="Rectangle 1386"/>
            <p:cNvSpPr>
              <a:spLocks noChangeArrowheads="1"/>
            </p:cNvSpPr>
            <p:nvPr/>
          </p:nvSpPr>
          <p:spPr bwMode="auto">
            <a:xfrm>
              <a:off x="2160086" y="3770595"/>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89" name="Rectangle 1387"/>
            <p:cNvSpPr>
              <a:spLocks noChangeArrowheads="1"/>
            </p:cNvSpPr>
            <p:nvPr/>
          </p:nvSpPr>
          <p:spPr bwMode="auto">
            <a:xfrm>
              <a:off x="2160086" y="3781831"/>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0" name="Rectangle 1388"/>
            <p:cNvSpPr>
              <a:spLocks noChangeArrowheads="1"/>
            </p:cNvSpPr>
            <p:nvPr/>
          </p:nvSpPr>
          <p:spPr bwMode="auto">
            <a:xfrm>
              <a:off x="2160086" y="3791663"/>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1" name="Rectangle 1389"/>
            <p:cNvSpPr>
              <a:spLocks noChangeArrowheads="1"/>
            </p:cNvSpPr>
            <p:nvPr/>
          </p:nvSpPr>
          <p:spPr bwMode="auto">
            <a:xfrm>
              <a:off x="2160086" y="3802899"/>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2" name="Rectangle 1390"/>
            <p:cNvSpPr>
              <a:spLocks noChangeArrowheads="1"/>
            </p:cNvSpPr>
            <p:nvPr/>
          </p:nvSpPr>
          <p:spPr bwMode="auto">
            <a:xfrm>
              <a:off x="2160086" y="3812730"/>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3" name="Rectangle 1391"/>
            <p:cNvSpPr>
              <a:spLocks noChangeArrowheads="1"/>
            </p:cNvSpPr>
            <p:nvPr/>
          </p:nvSpPr>
          <p:spPr bwMode="auto">
            <a:xfrm>
              <a:off x="2160086" y="3823967"/>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4" name="Rectangle 1392"/>
            <p:cNvSpPr>
              <a:spLocks noChangeArrowheads="1"/>
            </p:cNvSpPr>
            <p:nvPr/>
          </p:nvSpPr>
          <p:spPr bwMode="auto">
            <a:xfrm>
              <a:off x="2160086" y="3833798"/>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5" name="Rectangle 1393"/>
            <p:cNvSpPr>
              <a:spLocks noChangeArrowheads="1"/>
            </p:cNvSpPr>
            <p:nvPr/>
          </p:nvSpPr>
          <p:spPr bwMode="auto">
            <a:xfrm>
              <a:off x="2160086" y="3843630"/>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6" name="Rectangle 1394"/>
            <p:cNvSpPr>
              <a:spLocks noChangeArrowheads="1"/>
            </p:cNvSpPr>
            <p:nvPr/>
          </p:nvSpPr>
          <p:spPr bwMode="auto">
            <a:xfrm>
              <a:off x="2160086" y="3854866"/>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7" name="Rectangle 1395"/>
            <p:cNvSpPr>
              <a:spLocks noChangeArrowheads="1"/>
            </p:cNvSpPr>
            <p:nvPr/>
          </p:nvSpPr>
          <p:spPr bwMode="auto">
            <a:xfrm>
              <a:off x="2160086" y="3864698"/>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8" name="Rectangle 1396"/>
            <p:cNvSpPr>
              <a:spLocks noChangeArrowheads="1"/>
            </p:cNvSpPr>
            <p:nvPr/>
          </p:nvSpPr>
          <p:spPr bwMode="auto">
            <a:xfrm>
              <a:off x="2160086" y="3875934"/>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399" name="Rectangle 1397"/>
            <p:cNvSpPr>
              <a:spLocks noChangeArrowheads="1"/>
            </p:cNvSpPr>
            <p:nvPr/>
          </p:nvSpPr>
          <p:spPr bwMode="auto">
            <a:xfrm>
              <a:off x="2160086" y="3885765"/>
              <a:ext cx="2440297" cy="1123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00" name="Rectangle 1398"/>
            <p:cNvSpPr>
              <a:spLocks noChangeArrowheads="1"/>
            </p:cNvSpPr>
            <p:nvPr/>
          </p:nvSpPr>
          <p:spPr bwMode="auto">
            <a:xfrm>
              <a:off x="2160086" y="3897002"/>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01" name="Rectangle 1399"/>
            <p:cNvSpPr>
              <a:spLocks noChangeArrowheads="1"/>
            </p:cNvSpPr>
            <p:nvPr/>
          </p:nvSpPr>
          <p:spPr bwMode="auto">
            <a:xfrm>
              <a:off x="2160086" y="3906833"/>
              <a:ext cx="2440297" cy="9832"/>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02" name="Freeform 1400"/>
            <p:cNvSpPr>
              <a:spLocks/>
            </p:cNvSpPr>
            <p:nvPr/>
          </p:nvSpPr>
          <p:spPr bwMode="auto">
            <a:xfrm>
              <a:off x="2160086" y="3395588"/>
              <a:ext cx="2427360" cy="511245"/>
            </a:xfrm>
            <a:custGeom>
              <a:avLst/>
              <a:gdLst>
                <a:gd name="T0" fmla="*/ 3192 w 3232"/>
                <a:gd name="T1" fmla="*/ 0 h 784"/>
                <a:gd name="T2" fmla="*/ 3232 w 3232"/>
                <a:gd name="T3" fmla="*/ 40 h 784"/>
                <a:gd name="T4" fmla="*/ 3232 w 3232"/>
                <a:gd name="T5" fmla="*/ 40 h 784"/>
                <a:gd name="T6" fmla="*/ 3232 w 3232"/>
                <a:gd name="T7" fmla="*/ 744 h 784"/>
                <a:gd name="T8" fmla="*/ 3232 w 3232"/>
                <a:gd name="T9" fmla="*/ 744 h 784"/>
                <a:gd name="T10" fmla="*/ 3192 w 3232"/>
                <a:gd name="T11" fmla="*/ 784 h 784"/>
                <a:gd name="T12" fmla="*/ 3192 w 3232"/>
                <a:gd name="T13" fmla="*/ 784 h 784"/>
                <a:gd name="T14" fmla="*/ 3192 w 3232"/>
                <a:gd name="T15" fmla="*/ 784 h 784"/>
                <a:gd name="T16" fmla="*/ 40 w 3232"/>
                <a:gd name="T17" fmla="*/ 784 h 784"/>
                <a:gd name="T18" fmla="*/ 40 w 3232"/>
                <a:gd name="T19" fmla="*/ 784 h 784"/>
                <a:gd name="T20" fmla="*/ 0 w 3232"/>
                <a:gd name="T21" fmla="*/ 744 h 784"/>
                <a:gd name="T22" fmla="*/ 0 w 3232"/>
                <a:gd name="T23" fmla="*/ 744 h 784"/>
                <a:gd name="T24" fmla="*/ 0 w 3232"/>
                <a:gd name="T25" fmla="*/ 40 h 784"/>
                <a:gd name="T26" fmla="*/ 40 w 3232"/>
                <a:gd name="T27" fmla="*/ 0 h 784"/>
                <a:gd name="T28" fmla="*/ 40 w 3232"/>
                <a:gd name="T29" fmla="*/ 0 h 784"/>
                <a:gd name="T30" fmla="*/ 3192 w 3232"/>
                <a:gd name="T31"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2" h="784">
                  <a:moveTo>
                    <a:pt x="3192" y="0"/>
                  </a:moveTo>
                  <a:cubicBezTo>
                    <a:pt x="3215" y="0"/>
                    <a:pt x="3232" y="18"/>
                    <a:pt x="3232" y="40"/>
                  </a:cubicBezTo>
                  <a:lnTo>
                    <a:pt x="3232" y="40"/>
                  </a:lnTo>
                  <a:lnTo>
                    <a:pt x="3232" y="744"/>
                  </a:lnTo>
                  <a:lnTo>
                    <a:pt x="3232" y="744"/>
                  </a:lnTo>
                  <a:cubicBezTo>
                    <a:pt x="3232" y="767"/>
                    <a:pt x="3215" y="784"/>
                    <a:pt x="3192" y="784"/>
                  </a:cubicBezTo>
                  <a:cubicBezTo>
                    <a:pt x="3192" y="784"/>
                    <a:pt x="3192" y="784"/>
                    <a:pt x="3192" y="784"/>
                  </a:cubicBezTo>
                  <a:lnTo>
                    <a:pt x="3192" y="784"/>
                  </a:lnTo>
                  <a:lnTo>
                    <a:pt x="40" y="784"/>
                  </a:lnTo>
                  <a:lnTo>
                    <a:pt x="40" y="784"/>
                  </a:lnTo>
                  <a:cubicBezTo>
                    <a:pt x="18" y="784"/>
                    <a:pt x="0" y="767"/>
                    <a:pt x="0" y="744"/>
                  </a:cubicBezTo>
                  <a:lnTo>
                    <a:pt x="0" y="744"/>
                  </a:lnTo>
                  <a:lnTo>
                    <a:pt x="0" y="40"/>
                  </a:lnTo>
                  <a:cubicBezTo>
                    <a:pt x="0" y="18"/>
                    <a:pt x="18" y="0"/>
                    <a:pt x="40" y="0"/>
                  </a:cubicBezTo>
                  <a:lnTo>
                    <a:pt x="40" y="0"/>
                  </a:lnTo>
                  <a:lnTo>
                    <a:pt x="3192" y="0"/>
                  </a:lnTo>
                  <a:close/>
                </a:path>
              </a:pathLst>
            </a:custGeom>
            <a:solidFill>
              <a:schemeClr val="bg1">
                <a:lumMod val="95000"/>
              </a:schemeClr>
            </a:solid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03" name="Rectangle 1401"/>
            <p:cNvSpPr>
              <a:spLocks noChangeArrowheads="1"/>
            </p:cNvSpPr>
            <p:nvPr/>
          </p:nvSpPr>
          <p:spPr bwMode="auto">
            <a:xfrm>
              <a:off x="2349294" y="3455983"/>
              <a:ext cx="2061881" cy="191015"/>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0000"/>
                  </a:solidFill>
                  <a:effectLst/>
                  <a:latin typeface="+mn-ea"/>
                  <a:ea typeface="+mn-ea"/>
                  <a:cs typeface="ＭＳ Ｐゴシック" pitchFamily="50" charset="-128"/>
                </a:rPr>
                <a:t>unit::</a:t>
              </a:r>
              <a:r>
                <a:rPr kumimoji="1" lang="ja-JP" altLang="ja-JP" sz="1400" b="1" i="0" u="none" strike="noStrike" cap="none" normalizeH="0" baseline="0" dirty="0" smtClean="0">
                  <a:ln>
                    <a:noFill/>
                  </a:ln>
                  <a:solidFill>
                    <a:srgbClr val="0066FF"/>
                  </a:solidFill>
                  <a:effectLst/>
                  <a:latin typeface="+mn-ea"/>
                  <a:ea typeface="+mn-ea"/>
                  <a:cs typeface="ＭＳ Ｐゴシック" pitchFamily="50" charset="-128"/>
                </a:rPr>
                <a:t>BalancingWalker</a:t>
              </a:r>
              <a:endParaRPr kumimoji="1" lang="ja-JP" altLang="ja-JP" sz="1400" b="0" i="0" u="none" strike="noStrike" cap="none" normalizeH="0" baseline="0" dirty="0" smtClean="0">
                <a:ln>
                  <a:noFill/>
                </a:ln>
                <a:solidFill>
                  <a:srgbClr val="0066FF"/>
                </a:solidFill>
                <a:effectLst/>
                <a:latin typeface="+mn-ea"/>
                <a:ea typeface="+mn-ea"/>
                <a:cs typeface="ＭＳ Ｐゴシック" pitchFamily="50" charset="-128"/>
              </a:endParaRPr>
            </a:p>
          </p:txBody>
        </p:sp>
        <p:sp>
          <p:nvSpPr>
            <p:cNvPr id="3404" name="Line 1402"/>
            <p:cNvSpPr>
              <a:spLocks noChangeShapeType="1"/>
            </p:cNvSpPr>
            <p:nvPr/>
          </p:nvSpPr>
          <p:spPr bwMode="auto">
            <a:xfrm>
              <a:off x="2160086" y="3645593"/>
              <a:ext cx="2427360" cy="0"/>
            </a:xfrm>
            <a:prstGeom prst="line">
              <a:avLst/>
            </a:prstGeom>
            <a:noFill/>
            <a:ln w="7"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05" name="Rectangle 1403"/>
            <p:cNvSpPr>
              <a:spLocks noChangeArrowheads="1"/>
            </p:cNvSpPr>
            <p:nvPr/>
          </p:nvSpPr>
          <p:spPr bwMode="auto">
            <a:xfrm>
              <a:off x="2219921" y="3654020"/>
              <a:ext cx="122905" cy="162924"/>
            </a:xfrm>
            <a:prstGeom prst="rect">
              <a:avLst/>
            </a:prstGeom>
            <a:solidFill>
              <a:schemeClr val="bg1">
                <a:lumMod val="95000"/>
              </a:schemeClr>
            </a:solid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406" name="Rectangle 1404"/>
            <p:cNvSpPr>
              <a:spLocks noChangeArrowheads="1"/>
            </p:cNvSpPr>
            <p:nvPr/>
          </p:nvSpPr>
          <p:spPr bwMode="auto">
            <a:xfrm>
              <a:off x="2436621" y="3665256"/>
              <a:ext cx="777854"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mForward</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407" name="Rectangle 1405"/>
            <p:cNvSpPr>
              <a:spLocks noChangeArrowheads="1"/>
            </p:cNvSpPr>
            <p:nvPr/>
          </p:nvSpPr>
          <p:spPr bwMode="auto">
            <a:xfrm>
              <a:off x="2219921" y="3769190"/>
              <a:ext cx="122905"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408" name="Rectangle 1406"/>
            <p:cNvSpPr>
              <a:spLocks noChangeArrowheads="1"/>
            </p:cNvSpPr>
            <p:nvPr/>
          </p:nvSpPr>
          <p:spPr bwMode="auto">
            <a:xfrm>
              <a:off x="2436621" y="3780427"/>
              <a:ext cx="493234"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mTurn</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409" name="Line 1407"/>
            <p:cNvSpPr>
              <a:spLocks noChangeShapeType="1"/>
            </p:cNvSpPr>
            <p:nvPr/>
          </p:nvSpPr>
          <p:spPr bwMode="auto">
            <a:xfrm flipH="1">
              <a:off x="2091756" y="2403998"/>
              <a:ext cx="457657" cy="240173"/>
            </a:xfrm>
            <a:prstGeom prst="line">
              <a:avLst/>
            </a:prstGeom>
            <a:noFill/>
            <a:ln w="7"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10" name="Freeform 1408"/>
            <p:cNvSpPr>
              <a:spLocks noEditPoints="1"/>
            </p:cNvSpPr>
            <p:nvPr/>
          </p:nvSpPr>
          <p:spPr bwMode="auto">
            <a:xfrm>
              <a:off x="2079310" y="2507933"/>
              <a:ext cx="192443" cy="136238"/>
            </a:xfrm>
            <a:custGeom>
              <a:avLst/>
              <a:gdLst>
                <a:gd name="T0" fmla="*/ 0 w 119"/>
                <a:gd name="T1" fmla="*/ 97 h 97"/>
                <a:gd name="T2" fmla="*/ 75 w 119"/>
                <a:gd name="T3" fmla="*/ 0 h 97"/>
                <a:gd name="T4" fmla="*/ 0 w 119"/>
                <a:gd name="T5" fmla="*/ 97 h 97"/>
                <a:gd name="T6" fmla="*/ 119 w 119"/>
                <a:gd name="T7" fmla="*/ 75 h 97"/>
              </a:gdLst>
              <a:ahLst/>
              <a:cxnLst>
                <a:cxn ang="0">
                  <a:pos x="T0" y="T1"/>
                </a:cxn>
                <a:cxn ang="0">
                  <a:pos x="T2" y="T3"/>
                </a:cxn>
                <a:cxn ang="0">
                  <a:pos x="T4" y="T5"/>
                </a:cxn>
                <a:cxn ang="0">
                  <a:pos x="T6" y="T7"/>
                </a:cxn>
              </a:cxnLst>
              <a:rect l="0" t="0" r="r" b="b"/>
              <a:pathLst>
                <a:path w="119" h="97">
                  <a:moveTo>
                    <a:pt x="0" y="97"/>
                  </a:moveTo>
                  <a:lnTo>
                    <a:pt x="75" y="0"/>
                  </a:lnTo>
                  <a:moveTo>
                    <a:pt x="0" y="97"/>
                  </a:moveTo>
                  <a:lnTo>
                    <a:pt x="119" y="75"/>
                  </a:lnTo>
                </a:path>
              </a:pathLst>
            </a:custGeom>
            <a:solidFill>
              <a:schemeClr val="bg1">
                <a:lumMod val="95000"/>
              </a:schemeClr>
            </a:solidFill>
            <a:ln w="7" cap="rnd">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11" name="Line 1409"/>
            <p:cNvSpPr>
              <a:spLocks noChangeShapeType="1"/>
            </p:cNvSpPr>
            <p:nvPr/>
          </p:nvSpPr>
          <p:spPr bwMode="auto">
            <a:xfrm>
              <a:off x="3133617" y="2403998"/>
              <a:ext cx="265214" cy="991590"/>
            </a:xfrm>
            <a:prstGeom prst="line">
              <a:avLst/>
            </a:prstGeom>
            <a:noFill/>
            <a:ln w="7"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12" name="Freeform 1410"/>
            <p:cNvSpPr>
              <a:spLocks noEditPoints="1"/>
            </p:cNvSpPr>
            <p:nvPr/>
          </p:nvSpPr>
          <p:spPr bwMode="auto">
            <a:xfrm>
              <a:off x="3290482" y="3228451"/>
              <a:ext cx="130990" cy="167138"/>
            </a:xfrm>
            <a:custGeom>
              <a:avLst/>
              <a:gdLst>
                <a:gd name="T0" fmla="*/ 67 w 81"/>
                <a:gd name="T1" fmla="*/ 119 h 119"/>
                <a:gd name="T2" fmla="*/ 0 w 81"/>
                <a:gd name="T3" fmla="*/ 22 h 119"/>
                <a:gd name="T4" fmla="*/ 67 w 81"/>
                <a:gd name="T5" fmla="*/ 119 h 119"/>
                <a:gd name="T6" fmla="*/ 81 w 81"/>
                <a:gd name="T7" fmla="*/ 0 h 119"/>
              </a:gdLst>
              <a:ahLst/>
              <a:cxnLst>
                <a:cxn ang="0">
                  <a:pos x="T0" y="T1"/>
                </a:cxn>
                <a:cxn ang="0">
                  <a:pos x="T2" y="T3"/>
                </a:cxn>
                <a:cxn ang="0">
                  <a:pos x="T4" y="T5"/>
                </a:cxn>
                <a:cxn ang="0">
                  <a:pos x="T6" y="T7"/>
                </a:cxn>
              </a:cxnLst>
              <a:rect l="0" t="0" r="r" b="b"/>
              <a:pathLst>
                <a:path w="81" h="119">
                  <a:moveTo>
                    <a:pt x="67" y="119"/>
                  </a:moveTo>
                  <a:lnTo>
                    <a:pt x="0" y="22"/>
                  </a:lnTo>
                  <a:moveTo>
                    <a:pt x="67" y="119"/>
                  </a:moveTo>
                  <a:lnTo>
                    <a:pt x="81" y="0"/>
                  </a:lnTo>
                </a:path>
              </a:pathLst>
            </a:custGeom>
            <a:solidFill>
              <a:schemeClr val="bg1">
                <a:lumMod val="95000"/>
              </a:schemeClr>
            </a:solidFill>
            <a:ln w="7" cap="rnd">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3413" name="Rectangle 1411"/>
            <p:cNvSpPr>
              <a:spLocks noChangeArrowheads="1"/>
            </p:cNvSpPr>
            <p:nvPr/>
          </p:nvSpPr>
          <p:spPr bwMode="auto">
            <a:xfrm>
              <a:off x="2619585" y="2444261"/>
              <a:ext cx="98647"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000000"/>
                  </a:solidFill>
                  <a:effectLst/>
                  <a:latin typeface="+mn-ea"/>
                  <a:ea typeface="+mn-ea"/>
                  <a:cs typeface="ＭＳ Ｐゴシック" pitchFamily="50" charset="-128"/>
                </a:rPr>
                <a:t>1</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414" name="Rectangle 1412"/>
            <p:cNvSpPr>
              <a:spLocks noChangeArrowheads="1"/>
            </p:cNvSpPr>
            <p:nvPr/>
          </p:nvSpPr>
          <p:spPr bwMode="auto">
            <a:xfrm>
              <a:off x="711191" y="2418044"/>
              <a:ext cx="1371353" cy="191015"/>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FF00FF"/>
                  </a:solidFill>
                  <a:effectLst/>
                  <a:latin typeface="+mn-ea"/>
                  <a:ea typeface="+mn-ea"/>
                  <a:cs typeface="ＭＳ Ｐゴシック" pitchFamily="50" charset="-128"/>
                </a:rPr>
                <a:t>-mLineMonitor</a:t>
              </a:r>
            </a:p>
          </p:txBody>
        </p:sp>
        <p:sp>
          <p:nvSpPr>
            <p:cNvPr id="3415" name="Rectangle 1413"/>
            <p:cNvSpPr>
              <a:spLocks noChangeArrowheads="1"/>
            </p:cNvSpPr>
            <p:nvPr/>
          </p:nvSpPr>
          <p:spPr bwMode="auto">
            <a:xfrm>
              <a:off x="2415188" y="2495760"/>
              <a:ext cx="98647"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000000"/>
                  </a:solidFill>
                  <a:effectLst/>
                  <a:latin typeface="+mn-ea"/>
                  <a:ea typeface="+mn-ea"/>
                  <a:cs typeface="ＭＳ Ｐゴシック" pitchFamily="50" charset="-128"/>
                </a:rPr>
                <a:t>1</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3416" name="Rectangle 1414"/>
            <p:cNvSpPr>
              <a:spLocks noChangeArrowheads="1"/>
            </p:cNvSpPr>
            <p:nvPr/>
          </p:nvSpPr>
          <p:spPr bwMode="auto">
            <a:xfrm>
              <a:off x="3374575" y="2446134"/>
              <a:ext cx="98647"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000000"/>
                  </a:solidFill>
                  <a:effectLst/>
                  <a:latin typeface="+mn-ea"/>
                  <a:ea typeface="+mn-ea"/>
                  <a:cs typeface="ＭＳ Ｐゴシック" pitchFamily="50" charset="-128"/>
                </a:rPr>
                <a:t>1</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3417" name="Rectangle 1415"/>
            <p:cNvSpPr>
              <a:spLocks noChangeArrowheads="1"/>
            </p:cNvSpPr>
            <p:nvPr/>
          </p:nvSpPr>
          <p:spPr bwMode="auto">
            <a:xfrm>
              <a:off x="1453387" y="3203051"/>
              <a:ext cx="1816072" cy="191015"/>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FF00FF"/>
                  </a:solidFill>
                  <a:effectLst/>
                  <a:latin typeface="+mn-ea"/>
                  <a:ea typeface="+mn-ea"/>
                  <a:cs typeface="ＭＳ Ｐゴシック" pitchFamily="50" charset="-128"/>
                </a:rPr>
                <a:t>-mBalancingWalker</a:t>
              </a:r>
            </a:p>
          </p:txBody>
        </p:sp>
        <p:sp>
          <p:nvSpPr>
            <p:cNvPr id="3418" name="Rectangle 1416"/>
            <p:cNvSpPr>
              <a:spLocks noChangeArrowheads="1"/>
            </p:cNvSpPr>
            <p:nvPr/>
          </p:nvSpPr>
          <p:spPr bwMode="auto">
            <a:xfrm>
              <a:off x="3529822" y="3249519"/>
              <a:ext cx="98647" cy="162924"/>
            </a:xfrm>
            <a:prstGeom prst="rect">
              <a:avLst/>
            </a:prstGeom>
            <a:noFill/>
            <a:ln>
              <a:noFill/>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000000"/>
                  </a:solidFill>
                  <a:effectLst/>
                  <a:latin typeface="+mn-ea"/>
                  <a:ea typeface="+mn-ea"/>
                  <a:cs typeface="ＭＳ Ｐゴシック" pitchFamily="50" charset="-128"/>
                </a:rPr>
                <a:t>1</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grpSp>
      <p:sp>
        <p:nvSpPr>
          <p:cNvPr id="1564" name="角丸四角形 1563"/>
          <p:cNvSpPr/>
          <p:nvPr/>
        </p:nvSpPr>
        <p:spPr>
          <a:xfrm>
            <a:off x="6102804" y="3404664"/>
            <a:ext cx="2473396" cy="495636"/>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pPr algn="ctr"/>
            <a:r>
              <a:rPr lang="ja-JP" altLang="en-US" sz="1200" dirty="0" smtClean="0">
                <a:solidFill>
                  <a:schemeClr val="tx1"/>
                </a:solidFill>
              </a:rPr>
              <a:t>クラスの構造体の中に、</a:t>
            </a:r>
            <a:endParaRPr lang="en-US" altLang="ja-JP" sz="1200" dirty="0" smtClean="0">
              <a:solidFill>
                <a:schemeClr val="tx1"/>
              </a:solidFill>
            </a:endParaRPr>
          </a:p>
          <a:p>
            <a:pPr algn="ctr"/>
            <a:r>
              <a:rPr lang="ja-JP" altLang="en-US" sz="1200" dirty="0" smtClean="0">
                <a:solidFill>
                  <a:schemeClr val="tx1"/>
                </a:solidFill>
              </a:rPr>
              <a:t>関連するクラスのポインタを持つ</a:t>
            </a:r>
            <a:endParaRPr lang="ja-JP" altLang="en-US" sz="1200" dirty="0">
              <a:solidFill>
                <a:schemeClr val="tx1"/>
              </a:solidFill>
            </a:endParaRPr>
          </a:p>
        </p:txBody>
      </p:sp>
      <p:sp>
        <p:nvSpPr>
          <p:cNvPr id="3421" name="フリーフォーム 3420"/>
          <p:cNvSpPr>
            <a:spLocks/>
          </p:cNvSpPr>
          <p:nvPr/>
        </p:nvSpPr>
        <p:spPr>
          <a:xfrm>
            <a:off x="7283450" y="2794930"/>
            <a:ext cx="584200" cy="635133"/>
          </a:xfrm>
          <a:custGeom>
            <a:avLst/>
            <a:gdLst>
              <a:gd name="connsiteX0" fmla="*/ 215900 w 584200"/>
              <a:gd name="connsiteY0" fmla="*/ 469900 h 469900"/>
              <a:gd name="connsiteX1" fmla="*/ 0 w 584200"/>
              <a:gd name="connsiteY1" fmla="*/ 0 h 469900"/>
              <a:gd name="connsiteX2" fmla="*/ 584200 w 584200"/>
              <a:gd name="connsiteY2" fmla="*/ 457200 h 469900"/>
            </a:gdLst>
            <a:ahLst/>
            <a:cxnLst>
              <a:cxn ang="0">
                <a:pos x="connsiteX0" y="connsiteY0"/>
              </a:cxn>
              <a:cxn ang="0">
                <a:pos x="connsiteX1" y="connsiteY1"/>
              </a:cxn>
              <a:cxn ang="0">
                <a:pos x="connsiteX2" y="connsiteY2"/>
              </a:cxn>
            </a:cxnLst>
            <a:rect l="l" t="t" r="r" b="b"/>
            <a:pathLst>
              <a:path w="584200" h="469900">
                <a:moveTo>
                  <a:pt x="215900" y="469900"/>
                </a:moveTo>
                <a:lnTo>
                  <a:pt x="0" y="0"/>
                </a:lnTo>
                <a:lnTo>
                  <a:pt x="584200" y="4572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
        <p:nvSpPr>
          <p:cNvPr id="1568" name="角丸四角形 1567"/>
          <p:cNvSpPr/>
          <p:nvPr/>
        </p:nvSpPr>
        <p:spPr>
          <a:xfrm>
            <a:off x="288675" y="5645014"/>
            <a:ext cx="2340000" cy="792000"/>
          </a:xfrm>
          <a:prstGeom prst="roundRect">
            <a:avLst/>
          </a:prstGeom>
          <a:solidFill>
            <a:srgbClr val="CCFFFF"/>
          </a:solidFill>
          <a:ln w="12700">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2000" tIns="45720" rIns="0" bIns="0" numCol="1" spcCol="0" rtlCol="0" fromWordArt="0" anchor="ctr" anchorCtr="0" forceAA="0" compatLnSpc="1">
            <a:prstTxWarp prst="textNoShape">
              <a:avLst/>
            </a:prstTxWarp>
            <a:noAutofit/>
          </a:bodyPr>
          <a:lstStyle/>
          <a:p>
            <a:r>
              <a:rPr lang="ja-JP" altLang="en-US" sz="1200" dirty="0" smtClean="0">
                <a:solidFill>
                  <a:schemeClr val="tx1"/>
                </a:solidFill>
              </a:rPr>
              <a:t>関連するクラスのポインタ</a:t>
            </a:r>
            <a:endParaRPr lang="en-US" altLang="ja-JP" sz="1200" dirty="0" smtClean="0">
              <a:solidFill>
                <a:schemeClr val="tx1"/>
              </a:solidFill>
            </a:endParaRPr>
          </a:p>
          <a:p>
            <a:r>
              <a:rPr lang="ja-JP" altLang="en-US" sz="1200" dirty="0" smtClean="0">
                <a:solidFill>
                  <a:schemeClr val="tx1"/>
                </a:solidFill>
              </a:rPr>
              <a:t>型のメンバに、生成した</a:t>
            </a:r>
            <a:endParaRPr lang="en-US" altLang="ja-JP" sz="1200" dirty="0" smtClean="0">
              <a:solidFill>
                <a:schemeClr val="tx1"/>
              </a:solidFill>
            </a:endParaRPr>
          </a:p>
          <a:p>
            <a:r>
              <a:rPr lang="ja-JP" altLang="en-US" sz="1200" dirty="0" smtClean="0">
                <a:solidFill>
                  <a:schemeClr val="tx1"/>
                </a:solidFill>
              </a:rPr>
              <a:t>オブジェクトのアドレスを設定</a:t>
            </a:r>
            <a:endParaRPr lang="ja-JP" altLang="en-US" sz="1200" dirty="0">
              <a:solidFill>
                <a:schemeClr val="tx1"/>
              </a:solidFill>
            </a:endParaRPr>
          </a:p>
        </p:txBody>
      </p:sp>
      <p:sp>
        <p:nvSpPr>
          <p:cNvPr id="3422" name="フリーフォーム 3421"/>
          <p:cNvSpPr/>
          <p:nvPr/>
        </p:nvSpPr>
        <p:spPr>
          <a:xfrm>
            <a:off x="2602734" y="5791200"/>
            <a:ext cx="451262" cy="467655"/>
          </a:xfrm>
          <a:custGeom>
            <a:avLst/>
            <a:gdLst>
              <a:gd name="connsiteX0" fmla="*/ 12700 w 495300"/>
              <a:gd name="connsiteY0" fmla="*/ 0 h 482600"/>
              <a:gd name="connsiteX1" fmla="*/ 495300 w 495300"/>
              <a:gd name="connsiteY1" fmla="*/ 482600 h 482600"/>
              <a:gd name="connsiteX2" fmla="*/ 0 w 495300"/>
              <a:gd name="connsiteY2" fmla="*/ 266700 h 482600"/>
            </a:gdLst>
            <a:ahLst/>
            <a:cxnLst>
              <a:cxn ang="0">
                <a:pos x="connsiteX0" y="connsiteY0"/>
              </a:cxn>
              <a:cxn ang="0">
                <a:pos x="connsiteX1" y="connsiteY1"/>
              </a:cxn>
              <a:cxn ang="0">
                <a:pos x="connsiteX2" y="connsiteY2"/>
              </a:cxn>
            </a:cxnLst>
            <a:rect l="l" t="t" r="r" b="b"/>
            <a:pathLst>
              <a:path w="495300" h="482600">
                <a:moveTo>
                  <a:pt x="12700" y="0"/>
                </a:moveTo>
                <a:lnTo>
                  <a:pt x="495300" y="482600"/>
                </a:lnTo>
                <a:lnTo>
                  <a:pt x="0" y="266700"/>
                </a:lnTo>
              </a:path>
            </a:pathLst>
          </a:custGeom>
          <a:solidFill>
            <a:srgbClr val="CCFFFF"/>
          </a:solidFill>
          <a:ln w="12700">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0" numCol="1" spcCol="0" rtlCol="0" fromWordArt="0" anchor="ctr" anchorCtr="0" forceAA="0" compatLnSpc="1">
            <a:prstTxWarp prst="textNoShape">
              <a:avLst/>
            </a:prstTxWarp>
            <a:noAutofit/>
          </a:bodyPr>
          <a:lstStyle/>
          <a:p>
            <a:pPr algn="ctr"/>
            <a:endParaRPr lang="ja-JP" altLang="en-US" sz="1200">
              <a:solidFill>
                <a:schemeClr val="dk1"/>
              </a:solidFill>
            </a:endParaRPr>
          </a:p>
        </p:txBody>
      </p:sp>
      <p:sp>
        <p:nvSpPr>
          <p:cNvPr id="1537" name="フリーフォーム 1536"/>
          <p:cNvSpPr/>
          <p:nvPr/>
        </p:nvSpPr>
        <p:spPr>
          <a:xfrm>
            <a:off x="6870700" y="5810944"/>
            <a:ext cx="558800" cy="361255"/>
          </a:xfrm>
          <a:custGeom>
            <a:avLst/>
            <a:gdLst>
              <a:gd name="connsiteX0" fmla="*/ 0 w 660400"/>
              <a:gd name="connsiteY0" fmla="*/ 0 h 330200"/>
              <a:gd name="connsiteX1" fmla="*/ 317500 w 660400"/>
              <a:gd name="connsiteY1" fmla="*/ 38100 h 330200"/>
              <a:gd name="connsiteX2" fmla="*/ 584200 w 660400"/>
              <a:gd name="connsiteY2" fmla="*/ 101600 h 330200"/>
              <a:gd name="connsiteX3" fmla="*/ 660400 w 660400"/>
              <a:gd name="connsiteY3" fmla="*/ 330200 h 330200"/>
              <a:gd name="connsiteX0" fmla="*/ 0 w 660400"/>
              <a:gd name="connsiteY0" fmla="*/ 5655 h 335855"/>
              <a:gd name="connsiteX1" fmla="*/ 355600 w 660400"/>
              <a:gd name="connsiteY1" fmla="*/ 5655 h 335855"/>
              <a:gd name="connsiteX2" fmla="*/ 584200 w 660400"/>
              <a:gd name="connsiteY2" fmla="*/ 107255 h 335855"/>
              <a:gd name="connsiteX3" fmla="*/ 660400 w 660400"/>
              <a:gd name="connsiteY3" fmla="*/ 335855 h 335855"/>
              <a:gd name="connsiteX0" fmla="*/ 0 w 593648"/>
              <a:gd name="connsiteY0" fmla="*/ 5655 h 361255"/>
              <a:gd name="connsiteX1" fmla="*/ 355600 w 593648"/>
              <a:gd name="connsiteY1" fmla="*/ 5655 h 361255"/>
              <a:gd name="connsiteX2" fmla="*/ 584200 w 593648"/>
              <a:gd name="connsiteY2" fmla="*/ 107255 h 361255"/>
              <a:gd name="connsiteX3" fmla="*/ 558800 w 593648"/>
              <a:gd name="connsiteY3" fmla="*/ 361255 h 361255"/>
              <a:gd name="connsiteX0" fmla="*/ 0 w 558800"/>
              <a:gd name="connsiteY0" fmla="*/ 5655 h 361255"/>
              <a:gd name="connsiteX1" fmla="*/ 355600 w 558800"/>
              <a:gd name="connsiteY1" fmla="*/ 5655 h 361255"/>
              <a:gd name="connsiteX2" fmla="*/ 520700 w 558800"/>
              <a:gd name="connsiteY2" fmla="*/ 107255 h 361255"/>
              <a:gd name="connsiteX3" fmla="*/ 558800 w 558800"/>
              <a:gd name="connsiteY3" fmla="*/ 361255 h 361255"/>
            </a:gdLst>
            <a:ahLst/>
            <a:cxnLst>
              <a:cxn ang="0">
                <a:pos x="connsiteX0" y="connsiteY0"/>
              </a:cxn>
              <a:cxn ang="0">
                <a:pos x="connsiteX1" y="connsiteY1"/>
              </a:cxn>
              <a:cxn ang="0">
                <a:pos x="connsiteX2" y="connsiteY2"/>
              </a:cxn>
              <a:cxn ang="0">
                <a:pos x="connsiteX3" y="connsiteY3"/>
              </a:cxn>
            </a:cxnLst>
            <a:rect l="l" t="t" r="r" b="b"/>
            <a:pathLst>
              <a:path w="558800" h="361255">
                <a:moveTo>
                  <a:pt x="0" y="5655"/>
                </a:moveTo>
                <a:cubicBezTo>
                  <a:pt x="110066" y="16238"/>
                  <a:pt x="268817" y="-11278"/>
                  <a:pt x="355600" y="5655"/>
                </a:cubicBezTo>
                <a:cubicBezTo>
                  <a:pt x="442383" y="22588"/>
                  <a:pt x="486833" y="47988"/>
                  <a:pt x="520700" y="107255"/>
                </a:cubicBezTo>
                <a:cubicBezTo>
                  <a:pt x="554567" y="166522"/>
                  <a:pt x="549275" y="271296"/>
                  <a:pt x="558800" y="361255"/>
                </a:cubicBezTo>
              </a:path>
            </a:pathLst>
          </a:custGeom>
          <a:ln w="19050">
            <a:solidFill>
              <a:srgbClr val="FF660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7099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26</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 10"/>
          <p:cNvSpPr>
            <a:spLocks noGrp="1"/>
          </p:cNvSpPr>
          <p:nvPr>
            <p:ph idx="4294967295"/>
          </p:nvPr>
        </p:nvSpPr>
        <p:spPr>
          <a:xfrm>
            <a:off x="206375" y="1060450"/>
            <a:ext cx="8794750" cy="5378450"/>
          </a:xfrm>
          <a:prstGeom prst="rect">
            <a:avLst/>
          </a:prstGeom>
        </p:spPr>
        <p:txBody>
          <a:bodyPr/>
          <a:lstStyle/>
          <a:p>
            <a:r>
              <a:rPr lang="ja-JP" altLang="en-US" sz="2400" dirty="0" smtClean="0"/>
              <a:t>オブジェクトの定義やリンクの設定などは、特定のクラスに収まらないため、クラスとは別に新しいソースファイルを作って実装します</a:t>
            </a:r>
          </a:p>
          <a:p>
            <a:pPr lvl="1"/>
            <a:r>
              <a:rPr lang="ja-JP" altLang="en-US" sz="2000" dirty="0" smtClean="0"/>
              <a:t>各オブジェクトの初期化操作の呼び出しや、最初のオブジェクトの起動なども、このファイルで実装します（起動については、この後のシーケンス図の実装箇所で説明します）</a:t>
            </a:r>
          </a:p>
          <a:p>
            <a:endParaRPr kumimoji="1" lang="ja-JP" altLang="en-US" sz="2400" dirty="0"/>
          </a:p>
        </p:txBody>
      </p:sp>
      <p:sp>
        <p:nvSpPr>
          <p:cNvPr id="7" name="タイトル 1"/>
          <p:cNvSpPr>
            <a:spLocks noGrp="1"/>
          </p:cNvSpPr>
          <p:nvPr>
            <p:ph type="title"/>
          </p:nvPr>
        </p:nvSpPr>
        <p:spPr>
          <a:xfrm>
            <a:off x="206374" y="185738"/>
            <a:ext cx="8134737" cy="657225"/>
          </a:xfrm>
        </p:spPr>
        <p:txBody>
          <a:bodyPr wrap="none"/>
          <a:lstStyle/>
          <a:p>
            <a:r>
              <a:rPr kumimoji="1" lang="en-US" altLang="ja-JP" dirty="0" smtClean="0"/>
              <a:t>5-3</a:t>
            </a:r>
            <a:r>
              <a:rPr kumimoji="1" lang="ja-JP" altLang="en-US" dirty="0" err="1" smtClean="0"/>
              <a:t>．</a:t>
            </a:r>
            <a:r>
              <a:rPr kumimoji="1" lang="ja-JP" altLang="en-US" dirty="0" smtClean="0"/>
              <a:t>オブジェクトの実装</a:t>
            </a:r>
            <a:endParaRPr kumimoji="1" lang="ja-JP" altLang="en-US" dirty="0"/>
          </a:p>
        </p:txBody>
      </p:sp>
    </p:spTree>
    <p:extLst>
      <p:ext uri="{BB962C8B-B14F-4D97-AF65-F5344CB8AC3E}">
        <p14:creationId xmlns:p14="http://schemas.microsoft.com/office/powerpoint/2010/main" val="1918060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27</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298" name="コンテンツ プレースホルダ 16"/>
          <p:cNvSpPr>
            <a:spLocks noGrp="1"/>
          </p:cNvSpPr>
          <p:nvPr>
            <p:ph idx="4294967295"/>
          </p:nvPr>
        </p:nvSpPr>
        <p:spPr>
          <a:xfrm>
            <a:off x="206376" y="1060450"/>
            <a:ext cx="8242300" cy="5378450"/>
          </a:xfrm>
          <a:prstGeom prst="rect">
            <a:avLst/>
          </a:prstGeom>
        </p:spPr>
        <p:txBody>
          <a:bodyPr/>
          <a:lstStyle/>
          <a:p>
            <a:r>
              <a:rPr lang="ja-JP" altLang="en-US" sz="2400" dirty="0" smtClean="0"/>
              <a:t>オブジェクト図に記述されたオブジェクトは、外部変数として定義します</a:t>
            </a:r>
          </a:p>
          <a:p>
            <a:pPr lvl="1"/>
            <a:r>
              <a:rPr lang="ja-JP" altLang="en-US" sz="2000" dirty="0" smtClean="0"/>
              <a:t>変数の型は、オブジェクトの仕様であるクラスで定義された　構造体の型になります</a:t>
            </a:r>
          </a:p>
          <a:p>
            <a:endParaRPr kumimoji="1" lang="ja-JP" altLang="en-US" sz="2400" dirty="0"/>
          </a:p>
        </p:txBody>
      </p:sp>
      <p:sp>
        <p:nvSpPr>
          <p:cNvPr id="299" name="タイトル 1"/>
          <p:cNvSpPr>
            <a:spLocks noGrp="1"/>
          </p:cNvSpPr>
          <p:nvPr>
            <p:ph type="title"/>
          </p:nvPr>
        </p:nvSpPr>
        <p:spPr>
          <a:xfrm>
            <a:off x="206375" y="185738"/>
            <a:ext cx="7683500" cy="657225"/>
          </a:xfrm>
        </p:spPr>
        <p:txBody>
          <a:bodyPr/>
          <a:lstStyle/>
          <a:p>
            <a:r>
              <a:rPr kumimoji="1" lang="en-US" altLang="ja-JP" dirty="0" smtClean="0"/>
              <a:t>5-4</a:t>
            </a:r>
            <a:r>
              <a:rPr kumimoji="1" lang="ja-JP" altLang="en-US" dirty="0" err="1" smtClean="0"/>
              <a:t>．</a:t>
            </a:r>
            <a:r>
              <a:rPr kumimoji="1" lang="ja-JP" altLang="en-US" dirty="0" smtClean="0"/>
              <a:t>オブジェクト</a:t>
            </a:r>
            <a:r>
              <a:rPr lang="ja-JP" altLang="en-US" dirty="0" smtClean="0"/>
              <a:t>の定義</a:t>
            </a:r>
            <a:endParaRPr kumimoji="1" lang="ja-JP" altLang="en-US" dirty="0"/>
          </a:p>
        </p:txBody>
      </p:sp>
      <p:sp>
        <p:nvSpPr>
          <p:cNvPr id="300" name="テキスト ボックス 299"/>
          <p:cNvSpPr txBox="1"/>
          <p:nvPr/>
        </p:nvSpPr>
        <p:spPr>
          <a:xfrm>
            <a:off x="5490691" y="3038194"/>
            <a:ext cx="3384000" cy="2772000"/>
          </a:xfrm>
          <a:prstGeom prst="rect">
            <a:avLst/>
          </a:prstGeom>
          <a:noFill/>
          <a:ln w="19050">
            <a:solidFill>
              <a:schemeClr val="tx2">
                <a:lumMod val="50000"/>
                <a:lumOff val="50000"/>
              </a:schemeClr>
            </a:solidFill>
          </a:ln>
          <a:effectLst/>
        </p:spPr>
        <p:txBody>
          <a:bodyPr wrap="none" lIns="108000" tIns="72000" rIns="36000" rtlCol="0">
            <a:noAutofit/>
          </a:bodyPr>
          <a:lstStyle/>
          <a:p>
            <a:r>
              <a:rPr lang="en-US" altLang="ja-JP" sz="1400" dirty="0" smtClean="0">
                <a:latin typeface="+mn-ea"/>
                <a:ea typeface="+mn-ea"/>
                <a:cs typeface="Courier New" pitchFamily="49" charset="0"/>
              </a:rPr>
              <a:t>// </a:t>
            </a:r>
            <a:r>
              <a:rPr lang="en-US" altLang="ja-JP" sz="1400" dirty="0">
                <a:latin typeface="+mn-ea"/>
                <a:ea typeface="+mn-ea"/>
                <a:cs typeface="Courier New" pitchFamily="49" charset="0"/>
              </a:rPr>
              <a:t>Device objects</a:t>
            </a:r>
          </a:p>
          <a:p>
            <a:r>
              <a:rPr lang="en-US" altLang="ja-JP" sz="1400" dirty="0">
                <a:latin typeface="+mn-ea"/>
                <a:ea typeface="+mn-ea"/>
                <a:cs typeface="Courier New" pitchFamily="49" charset="0"/>
              </a:rPr>
              <a:t>// </a:t>
            </a:r>
            <a:r>
              <a:rPr lang="ja-JP" altLang="en-US" sz="1400" dirty="0">
                <a:latin typeface="+mn-ea"/>
                <a:ea typeface="+mn-ea"/>
                <a:cs typeface="Courier New" pitchFamily="49" charset="0"/>
              </a:rPr>
              <a:t>オブジェクトを静的に確保する</a:t>
            </a:r>
          </a:p>
          <a:p>
            <a:r>
              <a:rPr lang="en-US" altLang="ja-JP" sz="1400" dirty="0" err="1">
                <a:solidFill>
                  <a:srgbClr val="0000FF"/>
                </a:solidFill>
                <a:latin typeface="+mn-ea"/>
                <a:ea typeface="+mn-ea"/>
                <a:cs typeface="Courier New" pitchFamily="49" charset="0"/>
              </a:rPr>
              <a:t>ColorSensor</a:t>
            </a:r>
            <a:r>
              <a:rPr lang="en-US" altLang="ja-JP" sz="1400" dirty="0">
                <a:solidFill>
                  <a:srgbClr val="0000FF"/>
                </a:solidFill>
                <a:latin typeface="+mn-ea"/>
                <a:ea typeface="+mn-ea"/>
                <a:cs typeface="Courier New" pitchFamily="49" charset="0"/>
              </a:rPr>
              <a:t> </a:t>
            </a:r>
            <a:r>
              <a:rPr lang="en-US" altLang="ja-JP"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gColorSensor</a:t>
            </a:r>
            <a:r>
              <a:rPr lang="en-US" altLang="ja-JP" sz="1400" dirty="0">
                <a:latin typeface="+mn-ea"/>
                <a:ea typeface="+mn-ea"/>
                <a:cs typeface="Courier New" pitchFamily="49" charset="0"/>
              </a:rPr>
              <a:t>;</a:t>
            </a:r>
          </a:p>
          <a:p>
            <a:r>
              <a:rPr lang="en-US" altLang="ja-JP" sz="1400" dirty="0" err="1">
                <a:solidFill>
                  <a:srgbClr val="0000FF"/>
                </a:solidFill>
                <a:latin typeface="+mn-ea"/>
                <a:ea typeface="+mn-ea"/>
                <a:cs typeface="Courier New" pitchFamily="49" charset="0"/>
              </a:rPr>
              <a:t>GyroSensor</a:t>
            </a:r>
            <a:r>
              <a:rPr lang="en-US" altLang="ja-JP" sz="1400" dirty="0">
                <a:latin typeface="+mn-ea"/>
                <a:ea typeface="+mn-ea"/>
                <a:cs typeface="Courier New" pitchFamily="49" charset="0"/>
              </a:rPr>
              <a:t>  </a:t>
            </a:r>
            <a:r>
              <a:rPr lang="en-US" altLang="ja-JP"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gGyroSensor</a:t>
            </a:r>
            <a:r>
              <a:rPr lang="en-US" altLang="ja-JP" sz="1400" dirty="0">
                <a:latin typeface="+mn-ea"/>
                <a:ea typeface="+mn-ea"/>
                <a:cs typeface="Courier New" pitchFamily="49" charset="0"/>
              </a:rPr>
              <a:t>;</a:t>
            </a:r>
          </a:p>
          <a:p>
            <a:r>
              <a:rPr lang="en-US" altLang="ja-JP" sz="1400" dirty="0">
                <a:solidFill>
                  <a:srgbClr val="0000FF"/>
                </a:solidFill>
                <a:latin typeface="+mn-ea"/>
                <a:ea typeface="+mn-ea"/>
                <a:cs typeface="Courier New" pitchFamily="49" charset="0"/>
              </a:rPr>
              <a:t>Motor</a:t>
            </a:r>
            <a:r>
              <a:rPr lang="en-US" altLang="ja-JP" sz="1400" dirty="0">
                <a:latin typeface="+mn-ea"/>
                <a:ea typeface="+mn-ea"/>
                <a:cs typeface="Courier New" pitchFamily="49" charset="0"/>
              </a:rPr>
              <a:t>       </a:t>
            </a:r>
            <a:r>
              <a:rPr lang="en-US" altLang="ja-JP" sz="1400" dirty="0" smtClean="0">
                <a:latin typeface="+mn-ea"/>
                <a:ea typeface="+mn-ea"/>
                <a:cs typeface="Courier New" pitchFamily="49" charset="0"/>
              </a:rPr>
              <a:t>     </a:t>
            </a:r>
            <a:r>
              <a:rPr lang="ja-JP" altLang="en-US"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gLeftWheel</a:t>
            </a:r>
            <a:r>
              <a:rPr lang="en-US" altLang="ja-JP" sz="1400" dirty="0">
                <a:latin typeface="+mn-ea"/>
                <a:ea typeface="+mn-ea"/>
                <a:cs typeface="Courier New" pitchFamily="49" charset="0"/>
              </a:rPr>
              <a:t>;</a:t>
            </a:r>
          </a:p>
          <a:p>
            <a:r>
              <a:rPr lang="en-US" altLang="ja-JP" sz="1400" dirty="0">
                <a:solidFill>
                  <a:srgbClr val="0000FF"/>
                </a:solidFill>
                <a:latin typeface="+mn-ea"/>
                <a:ea typeface="+mn-ea"/>
                <a:cs typeface="Courier New" pitchFamily="49" charset="0"/>
              </a:rPr>
              <a:t>Motor</a:t>
            </a:r>
            <a:r>
              <a:rPr lang="en-US" altLang="ja-JP" sz="1400" dirty="0">
                <a:latin typeface="+mn-ea"/>
                <a:ea typeface="+mn-ea"/>
                <a:cs typeface="Courier New" pitchFamily="49" charset="0"/>
              </a:rPr>
              <a:t>       </a:t>
            </a:r>
            <a:r>
              <a:rPr lang="en-US" altLang="ja-JP" sz="1400" dirty="0" smtClean="0">
                <a:latin typeface="+mn-ea"/>
                <a:ea typeface="+mn-ea"/>
                <a:cs typeface="Courier New" pitchFamily="49" charset="0"/>
              </a:rPr>
              <a:t>     </a:t>
            </a:r>
            <a:r>
              <a:rPr lang="ja-JP" altLang="en-US"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gRightWheel</a:t>
            </a:r>
            <a:r>
              <a:rPr lang="en-US" altLang="ja-JP" sz="1400" dirty="0">
                <a:latin typeface="+mn-ea"/>
                <a:ea typeface="+mn-ea"/>
                <a:cs typeface="Courier New" pitchFamily="49" charset="0"/>
              </a:rPr>
              <a:t>;</a:t>
            </a:r>
          </a:p>
          <a:p>
            <a:endParaRPr lang="en-US" altLang="ja-JP" sz="1400" dirty="0">
              <a:latin typeface="+mn-ea"/>
              <a:ea typeface="+mn-ea"/>
              <a:cs typeface="Courier New" pitchFamily="49" charset="0"/>
            </a:endParaRPr>
          </a:p>
          <a:p>
            <a:r>
              <a:rPr lang="en-US" altLang="ja-JP" sz="1400" dirty="0">
                <a:latin typeface="+mn-ea"/>
                <a:ea typeface="+mn-ea"/>
                <a:cs typeface="Courier New" pitchFamily="49" charset="0"/>
              </a:rPr>
              <a:t>// </a:t>
            </a:r>
            <a:r>
              <a:rPr lang="ja-JP" altLang="en-US" sz="1400" dirty="0">
                <a:latin typeface="+mn-ea"/>
                <a:ea typeface="+mn-ea"/>
                <a:cs typeface="Courier New" pitchFamily="49" charset="0"/>
              </a:rPr>
              <a:t>オブジェクトの生成</a:t>
            </a:r>
          </a:p>
          <a:p>
            <a:r>
              <a:rPr lang="en-US" altLang="ja-JP" sz="1400" dirty="0" err="1" smtClean="0">
                <a:solidFill>
                  <a:srgbClr val="0000FF"/>
                </a:solidFill>
                <a:latin typeface="+mn-ea"/>
                <a:ea typeface="+mn-ea"/>
                <a:cs typeface="Courier New" pitchFamily="49" charset="0"/>
              </a:rPr>
              <a:t>LineTracer</a:t>
            </a:r>
            <a:r>
              <a:rPr lang="en-US" altLang="ja-JP" sz="1400" dirty="0">
                <a:latin typeface="+mn-ea"/>
                <a:ea typeface="+mn-ea"/>
                <a:cs typeface="Courier New" pitchFamily="49" charset="0"/>
              </a:rPr>
              <a:t> </a:t>
            </a:r>
            <a:r>
              <a:rPr lang="en-US" altLang="ja-JP" sz="1400" dirty="0" smtClean="0">
                <a:latin typeface="+mn-ea"/>
                <a:ea typeface="+mn-ea"/>
                <a:cs typeface="Courier New" pitchFamily="49" charset="0"/>
              </a:rPr>
              <a:t>      </a:t>
            </a:r>
            <a:r>
              <a:rPr lang="ja-JP" altLang="en-US" sz="1400" dirty="0">
                <a:latin typeface="+mn-ea"/>
                <a:ea typeface="+mn-ea"/>
                <a:cs typeface="Courier New" pitchFamily="49" charset="0"/>
              </a:rPr>
              <a:t> </a:t>
            </a:r>
            <a:r>
              <a:rPr lang="ja-JP" altLang="en-US"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gLineTracer</a:t>
            </a:r>
            <a:r>
              <a:rPr lang="en-US" altLang="ja-JP" sz="1400" dirty="0">
                <a:latin typeface="+mn-ea"/>
                <a:ea typeface="+mn-ea"/>
                <a:cs typeface="Courier New" pitchFamily="49" charset="0"/>
              </a:rPr>
              <a:t>;</a:t>
            </a:r>
          </a:p>
          <a:p>
            <a:r>
              <a:rPr lang="en-US" altLang="ja-JP" sz="1400" dirty="0" smtClean="0">
                <a:solidFill>
                  <a:srgbClr val="0000FF"/>
                </a:solidFill>
                <a:latin typeface="+mn-ea"/>
                <a:ea typeface="+mn-ea"/>
                <a:cs typeface="Courier New" pitchFamily="49" charset="0"/>
              </a:rPr>
              <a:t>Balancer</a:t>
            </a:r>
            <a:r>
              <a:rPr lang="en-US" altLang="ja-JP"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gBlancer</a:t>
            </a:r>
            <a:r>
              <a:rPr lang="en-US" altLang="ja-JP" sz="1400" dirty="0">
                <a:latin typeface="+mn-ea"/>
                <a:ea typeface="+mn-ea"/>
                <a:cs typeface="Courier New" pitchFamily="49" charset="0"/>
              </a:rPr>
              <a:t>;</a:t>
            </a:r>
          </a:p>
          <a:p>
            <a:r>
              <a:rPr lang="en-US" altLang="ja-JP" sz="1400" dirty="0" err="1" smtClean="0">
                <a:solidFill>
                  <a:srgbClr val="0000FF"/>
                </a:solidFill>
                <a:latin typeface="+mn-ea"/>
                <a:ea typeface="+mn-ea"/>
                <a:cs typeface="Courier New" pitchFamily="49" charset="0"/>
              </a:rPr>
              <a:t>BalancingWalker</a:t>
            </a:r>
            <a:r>
              <a:rPr lang="en-US" altLang="ja-JP"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gBalancingWalker</a:t>
            </a:r>
            <a:r>
              <a:rPr lang="en-US" altLang="ja-JP" sz="1400" dirty="0">
                <a:latin typeface="+mn-ea"/>
                <a:ea typeface="+mn-ea"/>
                <a:cs typeface="Courier New" pitchFamily="49" charset="0"/>
              </a:rPr>
              <a:t>;</a:t>
            </a:r>
          </a:p>
          <a:p>
            <a:r>
              <a:rPr lang="en-US" altLang="ja-JP" sz="1400" dirty="0" err="1" smtClean="0">
                <a:solidFill>
                  <a:srgbClr val="0000FF"/>
                </a:solidFill>
                <a:latin typeface="+mn-ea"/>
                <a:ea typeface="+mn-ea"/>
                <a:cs typeface="Courier New" pitchFamily="49" charset="0"/>
              </a:rPr>
              <a:t>LineMonitor</a:t>
            </a:r>
            <a:r>
              <a:rPr lang="en-US" altLang="ja-JP" sz="1400" dirty="0" smtClean="0">
                <a:solidFill>
                  <a:srgbClr val="0000FF"/>
                </a:solidFill>
                <a:latin typeface="+mn-ea"/>
                <a:ea typeface="+mn-ea"/>
                <a:cs typeface="Courier New" pitchFamily="49" charset="0"/>
              </a:rPr>
              <a:t> </a:t>
            </a:r>
            <a:r>
              <a:rPr lang="en-US" altLang="ja-JP" sz="1400" dirty="0" smtClean="0">
                <a:latin typeface="+mn-ea"/>
                <a:ea typeface="+mn-ea"/>
                <a:cs typeface="Courier New" pitchFamily="49" charset="0"/>
              </a:rPr>
              <a:t>        </a:t>
            </a:r>
            <a:r>
              <a:rPr lang="en-US" altLang="ja-JP" sz="1400" dirty="0" err="1" smtClean="0">
                <a:solidFill>
                  <a:srgbClr val="009900"/>
                </a:solidFill>
                <a:latin typeface="+mn-ea"/>
                <a:ea typeface="+mn-ea"/>
                <a:cs typeface="Courier New" pitchFamily="49" charset="0"/>
              </a:rPr>
              <a:t>gLineMonitor</a:t>
            </a:r>
            <a:r>
              <a:rPr lang="en-US" altLang="ja-JP" sz="1400" dirty="0">
                <a:latin typeface="+mn-ea"/>
                <a:ea typeface="+mn-ea"/>
                <a:cs typeface="Courier New" pitchFamily="49" charset="0"/>
              </a:rPr>
              <a:t>;</a:t>
            </a:r>
            <a:endParaRPr lang="en-US" altLang="ja-JP" sz="1400" dirty="0" smtClean="0">
              <a:latin typeface="+mn-ea"/>
              <a:ea typeface="+mn-ea"/>
              <a:cs typeface="Courier New" pitchFamily="49" charset="0"/>
            </a:endParaRPr>
          </a:p>
        </p:txBody>
      </p:sp>
      <p:sp>
        <p:nvSpPr>
          <p:cNvPr id="301" name="テキスト ボックス 300"/>
          <p:cNvSpPr txBox="1"/>
          <p:nvPr/>
        </p:nvSpPr>
        <p:spPr>
          <a:xfrm>
            <a:off x="7464026" y="2717710"/>
            <a:ext cx="798424" cy="338554"/>
          </a:xfrm>
          <a:prstGeom prst="rect">
            <a:avLst/>
          </a:prstGeom>
          <a:noFill/>
          <a:ln>
            <a:noFill/>
          </a:ln>
        </p:spPr>
        <p:txBody>
          <a:bodyPr wrap="none" rtlCol="0">
            <a:spAutoFit/>
          </a:bodyPr>
          <a:lstStyle/>
          <a:p>
            <a:r>
              <a:rPr lang="en-US" altLang="ja-JP" sz="1600" dirty="0" err="1">
                <a:latin typeface="+mn-ea"/>
                <a:ea typeface="+mn-ea"/>
                <a:cs typeface="Courier New" pitchFamily="49" charset="0"/>
              </a:rPr>
              <a:t>app.c</a:t>
            </a:r>
            <a:r>
              <a:rPr lang="en-US" altLang="ja-JP" sz="1600" dirty="0">
                <a:latin typeface="+mn-ea"/>
                <a:ea typeface="+mn-ea"/>
                <a:cs typeface="Courier New" pitchFamily="49" charset="0"/>
              </a:rPr>
              <a:t> </a:t>
            </a:r>
            <a:endParaRPr lang="en-US" altLang="ja-JP" sz="1600" dirty="0" smtClean="0">
              <a:latin typeface="+mn-ea"/>
              <a:ea typeface="+mn-ea"/>
              <a:cs typeface="Courier New" pitchFamily="49" charset="0"/>
            </a:endParaRPr>
          </a:p>
        </p:txBody>
      </p:sp>
      <p:sp>
        <p:nvSpPr>
          <p:cNvPr id="302" name="テキスト ボックス 301"/>
          <p:cNvSpPr txBox="1"/>
          <p:nvPr/>
        </p:nvSpPr>
        <p:spPr>
          <a:xfrm>
            <a:off x="3427596" y="2705606"/>
            <a:ext cx="1620957" cy="338554"/>
          </a:xfrm>
          <a:prstGeom prst="rect">
            <a:avLst/>
          </a:prstGeom>
          <a:noFill/>
          <a:ln>
            <a:noFill/>
          </a:ln>
        </p:spPr>
        <p:txBody>
          <a:bodyPr wrap="none" rtlCol="0">
            <a:spAutoFit/>
          </a:bodyPr>
          <a:lstStyle/>
          <a:p>
            <a:r>
              <a:rPr lang="ja-JP" altLang="en-US" sz="1600" dirty="0" smtClean="0">
                <a:latin typeface="Courier New" pitchFamily="49" charset="0"/>
                <a:cs typeface="Courier New" pitchFamily="49" charset="0"/>
              </a:rPr>
              <a:t>オブジェクト図</a:t>
            </a:r>
            <a:endParaRPr kumimoji="1" lang="ja-JP" altLang="en-US" sz="1600" dirty="0" smtClean="0">
              <a:latin typeface="Courier New" pitchFamily="49" charset="0"/>
              <a:cs typeface="Courier New" pitchFamily="49" charset="0"/>
            </a:endParaRPr>
          </a:p>
        </p:txBody>
      </p:sp>
      <p:sp>
        <p:nvSpPr>
          <p:cNvPr id="303" name="正方形/長方形 302"/>
          <p:cNvSpPr/>
          <p:nvPr/>
        </p:nvSpPr>
        <p:spPr>
          <a:xfrm>
            <a:off x="158783" y="3008065"/>
            <a:ext cx="4932000" cy="2844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dirty="0" smtClean="0">
              <a:solidFill>
                <a:schemeClr val="tx1"/>
              </a:solidFill>
            </a:endParaRPr>
          </a:p>
        </p:txBody>
      </p:sp>
      <p:sp>
        <p:nvSpPr>
          <p:cNvPr id="304" name="左矢印 303"/>
          <p:cNvSpPr/>
          <p:nvPr/>
        </p:nvSpPr>
        <p:spPr>
          <a:xfrm rot="10800000">
            <a:off x="5144695" y="3856429"/>
            <a:ext cx="288000" cy="1212966"/>
          </a:xfrm>
          <a:prstGeom prst="leftArrow">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grpSp>
        <p:nvGrpSpPr>
          <p:cNvPr id="305" name="Group 4"/>
          <p:cNvGrpSpPr>
            <a:grpSpLocks noChangeAspect="1"/>
          </p:cNvGrpSpPr>
          <p:nvPr/>
        </p:nvGrpSpPr>
        <p:grpSpPr bwMode="auto">
          <a:xfrm>
            <a:off x="133350" y="3011488"/>
            <a:ext cx="4994275" cy="2903537"/>
            <a:chOff x="84" y="1897"/>
            <a:chExt cx="3146" cy="1829"/>
          </a:xfrm>
        </p:grpSpPr>
        <p:sp>
          <p:nvSpPr>
            <p:cNvPr id="306" name="AutoShape 3"/>
            <p:cNvSpPr>
              <a:spLocks noChangeAspect="1" noChangeArrowheads="1" noTextEdit="1"/>
            </p:cNvSpPr>
            <p:nvPr/>
          </p:nvSpPr>
          <p:spPr bwMode="auto">
            <a:xfrm>
              <a:off x="84" y="1897"/>
              <a:ext cx="3146" cy="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grpSp>
          <p:nvGrpSpPr>
            <p:cNvPr id="307" name="Group 205"/>
            <p:cNvGrpSpPr>
              <a:grpSpLocks/>
            </p:cNvGrpSpPr>
            <p:nvPr/>
          </p:nvGrpSpPr>
          <p:grpSpPr bwMode="auto">
            <a:xfrm>
              <a:off x="159" y="1972"/>
              <a:ext cx="3040" cy="1638"/>
              <a:chOff x="159" y="1972"/>
              <a:chExt cx="3040" cy="1638"/>
            </a:xfrm>
          </p:grpSpPr>
          <p:sp>
            <p:nvSpPr>
              <p:cNvPr id="391" name="Freeform 5"/>
              <p:cNvSpPr>
                <a:spLocks/>
              </p:cNvSpPr>
              <p:nvPr/>
            </p:nvSpPr>
            <p:spPr bwMode="auto">
              <a:xfrm>
                <a:off x="853" y="1987"/>
                <a:ext cx="774" cy="252"/>
              </a:xfrm>
              <a:custGeom>
                <a:avLst/>
                <a:gdLst>
                  <a:gd name="T0" fmla="*/ 2424 w 2464"/>
                  <a:gd name="T1" fmla="*/ 0 h 800"/>
                  <a:gd name="T2" fmla="*/ 2464 w 2464"/>
                  <a:gd name="T3" fmla="*/ 40 h 800"/>
                  <a:gd name="T4" fmla="*/ 2464 w 2464"/>
                  <a:gd name="T5" fmla="*/ 40 h 800"/>
                  <a:gd name="T6" fmla="*/ 2464 w 2464"/>
                  <a:gd name="T7" fmla="*/ 760 h 800"/>
                  <a:gd name="T8" fmla="*/ 2464 w 2464"/>
                  <a:gd name="T9" fmla="*/ 760 h 800"/>
                  <a:gd name="T10" fmla="*/ 2424 w 2464"/>
                  <a:gd name="T11" fmla="*/ 800 h 800"/>
                  <a:gd name="T12" fmla="*/ 2424 w 2464"/>
                  <a:gd name="T13" fmla="*/ 800 h 800"/>
                  <a:gd name="T14" fmla="*/ 2424 w 2464"/>
                  <a:gd name="T15" fmla="*/ 800 h 800"/>
                  <a:gd name="T16" fmla="*/ 40 w 2464"/>
                  <a:gd name="T17" fmla="*/ 800 h 800"/>
                  <a:gd name="T18" fmla="*/ 40 w 2464"/>
                  <a:gd name="T19" fmla="*/ 800 h 800"/>
                  <a:gd name="T20" fmla="*/ 0 w 2464"/>
                  <a:gd name="T21" fmla="*/ 760 h 800"/>
                  <a:gd name="T22" fmla="*/ 0 w 2464"/>
                  <a:gd name="T23" fmla="*/ 760 h 800"/>
                  <a:gd name="T24" fmla="*/ 0 w 2464"/>
                  <a:gd name="T25" fmla="*/ 40 h 800"/>
                  <a:gd name="T26" fmla="*/ 40 w 2464"/>
                  <a:gd name="T27" fmla="*/ 0 h 800"/>
                  <a:gd name="T28" fmla="*/ 40 w 2464"/>
                  <a:gd name="T29" fmla="*/ 0 h 800"/>
                  <a:gd name="T30" fmla="*/ 2424 w 2464"/>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4" h="800">
                    <a:moveTo>
                      <a:pt x="2424" y="0"/>
                    </a:moveTo>
                    <a:cubicBezTo>
                      <a:pt x="2447" y="0"/>
                      <a:pt x="2464" y="18"/>
                      <a:pt x="2464" y="40"/>
                    </a:cubicBezTo>
                    <a:lnTo>
                      <a:pt x="2464" y="40"/>
                    </a:lnTo>
                    <a:lnTo>
                      <a:pt x="2464" y="760"/>
                    </a:lnTo>
                    <a:lnTo>
                      <a:pt x="2464" y="760"/>
                    </a:lnTo>
                    <a:cubicBezTo>
                      <a:pt x="2464" y="783"/>
                      <a:pt x="2447" y="800"/>
                      <a:pt x="2424" y="800"/>
                    </a:cubicBezTo>
                    <a:cubicBezTo>
                      <a:pt x="2424" y="800"/>
                      <a:pt x="2424" y="800"/>
                      <a:pt x="2424" y="800"/>
                    </a:cubicBezTo>
                    <a:lnTo>
                      <a:pt x="2424" y="800"/>
                    </a:lnTo>
                    <a:lnTo>
                      <a:pt x="40" y="800"/>
                    </a:lnTo>
                    <a:lnTo>
                      <a:pt x="40" y="800"/>
                    </a:lnTo>
                    <a:cubicBezTo>
                      <a:pt x="18" y="800"/>
                      <a:pt x="0" y="783"/>
                      <a:pt x="0" y="760"/>
                    </a:cubicBezTo>
                    <a:lnTo>
                      <a:pt x="0" y="760"/>
                    </a:lnTo>
                    <a:lnTo>
                      <a:pt x="0" y="40"/>
                    </a:lnTo>
                    <a:cubicBezTo>
                      <a:pt x="0" y="18"/>
                      <a:pt x="18" y="0"/>
                      <a:pt x="40" y="0"/>
                    </a:cubicBezTo>
                    <a:lnTo>
                      <a:pt x="40" y="0"/>
                    </a:lnTo>
                    <a:lnTo>
                      <a:pt x="2424" y="0"/>
                    </a:lnTo>
                    <a:close/>
                  </a:path>
                </a:pathLst>
              </a:custGeom>
              <a:solidFill>
                <a:srgbClr val="B7BDC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2" name="Rectangle 6"/>
              <p:cNvSpPr>
                <a:spLocks noChangeArrowheads="1"/>
              </p:cNvSpPr>
              <p:nvPr/>
            </p:nvSpPr>
            <p:spPr bwMode="auto">
              <a:xfrm>
                <a:off x="838" y="1972"/>
                <a:ext cx="779"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3" name="Rectangle 7"/>
              <p:cNvSpPr>
                <a:spLocks noChangeArrowheads="1"/>
              </p:cNvSpPr>
              <p:nvPr/>
            </p:nvSpPr>
            <p:spPr bwMode="auto">
              <a:xfrm>
                <a:off x="838" y="1977"/>
                <a:ext cx="779" cy="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4" name="Rectangle 8"/>
              <p:cNvSpPr>
                <a:spLocks noChangeArrowheads="1"/>
              </p:cNvSpPr>
              <p:nvPr/>
            </p:nvSpPr>
            <p:spPr bwMode="auto">
              <a:xfrm>
                <a:off x="838" y="2028"/>
                <a:ext cx="779"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5" name="Rectangle 9"/>
              <p:cNvSpPr>
                <a:spLocks noChangeArrowheads="1"/>
              </p:cNvSpPr>
              <p:nvPr/>
            </p:nvSpPr>
            <p:spPr bwMode="auto">
              <a:xfrm>
                <a:off x="838" y="2038"/>
                <a:ext cx="779"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6" name="Rectangle 10"/>
              <p:cNvSpPr>
                <a:spLocks noChangeArrowheads="1"/>
              </p:cNvSpPr>
              <p:nvPr/>
            </p:nvSpPr>
            <p:spPr bwMode="auto">
              <a:xfrm>
                <a:off x="838" y="2043"/>
                <a:ext cx="779" cy="10"/>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7" name="Rectangle 11"/>
              <p:cNvSpPr>
                <a:spLocks noChangeArrowheads="1"/>
              </p:cNvSpPr>
              <p:nvPr/>
            </p:nvSpPr>
            <p:spPr bwMode="auto">
              <a:xfrm>
                <a:off x="838" y="2053"/>
                <a:ext cx="779"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8" name="Rectangle 12"/>
              <p:cNvSpPr>
                <a:spLocks noChangeArrowheads="1"/>
              </p:cNvSpPr>
              <p:nvPr/>
            </p:nvSpPr>
            <p:spPr bwMode="auto">
              <a:xfrm>
                <a:off x="838" y="2063"/>
                <a:ext cx="779" cy="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9" name="Rectangle 13"/>
              <p:cNvSpPr>
                <a:spLocks noChangeArrowheads="1"/>
              </p:cNvSpPr>
              <p:nvPr/>
            </p:nvSpPr>
            <p:spPr bwMode="auto">
              <a:xfrm>
                <a:off x="838" y="2068"/>
                <a:ext cx="779"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0" name="Rectangle 14"/>
              <p:cNvSpPr>
                <a:spLocks noChangeArrowheads="1"/>
              </p:cNvSpPr>
              <p:nvPr/>
            </p:nvSpPr>
            <p:spPr bwMode="auto">
              <a:xfrm>
                <a:off x="838" y="2078"/>
                <a:ext cx="779"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1" name="Rectangle 15"/>
              <p:cNvSpPr>
                <a:spLocks noChangeArrowheads="1"/>
              </p:cNvSpPr>
              <p:nvPr/>
            </p:nvSpPr>
            <p:spPr bwMode="auto">
              <a:xfrm>
                <a:off x="838" y="2083"/>
                <a:ext cx="779"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2" name="Rectangle 16"/>
              <p:cNvSpPr>
                <a:spLocks noChangeArrowheads="1"/>
              </p:cNvSpPr>
              <p:nvPr/>
            </p:nvSpPr>
            <p:spPr bwMode="auto">
              <a:xfrm>
                <a:off x="838" y="2093"/>
                <a:ext cx="779"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3" name="Rectangle 17"/>
              <p:cNvSpPr>
                <a:spLocks noChangeArrowheads="1"/>
              </p:cNvSpPr>
              <p:nvPr/>
            </p:nvSpPr>
            <p:spPr bwMode="auto">
              <a:xfrm>
                <a:off x="838" y="2103"/>
                <a:ext cx="779"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4" name="Rectangle 18"/>
              <p:cNvSpPr>
                <a:spLocks noChangeArrowheads="1"/>
              </p:cNvSpPr>
              <p:nvPr/>
            </p:nvSpPr>
            <p:spPr bwMode="auto">
              <a:xfrm>
                <a:off x="838" y="2108"/>
                <a:ext cx="779"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5" name="Rectangle 19"/>
              <p:cNvSpPr>
                <a:spLocks noChangeArrowheads="1"/>
              </p:cNvSpPr>
              <p:nvPr/>
            </p:nvSpPr>
            <p:spPr bwMode="auto">
              <a:xfrm>
                <a:off x="838" y="2118"/>
                <a:ext cx="779"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6" name="Rectangle 20"/>
              <p:cNvSpPr>
                <a:spLocks noChangeArrowheads="1"/>
              </p:cNvSpPr>
              <p:nvPr/>
            </p:nvSpPr>
            <p:spPr bwMode="auto">
              <a:xfrm>
                <a:off x="838" y="2123"/>
                <a:ext cx="779"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7" name="Rectangle 21"/>
              <p:cNvSpPr>
                <a:spLocks noChangeArrowheads="1"/>
              </p:cNvSpPr>
              <p:nvPr/>
            </p:nvSpPr>
            <p:spPr bwMode="auto">
              <a:xfrm>
                <a:off x="838" y="2133"/>
                <a:ext cx="779"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8" name="Rectangle 22"/>
              <p:cNvSpPr>
                <a:spLocks noChangeArrowheads="1"/>
              </p:cNvSpPr>
              <p:nvPr/>
            </p:nvSpPr>
            <p:spPr bwMode="auto">
              <a:xfrm>
                <a:off x="838" y="2138"/>
                <a:ext cx="779"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09" name="Rectangle 23"/>
              <p:cNvSpPr>
                <a:spLocks noChangeArrowheads="1"/>
              </p:cNvSpPr>
              <p:nvPr/>
            </p:nvSpPr>
            <p:spPr bwMode="auto">
              <a:xfrm>
                <a:off x="838" y="2143"/>
                <a:ext cx="779"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0" name="Rectangle 24"/>
              <p:cNvSpPr>
                <a:spLocks noChangeArrowheads="1"/>
              </p:cNvSpPr>
              <p:nvPr/>
            </p:nvSpPr>
            <p:spPr bwMode="auto">
              <a:xfrm>
                <a:off x="838" y="2153"/>
                <a:ext cx="779"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1" name="Rectangle 25"/>
              <p:cNvSpPr>
                <a:spLocks noChangeArrowheads="1"/>
              </p:cNvSpPr>
              <p:nvPr/>
            </p:nvSpPr>
            <p:spPr bwMode="auto">
              <a:xfrm>
                <a:off x="838" y="2163"/>
                <a:ext cx="779"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2" name="Rectangle 26"/>
              <p:cNvSpPr>
                <a:spLocks noChangeArrowheads="1"/>
              </p:cNvSpPr>
              <p:nvPr/>
            </p:nvSpPr>
            <p:spPr bwMode="auto">
              <a:xfrm>
                <a:off x="838" y="2168"/>
                <a:ext cx="779"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3" name="Rectangle 27"/>
              <p:cNvSpPr>
                <a:spLocks noChangeArrowheads="1"/>
              </p:cNvSpPr>
              <p:nvPr/>
            </p:nvSpPr>
            <p:spPr bwMode="auto">
              <a:xfrm>
                <a:off x="838" y="2178"/>
                <a:ext cx="779" cy="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4" name="Rectangle 28"/>
              <p:cNvSpPr>
                <a:spLocks noChangeArrowheads="1"/>
              </p:cNvSpPr>
              <p:nvPr/>
            </p:nvSpPr>
            <p:spPr bwMode="auto">
              <a:xfrm>
                <a:off x="838" y="2183"/>
                <a:ext cx="779"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5" name="Rectangle 29"/>
              <p:cNvSpPr>
                <a:spLocks noChangeArrowheads="1"/>
              </p:cNvSpPr>
              <p:nvPr/>
            </p:nvSpPr>
            <p:spPr bwMode="auto">
              <a:xfrm>
                <a:off x="838" y="2193"/>
                <a:ext cx="779" cy="11"/>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6" name="Rectangle 30"/>
              <p:cNvSpPr>
                <a:spLocks noChangeArrowheads="1"/>
              </p:cNvSpPr>
              <p:nvPr/>
            </p:nvSpPr>
            <p:spPr bwMode="auto">
              <a:xfrm>
                <a:off x="838" y="2204"/>
                <a:ext cx="779"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7" name="Rectangle 31"/>
              <p:cNvSpPr>
                <a:spLocks noChangeArrowheads="1"/>
              </p:cNvSpPr>
              <p:nvPr/>
            </p:nvSpPr>
            <p:spPr bwMode="auto">
              <a:xfrm>
                <a:off x="838" y="2209"/>
                <a:ext cx="779"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8" name="Rectangle 32"/>
              <p:cNvSpPr>
                <a:spLocks noChangeArrowheads="1"/>
              </p:cNvSpPr>
              <p:nvPr/>
            </p:nvSpPr>
            <p:spPr bwMode="auto">
              <a:xfrm>
                <a:off x="838" y="2219"/>
                <a:ext cx="779"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19" name="Rectangle 33"/>
              <p:cNvSpPr>
                <a:spLocks noChangeArrowheads="1"/>
              </p:cNvSpPr>
              <p:nvPr/>
            </p:nvSpPr>
            <p:spPr bwMode="auto">
              <a:xfrm>
                <a:off x="838" y="2224"/>
                <a:ext cx="779"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0" name="Freeform 34"/>
              <p:cNvSpPr>
                <a:spLocks/>
              </p:cNvSpPr>
              <p:nvPr/>
            </p:nvSpPr>
            <p:spPr bwMode="auto">
              <a:xfrm>
                <a:off x="838" y="1972"/>
                <a:ext cx="774" cy="252"/>
              </a:xfrm>
              <a:custGeom>
                <a:avLst/>
                <a:gdLst>
                  <a:gd name="T0" fmla="*/ 2424 w 2464"/>
                  <a:gd name="T1" fmla="*/ 0 h 800"/>
                  <a:gd name="T2" fmla="*/ 2464 w 2464"/>
                  <a:gd name="T3" fmla="*/ 40 h 800"/>
                  <a:gd name="T4" fmla="*/ 2464 w 2464"/>
                  <a:gd name="T5" fmla="*/ 40 h 800"/>
                  <a:gd name="T6" fmla="*/ 2464 w 2464"/>
                  <a:gd name="T7" fmla="*/ 760 h 800"/>
                  <a:gd name="T8" fmla="*/ 2464 w 2464"/>
                  <a:gd name="T9" fmla="*/ 760 h 800"/>
                  <a:gd name="T10" fmla="*/ 2424 w 2464"/>
                  <a:gd name="T11" fmla="*/ 800 h 800"/>
                  <a:gd name="T12" fmla="*/ 2424 w 2464"/>
                  <a:gd name="T13" fmla="*/ 800 h 800"/>
                  <a:gd name="T14" fmla="*/ 2424 w 2464"/>
                  <a:gd name="T15" fmla="*/ 800 h 800"/>
                  <a:gd name="T16" fmla="*/ 40 w 2464"/>
                  <a:gd name="T17" fmla="*/ 800 h 800"/>
                  <a:gd name="T18" fmla="*/ 40 w 2464"/>
                  <a:gd name="T19" fmla="*/ 800 h 800"/>
                  <a:gd name="T20" fmla="*/ 0 w 2464"/>
                  <a:gd name="T21" fmla="*/ 760 h 800"/>
                  <a:gd name="T22" fmla="*/ 0 w 2464"/>
                  <a:gd name="T23" fmla="*/ 760 h 800"/>
                  <a:gd name="T24" fmla="*/ 0 w 2464"/>
                  <a:gd name="T25" fmla="*/ 40 h 800"/>
                  <a:gd name="T26" fmla="*/ 40 w 2464"/>
                  <a:gd name="T27" fmla="*/ 0 h 800"/>
                  <a:gd name="T28" fmla="*/ 40 w 2464"/>
                  <a:gd name="T29" fmla="*/ 0 h 800"/>
                  <a:gd name="T30" fmla="*/ 2424 w 2464"/>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4" h="800">
                    <a:moveTo>
                      <a:pt x="2424" y="0"/>
                    </a:moveTo>
                    <a:cubicBezTo>
                      <a:pt x="2447" y="0"/>
                      <a:pt x="2464" y="18"/>
                      <a:pt x="2464" y="40"/>
                    </a:cubicBezTo>
                    <a:lnTo>
                      <a:pt x="2464" y="40"/>
                    </a:lnTo>
                    <a:lnTo>
                      <a:pt x="2464" y="760"/>
                    </a:lnTo>
                    <a:lnTo>
                      <a:pt x="2464" y="760"/>
                    </a:lnTo>
                    <a:cubicBezTo>
                      <a:pt x="2464" y="783"/>
                      <a:pt x="2447" y="800"/>
                      <a:pt x="2424" y="800"/>
                    </a:cubicBezTo>
                    <a:cubicBezTo>
                      <a:pt x="2424" y="800"/>
                      <a:pt x="2424" y="800"/>
                      <a:pt x="2424" y="800"/>
                    </a:cubicBezTo>
                    <a:lnTo>
                      <a:pt x="2424" y="800"/>
                    </a:lnTo>
                    <a:lnTo>
                      <a:pt x="40" y="800"/>
                    </a:lnTo>
                    <a:lnTo>
                      <a:pt x="40" y="800"/>
                    </a:lnTo>
                    <a:cubicBezTo>
                      <a:pt x="18" y="800"/>
                      <a:pt x="0" y="783"/>
                      <a:pt x="0" y="760"/>
                    </a:cubicBezTo>
                    <a:lnTo>
                      <a:pt x="0" y="760"/>
                    </a:lnTo>
                    <a:lnTo>
                      <a:pt x="0" y="40"/>
                    </a:lnTo>
                    <a:cubicBezTo>
                      <a:pt x="0" y="18"/>
                      <a:pt x="18" y="0"/>
                      <a:pt x="40" y="0"/>
                    </a:cubicBezTo>
                    <a:lnTo>
                      <a:pt x="40" y="0"/>
                    </a:lnTo>
                    <a:lnTo>
                      <a:pt x="2424"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1" name="Rectangle 35"/>
              <p:cNvSpPr>
                <a:spLocks noChangeArrowheads="1"/>
              </p:cNvSpPr>
              <p:nvPr/>
            </p:nvSpPr>
            <p:spPr bwMode="auto">
              <a:xfrm>
                <a:off x="973" y="2018"/>
                <a:ext cx="5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gLineTracer</a:t>
                </a:r>
                <a:r>
                  <a:rPr kumimoji="1" lang="ja-JP" altLang="ja-JP" sz="1000" b="1" i="0" u="none" strike="noStrike" cap="none" normalizeH="0" baseline="0" dirty="0" smtClean="0">
                    <a:ln>
                      <a:noFill/>
                    </a:ln>
                    <a:effectLst/>
                    <a:latin typeface="+mn-ea"/>
                    <a:ea typeface="+mn-ea"/>
                    <a:cs typeface="ＭＳ Ｐゴシック" pitchFamily="50" charset="-128"/>
                  </a:rPr>
                  <a:t>:</a:t>
                </a:r>
                <a:r>
                  <a:rPr kumimoji="1" lang="ja-JP" altLang="ja-JP" sz="1000" b="1" i="0" u="none" strike="noStrike" cap="none" normalizeH="0" baseline="0" dirty="0" smtClean="0">
                    <a:ln>
                      <a:noFill/>
                    </a:ln>
                    <a:solidFill>
                      <a:srgbClr val="FF66CC"/>
                    </a:solidFill>
                    <a:effectLst/>
                    <a:latin typeface="+mn-ea"/>
                    <a:ea typeface="+mn-ea"/>
                    <a:cs typeface="ＭＳ Ｐゴシック" pitchFamily="50" charset="-128"/>
                  </a:rPr>
                  <a:t> </a:t>
                </a:r>
                <a:endParaRPr kumimoji="1" lang="ja-JP" altLang="ja-JP" sz="1800" b="0" i="0" u="none" strike="noStrike" cap="none" normalizeH="0" baseline="0" dirty="0" smtClean="0">
                  <a:ln>
                    <a:noFill/>
                  </a:ln>
                  <a:solidFill>
                    <a:srgbClr val="FF66CC"/>
                  </a:solidFill>
                  <a:effectLst/>
                  <a:latin typeface="+mn-ea"/>
                  <a:ea typeface="+mn-ea"/>
                  <a:cs typeface="ＭＳ Ｐゴシック" pitchFamily="50" charset="-128"/>
                </a:endParaRPr>
              </a:p>
            </p:txBody>
          </p:sp>
          <p:sp>
            <p:nvSpPr>
              <p:cNvPr id="422" name="Line 36"/>
              <p:cNvSpPr>
                <a:spLocks noChangeShapeType="1"/>
              </p:cNvSpPr>
              <p:nvPr/>
            </p:nvSpPr>
            <p:spPr bwMode="auto">
              <a:xfrm>
                <a:off x="974" y="2093"/>
                <a:ext cx="507"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3" name="Rectangle 37"/>
              <p:cNvSpPr>
                <a:spLocks noChangeArrowheads="1"/>
              </p:cNvSpPr>
              <p:nvPr/>
            </p:nvSpPr>
            <p:spPr bwMode="auto">
              <a:xfrm>
                <a:off x="1019" y="2105"/>
                <a:ext cx="45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00FF"/>
                    </a:solidFill>
                    <a:effectLst/>
                    <a:latin typeface="+mn-ea"/>
                    <a:ea typeface="+mn-ea"/>
                    <a:cs typeface="ＭＳ Ｐゴシック" pitchFamily="50" charset="-128"/>
                  </a:rPr>
                  <a:t>LineTracer</a:t>
                </a:r>
                <a:endParaRPr kumimoji="1" lang="ja-JP" altLang="ja-JP" sz="18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424" name="Line 38"/>
              <p:cNvSpPr>
                <a:spLocks noChangeShapeType="1"/>
              </p:cNvSpPr>
              <p:nvPr/>
            </p:nvSpPr>
            <p:spPr bwMode="auto">
              <a:xfrm>
                <a:off x="1019" y="2180"/>
                <a:ext cx="417"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5" name="Freeform 39"/>
              <p:cNvSpPr>
                <a:spLocks/>
              </p:cNvSpPr>
              <p:nvPr/>
            </p:nvSpPr>
            <p:spPr bwMode="auto">
              <a:xfrm>
                <a:off x="174" y="2530"/>
                <a:ext cx="669" cy="251"/>
              </a:xfrm>
              <a:custGeom>
                <a:avLst/>
                <a:gdLst>
                  <a:gd name="T0" fmla="*/ 2088 w 2128"/>
                  <a:gd name="T1" fmla="*/ 0 h 800"/>
                  <a:gd name="T2" fmla="*/ 2128 w 2128"/>
                  <a:gd name="T3" fmla="*/ 40 h 800"/>
                  <a:gd name="T4" fmla="*/ 2128 w 2128"/>
                  <a:gd name="T5" fmla="*/ 40 h 800"/>
                  <a:gd name="T6" fmla="*/ 2128 w 2128"/>
                  <a:gd name="T7" fmla="*/ 760 h 800"/>
                  <a:gd name="T8" fmla="*/ 2128 w 2128"/>
                  <a:gd name="T9" fmla="*/ 760 h 800"/>
                  <a:gd name="T10" fmla="*/ 2088 w 2128"/>
                  <a:gd name="T11" fmla="*/ 800 h 800"/>
                  <a:gd name="T12" fmla="*/ 2088 w 2128"/>
                  <a:gd name="T13" fmla="*/ 800 h 800"/>
                  <a:gd name="T14" fmla="*/ 2088 w 2128"/>
                  <a:gd name="T15" fmla="*/ 800 h 800"/>
                  <a:gd name="T16" fmla="*/ 40 w 2128"/>
                  <a:gd name="T17" fmla="*/ 800 h 800"/>
                  <a:gd name="T18" fmla="*/ 40 w 2128"/>
                  <a:gd name="T19" fmla="*/ 800 h 800"/>
                  <a:gd name="T20" fmla="*/ 0 w 2128"/>
                  <a:gd name="T21" fmla="*/ 760 h 800"/>
                  <a:gd name="T22" fmla="*/ 0 w 2128"/>
                  <a:gd name="T23" fmla="*/ 760 h 800"/>
                  <a:gd name="T24" fmla="*/ 0 w 2128"/>
                  <a:gd name="T25" fmla="*/ 40 h 800"/>
                  <a:gd name="T26" fmla="*/ 40 w 2128"/>
                  <a:gd name="T27" fmla="*/ 0 h 800"/>
                  <a:gd name="T28" fmla="*/ 40 w 2128"/>
                  <a:gd name="T29" fmla="*/ 0 h 800"/>
                  <a:gd name="T30" fmla="*/ 2088 w 212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8" h="800">
                    <a:moveTo>
                      <a:pt x="2088" y="0"/>
                    </a:moveTo>
                    <a:cubicBezTo>
                      <a:pt x="2111" y="0"/>
                      <a:pt x="2128" y="18"/>
                      <a:pt x="2128" y="40"/>
                    </a:cubicBezTo>
                    <a:lnTo>
                      <a:pt x="2128" y="40"/>
                    </a:lnTo>
                    <a:lnTo>
                      <a:pt x="2128" y="760"/>
                    </a:lnTo>
                    <a:lnTo>
                      <a:pt x="2128" y="760"/>
                    </a:lnTo>
                    <a:cubicBezTo>
                      <a:pt x="2128" y="783"/>
                      <a:pt x="2111" y="800"/>
                      <a:pt x="2088" y="800"/>
                    </a:cubicBezTo>
                    <a:cubicBezTo>
                      <a:pt x="2088" y="800"/>
                      <a:pt x="2088" y="800"/>
                      <a:pt x="2088" y="800"/>
                    </a:cubicBezTo>
                    <a:lnTo>
                      <a:pt x="2088" y="800"/>
                    </a:lnTo>
                    <a:lnTo>
                      <a:pt x="40" y="800"/>
                    </a:lnTo>
                    <a:lnTo>
                      <a:pt x="40" y="800"/>
                    </a:lnTo>
                    <a:cubicBezTo>
                      <a:pt x="18" y="800"/>
                      <a:pt x="0" y="783"/>
                      <a:pt x="0" y="760"/>
                    </a:cubicBezTo>
                    <a:lnTo>
                      <a:pt x="0" y="760"/>
                    </a:lnTo>
                    <a:lnTo>
                      <a:pt x="0" y="40"/>
                    </a:lnTo>
                    <a:cubicBezTo>
                      <a:pt x="0" y="18"/>
                      <a:pt x="18" y="0"/>
                      <a:pt x="40" y="0"/>
                    </a:cubicBezTo>
                    <a:lnTo>
                      <a:pt x="40" y="0"/>
                    </a:lnTo>
                    <a:lnTo>
                      <a:pt x="2088" y="0"/>
                    </a:lnTo>
                    <a:close/>
                  </a:path>
                </a:pathLst>
              </a:custGeom>
              <a:solidFill>
                <a:srgbClr val="BCC2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6" name="Rectangle 40"/>
              <p:cNvSpPr>
                <a:spLocks noChangeArrowheads="1"/>
              </p:cNvSpPr>
              <p:nvPr/>
            </p:nvSpPr>
            <p:spPr bwMode="auto">
              <a:xfrm>
                <a:off x="159" y="2515"/>
                <a:ext cx="674"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7" name="Rectangle 41"/>
              <p:cNvSpPr>
                <a:spLocks noChangeArrowheads="1"/>
              </p:cNvSpPr>
              <p:nvPr/>
            </p:nvSpPr>
            <p:spPr bwMode="auto">
              <a:xfrm>
                <a:off x="159" y="2520"/>
                <a:ext cx="674" cy="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8" name="Rectangle 42"/>
              <p:cNvSpPr>
                <a:spLocks noChangeArrowheads="1"/>
              </p:cNvSpPr>
              <p:nvPr/>
            </p:nvSpPr>
            <p:spPr bwMode="auto">
              <a:xfrm>
                <a:off x="159" y="2570"/>
                <a:ext cx="674"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29" name="Rectangle 43"/>
              <p:cNvSpPr>
                <a:spLocks noChangeArrowheads="1"/>
              </p:cNvSpPr>
              <p:nvPr/>
            </p:nvSpPr>
            <p:spPr bwMode="auto">
              <a:xfrm>
                <a:off x="159" y="2580"/>
                <a:ext cx="674"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0" name="Rectangle 44"/>
              <p:cNvSpPr>
                <a:spLocks noChangeArrowheads="1"/>
              </p:cNvSpPr>
              <p:nvPr/>
            </p:nvSpPr>
            <p:spPr bwMode="auto">
              <a:xfrm>
                <a:off x="159" y="2585"/>
                <a:ext cx="674" cy="10"/>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1" name="Rectangle 45"/>
              <p:cNvSpPr>
                <a:spLocks noChangeArrowheads="1"/>
              </p:cNvSpPr>
              <p:nvPr/>
            </p:nvSpPr>
            <p:spPr bwMode="auto">
              <a:xfrm>
                <a:off x="159" y="2595"/>
                <a:ext cx="674"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2" name="Rectangle 46"/>
              <p:cNvSpPr>
                <a:spLocks noChangeArrowheads="1"/>
              </p:cNvSpPr>
              <p:nvPr/>
            </p:nvSpPr>
            <p:spPr bwMode="auto">
              <a:xfrm>
                <a:off x="159" y="2605"/>
                <a:ext cx="674" cy="6"/>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3" name="Rectangle 47"/>
              <p:cNvSpPr>
                <a:spLocks noChangeArrowheads="1"/>
              </p:cNvSpPr>
              <p:nvPr/>
            </p:nvSpPr>
            <p:spPr bwMode="auto">
              <a:xfrm>
                <a:off x="159" y="2611"/>
                <a:ext cx="674"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4" name="Rectangle 48"/>
              <p:cNvSpPr>
                <a:spLocks noChangeArrowheads="1"/>
              </p:cNvSpPr>
              <p:nvPr/>
            </p:nvSpPr>
            <p:spPr bwMode="auto">
              <a:xfrm>
                <a:off x="159" y="2621"/>
                <a:ext cx="674"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5" name="Rectangle 49"/>
              <p:cNvSpPr>
                <a:spLocks noChangeArrowheads="1"/>
              </p:cNvSpPr>
              <p:nvPr/>
            </p:nvSpPr>
            <p:spPr bwMode="auto">
              <a:xfrm>
                <a:off x="159" y="2626"/>
                <a:ext cx="674"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6" name="Rectangle 50"/>
              <p:cNvSpPr>
                <a:spLocks noChangeArrowheads="1"/>
              </p:cNvSpPr>
              <p:nvPr/>
            </p:nvSpPr>
            <p:spPr bwMode="auto">
              <a:xfrm>
                <a:off x="159" y="2636"/>
                <a:ext cx="674"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7" name="Rectangle 51"/>
              <p:cNvSpPr>
                <a:spLocks noChangeArrowheads="1"/>
              </p:cNvSpPr>
              <p:nvPr/>
            </p:nvSpPr>
            <p:spPr bwMode="auto">
              <a:xfrm>
                <a:off x="159" y="2646"/>
                <a:ext cx="674"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8" name="Rectangle 52"/>
              <p:cNvSpPr>
                <a:spLocks noChangeArrowheads="1"/>
              </p:cNvSpPr>
              <p:nvPr/>
            </p:nvSpPr>
            <p:spPr bwMode="auto">
              <a:xfrm>
                <a:off x="159" y="2651"/>
                <a:ext cx="674"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39" name="Rectangle 53"/>
              <p:cNvSpPr>
                <a:spLocks noChangeArrowheads="1"/>
              </p:cNvSpPr>
              <p:nvPr/>
            </p:nvSpPr>
            <p:spPr bwMode="auto">
              <a:xfrm>
                <a:off x="159" y="2661"/>
                <a:ext cx="674"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0" name="Rectangle 54"/>
              <p:cNvSpPr>
                <a:spLocks noChangeArrowheads="1"/>
              </p:cNvSpPr>
              <p:nvPr/>
            </p:nvSpPr>
            <p:spPr bwMode="auto">
              <a:xfrm>
                <a:off x="159" y="2666"/>
                <a:ext cx="674"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1" name="Rectangle 55"/>
              <p:cNvSpPr>
                <a:spLocks noChangeArrowheads="1"/>
              </p:cNvSpPr>
              <p:nvPr/>
            </p:nvSpPr>
            <p:spPr bwMode="auto">
              <a:xfrm>
                <a:off x="159" y="2676"/>
                <a:ext cx="674"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2" name="Rectangle 56"/>
              <p:cNvSpPr>
                <a:spLocks noChangeArrowheads="1"/>
              </p:cNvSpPr>
              <p:nvPr/>
            </p:nvSpPr>
            <p:spPr bwMode="auto">
              <a:xfrm>
                <a:off x="159" y="2681"/>
                <a:ext cx="674"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3" name="Rectangle 57"/>
              <p:cNvSpPr>
                <a:spLocks noChangeArrowheads="1"/>
              </p:cNvSpPr>
              <p:nvPr/>
            </p:nvSpPr>
            <p:spPr bwMode="auto">
              <a:xfrm>
                <a:off x="159" y="2686"/>
                <a:ext cx="674"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4" name="Rectangle 58"/>
              <p:cNvSpPr>
                <a:spLocks noChangeArrowheads="1"/>
              </p:cNvSpPr>
              <p:nvPr/>
            </p:nvSpPr>
            <p:spPr bwMode="auto">
              <a:xfrm>
                <a:off x="159" y="2696"/>
                <a:ext cx="674"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5" name="Rectangle 59"/>
              <p:cNvSpPr>
                <a:spLocks noChangeArrowheads="1"/>
              </p:cNvSpPr>
              <p:nvPr/>
            </p:nvSpPr>
            <p:spPr bwMode="auto">
              <a:xfrm>
                <a:off x="159" y="2706"/>
                <a:ext cx="674"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6" name="Rectangle 60"/>
              <p:cNvSpPr>
                <a:spLocks noChangeArrowheads="1"/>
              </p:cNvSpPr>
              <p:nvPr/>
            </p:nvSpPr>
            <p:spPr bwMode="auto">
              <a:xfrm>
                <a:off x="159" y="2711"/>
                <a:ext cx="674"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7" name="Rectangle 61"/>
              <p:cNvSpPr>
                <a:spLocks noChangeArrowheads="1"/>
              </p:cNvSpPr>
              <p:nvPr/>
            </p:nvSpPr>
            <p:spPr bwMode="auto">
              <a:xfrm>
                <a:off x="159" y="2721"/>
                <a:ext cx="674" cy="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8" name="Rectangle 62"/>
              <p:cNvSpPr>
                <a:spLocks noChangeArrowheads="1"/>
              </p:cNvSpPr>
              <p:nvPr/>
            </p:nvSpPr>
            <p:spPr bwMode="auto">
              <a:xfrm>
                <a:off x="159" y="2726"/>
                <a:ext cx="674"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49" name="Rectangle 63"/>
              <p:cNvSpPr>
                <a:spLocks noChangeArrowheads="1"/>
              </p:cNvSpPr>
              <p:nvPr/>
            </p:nvSpPr>
            <p:spPr bwMode="auto">
              <a:xfrm>
                <a:off x="159" y="2736"/>
                <a:ext cx="674"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0" name="Rectangle 64"/>
              <p:cNvSpPr>
                <a:spLocks noChangeArrowheads="1"/>
              </p:cNvSpPr>
              <p:nvPr/>
            </p:nvSpPr>
            <p:spPr bwMode="auto">
              <a:xfrm>
                <a:off x="159" y="2746"/>
                <a:ext cx="674"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1" name="Rectangle 65"/>
              <p:cNvSpPr>
                <a:spLocks noChangeArrowheads="1"/>
              </p:cNvSpPr>
              <p:nvPr/>
            </p:nvSpPr>
            <p:spPr bwMode="auto">
              <a:xfrm>
                <a:off x="159" y="2751"/>
                <a:ext cx="674"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2" name="Rectangle 66"/>
              <p:cNvSpPr>
                <a:spLocks noChangeArrowheads="1"/>
              </p:cNvSpPr>
              <p:nvPr/>
            </p:nvSpPr>
            <p:spPr bwMode="auto">
              <a:xfrm>
                <a:off x="159" y="2761"/>
                <a:ext cx="674"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3" name="Rectangle 67"/>
              <p:cNvSpPr>
                <a:spLocks noChangeArrowheads="1"/>
              </p:cNvSpPr>
              <p:nvPr/>
            </p:nvSpPr>
            <p:spPr bwMode="auto">
              <a:xfrm>
                <a:off x="159" y="2766"/>
                <a:ext cx="674"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4" name="Freeform 68"/>
              <p:cNvSpPr>
                <a:spLocks/>
              </p:cNvSpPr>
              <p:nvPr/>
            </p:nvSpPr>
            <p:spPr bwMode="auto">
              <a:xfrm>
                <a:off x="159" y="2515"/>
                <a:ext cx="669" cy="251"/>
              </a:xfrm>
              <a:custGeom>
                <a:avLst/>
                <a:gdLst>
                  <a:gd name="T0" fmla="*/ 2088 w 2128"/>
                  <a:gd name="T1" fmla="*/ 0 h 800"/>
                  <a:gd name="T2" fmla="*/ 2128 w 2128"/>
                  <a:gd name="T3" fmla="*/ 40 h 800"/>
                  <a:gd name="T4" fmla="*/ 2128 w 2128"/>
                  <a:gd name="T5" fmla="*/ 40 h 800"/>
                  <a:gd name="T6" fmla="*/ 2128 w 2128"/>
                  <a:gd name="T7" fmla="*/ 760 h 800"/>
                  <a:gd name="T8" fmla="*/ 2128 w 2128"/>
                  <a:gd name="T9" fmla="*/ 760 h 800"/>
                  <a:gd name="T10" fmla="*/ 2088 w 2128"/>
                  <a:gd name="T11" fmla="*/ 800 h 800"/>
                  <a:gd name="T12" fmla="*/ 2088 w 2128"/>
                  <a:gd name="T13" fmla="*/ 800 h 800"/>
                  <a:gd name="T14" fmla="*/ 2088 w 2128"/>
                  <a:gd name="T15" fmla="*/ 800 h 800"/>
                  <a:gd name="T16" fmla="*/ 40 w 2128"/>
                  <a:gd name="T17" fmla="*/ 800 h 800"/>
                  <a:gd name="T18" fmla="*/ 40 w 2128"/>
                  <a:gd name="T19" fmla="*/ 800 h 800"/>
                  <a:gd name="T20" fmla="*/ 0 w 2128"/>
                  <a:gd name="T21" fmla="*/ 760 h 800"/>
                  <a:gd name="T22" fmla="*/ 0 w 2128"/>
                  <a:gd name="T23" fmla="*/ 760 h 800"/>
                  <a:gd name="T24" fmla="*/ 0 w 2128"/>
                  <a:gd name="T25" fmla="*/ 40 h 800"/>
                  <a:gd name="T26" fmla="*/ 40 w 2128"/>
                  <a:gd name="T27" fmla="*/ 0 h 800"/>
                  <a:gd name="T28" fmla="*/ 40 w 2128"/>
                  <a:gd name="T29" fmla="*/ 0 h 800"/>
                  <a:gd name="T30" fmla="*/ 2088 w 212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8" h="800">
                    <a:moveTo>
                      <a:pt x="2088" y="0"/>
                    </a:moveTo>
                    <a:cubicBezTo>
                      <a:pt x="2111" y="0"/>
                      <a:pt x="2128" y="18"/>
                      <a:pt x="2128" y="40"/>
                    </a:cubicBezTo>
                    <a:lnTo>
                      <a:pt x="2128" y="40"/>
                    </a:lnTo>
                    <a:lnTo>
                      <a:pt x="2128" y="760"/>
                    </a:lnTo>
                    <a:lnTo>
                      <a:pt x="2128" y="760"/>
                    </a:lnTo>
                    <a:cubicBezTo>
                      <a:pt x="2128" y="783"/>
                      <a:pt x="2111" y="800"/>
                      <a:pt x="2088" y="800"/>
                    </a:cubicBezTo>
                    <a:cubicBezTo>
                      <a:pt x="2088" y="800"/>
                      <a:pt x="2088" y="800"/>
                      <a:pt x="2088" y="800"/>
                    </a:cubicBezTo>
                    <a:lnTo>
                      <a:pt x="2088" y="800"/>
                    </a:lnTo>
                    <a:lnTo>
                      <a:pt x="40" y="800"/>
                    </a:lnTo>
                    <a:lnTo>
                      <a:pt x="40" y="800"/>
                    </a:lnTo>
                    <a:cubicBezTo>
                      <a:pt x="18" y="800"/>
                      <a:pt x="0" y="783"/>
                      <a:pt x="0" y="760"/>
                    </a:cubicBezTo>
                    <a:lnTo>
                      <a:pt x="0" y="760"/>
                    </a:lnTo>
                    <a:lnTo>
                      <a:pt x="0" y="40"/>
                    </a:lnTo>
                    <a:cubicBezTo>
                      <a:pt x="0" y="18"/>
                      <a:pt x="18" y="0"/>
                      <a:pt x="40" y="0"/>
                    </a:cubicBezTo>
                    <a:lnTo>
                      <a:pt x="40" y="0"/>
                    </a:lnTo>
                    <a:lnTo>
                      <a:pt x="2088"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5" name="Rectangle 69"/>
              <p:cNvSpPr>
                <a:spLocks noChangeArrowheads="1"/>
              </p:cNvSpPr>
              <p:nvPr/>
            </p:nvSpPr>
            <p:spPr bwMode="auto">
              <a:xfrm>
                <a:off x="225" y="2560"/>
                <a:ext cx="62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gLineMonitor</a:t>
                </a:r>
                <a:r>
                  <a:rPr kumimoji="1" lang="ja-JP" altLang="ja-JP" sz="1000" b="1" i="0" u="none" strike="noStrike" cap="none" normalizeH="0" baseline="0" dirty="0" smtClean="0">
                    <a:ln>
                      <a:noFill/>
                    </a:ln>
                    <a:effectLst/>
                    <a:latin typeface="+mn-ea"/>
                    <a:ea typeface="+mn-ea"/>
                    <a:cs typeface="ＭＳ Ｐゴシック" pitchFamily="50" charset="-128"/>
                  </a:rPr>
                  <a:t>:</a:t>
                </a:r>
                <a:r>
                  <a:rPr kumimoji="1" lang="ja-JP" altLang="ja-JP" sz="1000" b="1" i="0" u="none" strike="noStrike" cap="none" normalizeH="0" baseline="0" dirty="0" smtClean="0">
                    <a:ln>
                      <a:noFill/>
                    </a:ln>
                    <a:solidFill>
                      <a:srgbClr val="FF66CC"/>
                    </a:solidFill>
                    <a:effectLst/>
                    <a:latin typeface="+mn-ea"/>
                    <a:ea typeface="+mn-ea"/>
                    <a:cs typeface="ＭＳ Ｐゴシック" pitchFamily="50" charset="-128"/>
                  </a:rPr>
                  <a:t> </a:t>
                </a:r>
                <a:endParaRPr kumimoji="1" lang="ja-JP" altLang="ja-JP" sz="1800" b="0" i="0" u="none" strike="noStrike" cap="none" normalizeH="0" baseline="0" dirty="0" smtClean="0">
                  <a:ln>
                    <a:noFill/>
                  </a:ln>
                  <a:solidFill>
                    <a:srgbClr val="FF66CC"/>
                  </a:solidFill>
                  <a:effectLst/>
                  <a:latin typeface="+mn-ea"/>
                  <a:ea typeface="+mn-ea"/>
                  <a:cs typeface="ＭＳ Ｐゴシック" pitchFamily="50" charset="-128"/>
                </a:endParaRPr>
              </a:p>
            </p:txBody>
          </p:sp>
          <p:sp>
            <p:nvSpPr>
              <p:cNvPr id="456" name="Line 70"/>
              <p:cNvSpPr>
                <a:spLocks noChangeShapeType="1"/>
              </p:cNvSpPr>
              <p:nvPr/>
            </p:nvSpPr>
            <p:spPr bwMode="auto">
              <a:xfrm>
                <a:off x="225" y="2636"/>
                <a:ext cx="542"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7" name="Rectangle 71"/>
              <p:cNvSpPr>
                <a:spLocks noChangeArrowheads="1"/>
              </p:cNvSpPr>
              <p:nvPr/>
            </p:nvSpPr>
            <p:spPr bwMode="auto">
              <a:xfrm>
                <a:off x="270" y="2648"/>
                <a:ext cx="50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00FF"/>
                    </a:solidFill>
                    <a:effectLst/>
                    <a:latin typeface="+mn-ea"/>
                    <a:ea typeface="+mn-ea"/>
                    <a:cs typeface="ＭＳ Ｐゴシック" pitchFamily="50" charset="-128"/>
                  </a:rPr>
                  <a:t>LineMonitor</a:t>
                </a:r>
                <a:endParaRPr kumimoji="1" lang="ja-JP" altLang="ja-JP" sz="18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458" name="Line 72"/>
              <p:cNvSpPr>
                <a:spLocks noChangeShapeType="1"/>
              </p:cNvSpPr>
              <p:nvPr/>
            </p:nvSpPr>
            <p:spPr bwMode="auto">
              <a:xfrm>
                <a:off x="270" y="2723"/>
                <a:ext cx="452"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59" name="Freeform 73"/>
              <p:cNvSpPr>
                <a:spLocks/>
              </p:cNvSpPr>
              <p:nvPr/>
            </p:nvSpPr>
            <p:spPr bwMode="auto">
              <a:xfrm>
                <a:off x="1340" y="2530"/>
                <a:ext cx="935" cy="251"/>
              </a:xfrm>
              <a:custGeom>
                <a:avLst/>
                <a:gdLst>
                  <a:gd name="T0" fmla="*/ 2936 w 2976"/>
                  <a:gd name="T1" fmla="*/ 0 h 800"/>
                  <a:gd name="T2" fmla="*/ 2976 w 2976"/>
                  <a:gd name="T3" fmla="*/ 40 h 800"/>
                  <a:gd name="T4" fmla="*/ 2976 w 2976"/>
                  <a:gd name="T5" fmla="*/ 40 h 800"/>
                  <a:gd name="T6" fmla="*/ 2976 w 2976"/>
                  <a:gd name="T7" fmla="*/ 760 h 800"/>
                  <a:gd name="T8" fmla="*/ 2976 w 2976"/>
                  <a:gd name="T9" fmla="*/ 760 h 800"/>
                  <a:gd name="T10" fmla="*/ 2936 w 2976"/>
                  <a:gd name="T11" fmla="*/ 800 h 800"/>
                  <a:gd name="T12" fmla="*/ 2936 w 2976"/>
                  <a:gd name="T13" fmla="*/ 800 h 800"/>
                  <a:gd name="T14" fmla="*/ 2936 w 2976"/>
                  <a:gd name="T15" fmla="*/ 800 h 800"/>
                  <a:gd name="T16" fmla="*/ 40 w 2976"/>
                  <a:gd name="T17" fmla="*/ 800 h 800"/>
                  <a:gd name="T18" fmla="*/ 40 w 2976"/>
                  <a:gd name="T19" fmla="*/ 800 h 800"/>
                  <a:gd name="T20" fmla="*/ 0 w 2976"/>
                  <a:gd name="T21" fmla="*/ 760 h 800"/>
                  <a:gd name="T22" fmla="*/ 0 w 2976"/>
                  <a:gd name="T23" fmla="*/ 760 h 800"/>
                  <a:gd name="T24" fmla="*/ 0 w 2976"/>
                  <a:gd name="T25" fmla="*/ 40 h 800"/>
                  <a:gd name="T26" fmla="*/ 40 w 2976"/>
                  <a:gd name="T27" fmla="*/ 0 h 800"/>
                  <a:gd name="T28" fmla="*/ 40 w 2976"/>
                  <a:gd name="T29" fmla="*/ 0 h 800"/>
                  <a:gd name="T30" fmla="*/ 2936 w 2976"/>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6" h="800">
                    <a:moveTo>
                      <a:pt x="2936" y="0"/>
                    </a:moveTo>
                    <a:cubicBezTo>
                      <a:pt x="2959" y="0"/>
                      <a:pt x="2976" y="18"/>
                      <a:pt x="2976" y="40"/>
                    </a:cubicBezTo>
                    <a:lnTo>
                      <a:pt x="2976" y="40"/>
                    </a:lnTo>
                    <a:lnTo>
                      <a:pt x="2976" y="760"/>
                    </a:lnTo>
                    <a:lnTo>
                      <a:pt x="2976" y="760"/>
                    </a:lnTo>
                    <a:cubicBezTo>
                      <a:pt x="2976" y="783"/>
                      <a:pt x="2959" y="800"/>
                      <a:pt x="2936" y="800"/>
                    </a:cubicBezTo>
                    <a:cubicBezTo>
                      <a:pt x="2936" y="800"/>
                      <a:pt x="2936" y="800"/>
                      <a:pt x="2936" y="800"/>
                    </a:cubicBezTo>
                    <a:lnTo>
                      <a:pt x="2936" y="800"/>
                    </a:lnTo>
                    <a:lnTo>
                      <a:pt x="40" y="800"/>
                    </a:lnTo>
                    <a:lnTo>
                      <a:pt x="40" y="800"/>
                    </a:lnTo>
                    <a:cubicBezTo>
                      <a:pt x="18" y="800"/>
                      <a:pt x="0" y="783"/>
                      <a:pt x="0" y="760"/>
                    </a:cubicBezTo>
                    <a:lnTo>
                      <a:pt x="0" y="760"/>
                    </a:lnTo>
                    <a:lnTo>
                      <a:pt x="0" y="40"/>
                    </a:lnTo>
                    <a:cubicBezTo>
                      <a:pt x="0" y="18"/>
                      <a:pt x="18" y="0"/>
                      <a:pt x="40" y="0"/>
                    </a:cubicBezTo>
                    <a:lnTo>
                      <a:pt x="40" y="0"/>
                    </a:lnTo>
                    <a:lnTo>
                      <a:pt x="2936" y="0"/>
                    </a:lnTo>
                    <a:close/>
                  </a:path>
                </a:pathLst>
              </a:custGeom>
              <a:solidFill>
                <a:srgbClr val="BCC2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0" name="Rectangle 74"/>
              <p:cNvSpPr>
                <a:spLocks noChangeArrowheads="1"/>
              </p:cNvSpPr>
              <p:nvPr/>
            </p:nvSpPr>
            <p:spPr bwMode="auto">
              <a:xfrm>
                <a:off x="1325" y="2515"/>
                <a:ext cx="940"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1" name="Rectangle 75"/>
              <p:cNvSpPr>
                <a:spLocks noChangeArrowheads="1"/>
              </p:cNvSpPr>
              <p:nvPr/>
            </p:nvSpPr>
            <p:spPr bwMode="auto">
              <a:xfrm>
                <a:off x="1325" y="2520"/>
                <a:ext cx="940" cy="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2" name="Rectangle 76"/>
              <p:cNvSpPr>
                <a:spLocks noChangeArrowheads="1"/>
              </p:cNvSpPr>
              <p:nvPr/>
            </p:nvSpPr>
            <p:spPr bwMode="auto">
              <a:xfrm>
                <a:off x="1325" y="2570"/>
                <a:ext cx="940"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3" name="Rectangle 77"/>
              <p:cNvSpPr>
                <a:spLocks noChangeArrowheads="1"/>
              </p:cNvSpPr>
              <p:nvPr/>
            </p:nvSpPr>
            <p:spPr bwMode="auto">
              <a:xfrm>
                <a:off x="1325" y="2580"/>
                <a:ext cx="940"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4" name="Rectangle 78"/>
              <p:cNvSpPr>
                <a:spLocks noChangeArrowheads="1"/>
              </p:cNvSpPr>
              <p:nvPr/>
            </p:nvSpPr>
            <p:spPr bwMode="auto">
              <a:xfrm>
                <a:off x="1325" y="2585"/>
                <a:ext cx="940" cy="10"/>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5" name="Rectangle 79"/>
              <p:cNvSpPr>
                <a:spLocks noChangeArrowheads="1"/>
              </p:cNvSpPr>
              <p:nvPr/>
            </p:nvSpPr>
            <p:spPr bwMode="auto">
              <a:xfrm>
                <a:off x="1325" y="2595"/>
                <a:ext cx="940"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6" name="Rectangle 80"/>
              <p:cNvSpPr>
                <a:spLocks noChangeArrowheads="1"/>
              </p:cNvSpPr>
              <p:nvPr/>
            </p:nvSpPr>
            <p:spPr bwMode="auto">
              <a:xfrm>
                <a:off x="1325" y="2605"/>
                <a:ext cx="940" cy="6"/>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7" name="Rectangle 81"/>
              <p:cNvSpPr>
                <a:spLocks noChangeArrowheads="1"/>
              </p:cNvSpPr>
              <p:nvPr/>
            </p:nvSpPr>
            <p:spPr bwMode="auto">
              <a:xfrm>
                <a:off x="1325" y="2611"/>
                <a:ext cx="940"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8" name="Rectangle 82"/>
              <p:cNvSpPr>
                <a:spLocks noChangeArrowheads="1"/>
              </p:cNvSpPr>
              <p:nvPr/>
            </p:nvSpPr>
            <p:spPr bwMode="auto">
              <a:xfrm>
                <a:off x="1325" y="2621"/>
                <a:ext cx="940"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69" name="Rectangle 83"/>
              <p:cNvSpPr>
                <a:spLocks noChangeArrowheads="1"/>
              </p:cNvSpPr>
              <p:nvPr/>
            </p:nvSpPr>
            <p:spPr bwMode="auto">
              <a:xfrm>
                <a:off x="1325" y="2626"/>
                <a:ext cx="940"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0" name="Rectangle 84"/>
              <p:cNvSpPr>
                <a:spLocks noChangeArrowheads="1"/>
              </p:cNvSpPr>
              <p:nvPr/>
            </p:nvSpPr>
            <p:spPr bwMode="auto">
              <a:xfrm>
                <a:off x="1325" y="2636"/>
                <a:ext cx="940"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1" name="Rectangle 85"/>
              <p:cNvSpPr>
                <a:spLocks noChangeArrowheads="1"/>
              </p:cNvSpPr>
              <p:nvPr/>
            </p:nvSpPr>
            <p:spPr bwMode="auto">
              <a:xfrm>
                <a:off x="1325" y="2646"/>
                <a:ext cx="940"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2" name="Rectangle 86"/>
              <p:cNvSpPr>
                <a:spLocks noChangeArrowheads="1"/>
              </p:cNvSpPr>
              <p:nvPr/>
            </p:nvSpPr>
            <p:spPr bwMode="auto">
              <a:xfrm>
                <a:off x="1325" y="2651"/>
                <a:ext cx="940"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3" name="Rectangle 87"/>
              <p:cNvSpPr>
                <a:spLocks noChangeArrowheads="1"/>
              </p:cNvSpPr>
              <p:nvPr/>
            </p:nvSpPr>
            <p:spPr bwMode="auto">
              <a:xfrm>
                <a:off x="1325" y="2661"/>
                <a:ext cx="940"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4" name="Rectangle 88"/>
              <p:cNvSpPr>
                <a:spLocks noChangeArrowheads="1"/>
              </p:cNvSpPr>
              <p:nvPr/>
            </p:nvSpPr>
            <p:spPr bwMode="auto">
              <a:xfrm>
                <a:off x="1325" y="2666"/>
                <a:ext cx="940"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5" name="Rectangle 89"/>
              <p:cNvSpPr>
                <a:spLocks noChangeArrowheads="1"/>
              </p:cNvSpPr>
              <p:nvPr/>
            </p:nvSpPr>
            <p:spPr bwMode="auto">
              <a:xfrm>
                <a:off x="1325" y="2676"/>
                <a:ext cx="940"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6" name="Rectangle 90"/>
              <p:cNvSpPr>
                <a:spLocks noChangeArrowheads="1"/>
              </p:cNvSpPr>
              <p:nvPr/>
            </p:nvSpPr>
            <p:spPr bwMode="auto">
              <a:xfrm>
                <a:off x="1325" y="2681"/>
                <a:ext cx="940"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7" name="Rectangle 91"/>
              <p:cNvSpPr>
                <a:spLocks noChangeArrowheads="1"/>
              </p:cNvSpPr>
              <p:nvPr/>
            </p:nvSpPr>
            <p:spPr bwMode="auto">
              <a:xfrm>
                <a:off x="1325" y="2686"/>
                <a:ext cx="940"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8" name="Rectangle 92"/>
              <p:cNvSpPr>
                <a:spLocks noChangeArrowheads="1"/>
              </p:cNvSpPr>
              <p:nvPr/>
            </p:nvSpPr>
            <p:spPr bwMode="auto">
              <a:xfrm>
                <a:off x="1325" y="2696"/>
                <a:ext cx="940"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79" name="Rectangle 93"/>
              <p:cNvSpPr>
                <a:spLocks noChangeArrowheads="1"/>
              </p:cNvSpPr>
              <p:nvPr/>
            </p:nvSpPr>
            <p:spPr bwMode="auto">
              <a:xfrm>
                <a:off x="1325" y="2706"/>
                <a:ext cx="940"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0" name="Rectangle 94"/>
              <p:cNvSpPr>
                <a:spLocks noChangeArrowheads="1"/>
              </p:cNvSpPr>
              <p:nvPr/>
            </p:nvSpPr>
            <p:spPr bwMode="auto">
              <a:xfrm>
                <a:off x="1325" y="2711"/>
                <a:ext cx="940"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1" name="Rectangle 95"/>
              <p:cNvSpPr>
                <a:spLocks noChangeArrowheads="1"/>
              </p:cNvSpPr>
              <p:nvPr/>
            </p:nvSpPr>
            <p:spPr bwMode="auto">
              <a:xfrm>
                <a:off x="1325" y="2721"/>
                <a:ext cx="940" cy="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2" name="Rectangle 96"/>
              <p:cNvSpPr>
                <a:spLocks noChangeArrowheads="1"/>
              </p:cNvSpPr>
              <p:nvPr/>
            </p:nvSpPr>
            <p:spPr bwMode="auto">
              <a:xfrm>
                <a:off x="1325" y="2726"/>
                <a:ext cx="940"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3" name="Rectangle 97"/>
              <p:cNvSpPr>
                <a:spLocks noChangeArrowheads="1"/>
              </p:cNvSpPr>
              <p:nvPr/>
            </p:nvSpPr>
            <p:spPr bwMode="auto">
              <a:xfrm>
                <a:off x="1325" y="2736"/>
                <a:ext cx="940"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4" name="Rectangle 98"/>
              <p:cNvSpPr>
                <a:spLocks noChangeArrowheads="1"/>
              </p:cNvSpPr>
              <p:nvPr/>
            </p:nvSpPr>
            <p:spPr bwMode="auto">
              <a:xfrm>
                <a:off x="1325" y="2746"/>
                <a:ext cx="940"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5" name="Rectangle 99"/>
              <p:cNvSpPr>
                <a:spLocks noChangeArrowheads="1"/>
              </p:cNvSpPr>
              <p:nvPr/>
            </p:nvSpPr>
            <p:spPr bwMode="auto">
              <a:xfrm>
                <a:off x="1325" y="2751"/>
                <a:ext cx="940"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6" name="Rectangle 100"/>
              <p:cNvSpPr>
                <a:spLocks noChangeArrowheads="1"/>
              </p:cNvSpPr>
              <p:nvPr/>
            </p:nvSpPr>
            <p:spPr bwMode="auto">
              <a:xfrm>
                <a:off x="1325" y="2761"/>
                <a:ext cx="940"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7" name="Rectangle 101"/>
              <p:cNvSpPr>
                <a:spLocks noChangeArrowheads="1"/>
              </p:cNvSpPr>
              <p:nvPr/>
            </p:nvSpPr>
            <p:spPr bwMode="auto">
              <a:xfrm>
                <a:off x="1325" y="2766"/>
                <a:ext cx="940"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8" name="Freeform 102"/>
              <p:cNvSpPr>
                <a:spLocks/>
              </p:cNvSpPr>
              <p:nvPr/>
            </p:nvSpPr>
            <p:spPr bwMode="auto">
              <a:xfrm>
                <a:off x="1325" y="2515"/>
                <a:ext cx="935" cy="251"/>
              </a:xfrm>
              <a:custGeom>
                <a:avLst/>
                <a:gdLst>
                  <a:gd name="T0" fmla="*/ 2936 w 2976"/>
                  <a:gd name="T1" fmla="*/ 0 h 800"/>
                  <a:gd name="T2" fmla="*/ 2976 w 2976"/>
                  <a:gd name="T3" fmla="*/ 40 h 800"/>
                  <a:gd name="T4" fmla="*/ 2976 w 2976"/>
                  <a:gd name="T5" fmla="*/ 40 h 800"/>
                  <a:gd name="T6" fmla="*/ 2976 w 2976"/>
                  <a:gd name="T7" fmla="*/ 760 h 800"/>
                  <a:gd name="T8" fmla="*/ 2976 w 2976"/>
                  <a:gd name="T9" fmla="*/ 760 h 800"/>
                  <a:gd name="T10" fmla="*/ 2936 w 2976"/>
                  <a:gd name="T11" fmla="*/ 800 h 800"/>
                  <a:gd name="T12" fmla="*/ 2936 w 2976"/>
                  <a:gd name="T13" fmla="*/ 800 h 800"/>
                  <a:gd name="T14" fmla="*/ 2936 w 2976"/>
                  <a:gd name="T15" fmla="*/ 800 h 800"/>
                  <a:gd name="T16" fmla="*/ 40 w 2976"/>
                  <a:gd name="T17" fmla="*/ 800 h 800"/>
                  <a:gd name="T18" fmla="*/ 40 w 2976"/>
                  <a:gd name="T19" fmla="*/ 800 h 800"/>
                  <a:gd name="T20" fmla="*/ 0 w 2976"/>
                  <a:gd name="T21" fmla="*/ 760 h 800"/>
                  <a:gd name="T22" fmla="*/ 0 w 2976"/>
                  <a:gd name="T23" fmla="*/ 760 h 800"/>
                  <a:gd name="T24" fmla="*/ 0 w 2976"/>
                  <a:gd name="T25" fmla="*/ 40 h 800"/>
                  <a:gd name="T26" fmla="*/ 40 w 2976"/>
                  <a:gd name="T27" fmla="*/ 0 h 800"/>
                  <a:gd name="T28" fmla="*/ 40 w 2976"/>
                  <a:gd name="T29" fmla="*/ 0 h 800"/>
                  <a:gd name="T30" fmla="*/ 2936 w 2976"/>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6" h="800">
                    <a:moveTo>
                      <a:pt x="2936" y="0"/>
                    </a:moveTo>
                    <a:cubicBezTo>
                      <a:pt x="2959" y="0"/>
                      <a:pt x="2976" y="18"/>
                      <a:pt x="2976" y="40"/>
                    </a:cubicBezTo>
                    <a:lnTo>
                      <a:pt x="2976" y="40"/>
                    </a:lnTo>
                    <a:lnTo>
                      <a:pt x="2976" y="760"/>
                    </a:lnTo>
                    <a:lnTo>
                      <a:pt x="2976" y="760"/>
                    </a:lnTo>
                    <a:cubicBezTo>
                      <a:pt x="2976" y="783"/>
                      <a:pt x="2959" y="800"/>
                      <a:pt x="2936" y="800"/>
                    </a:cubicBezTo>
                    <a:cubicBezTo>
                      <a:pt x="2936" y="800"/>
                      <a:pt x="2936" y="800"/>
                      <a:pt x="2936" y="800"/>
                    </a:cubicBezTo>
                    <a:lnTo>
                      <a:pt x="2936" y="800"/>
                    </a:lnTo>
                    <a:lnTo>
                      <a:pt x="40" y="800"/>
                    </a:lnTo>
                    <a:lnTo>
                      <a:pt x="40" y="800"/>
                    </a:lnTo>
                    <a:cubicBezTo>
                      <a:pt x="18" y="800"/>
                      <a:pt x="0" y="783"/>
                      <a:pt x="0" y="760"/>
                    </a:cubicBezTo>
                    <a:lnTo>
                      <a:pt x="0" y="760"/>
                    </a:lnTo>
                    <a:lnTo>
                      <a:pt x="0" y="40"/>
                    </a:lnTo>
                    <a:cubicBezTo>
                      <a:pt x="0" y="18"/>
                      <a:pt x="18" y="0"/>
                      <a:pt x="40" y="0"/>
                    </a:cubicBezTo>
                    <a:lnTo>
                      <a:pt x="40" y="0"/>
                    </a:lnTo>
                    <a:lnTo>
                      <a:pt x="2936"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89" name="Rectangle 103"/>
              <p:cNvSpPr>
                <a:spLocks noChangeArrowheads="1"/>
              </p:cNvSpPr>
              <p:nvPr/>
            </p:nvSpPr>
            <p:spPr bwMode="auto">
              <a:xfrm>
                <a:off x="1441" y="2560"/>
                <a:ext cx="82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gBalancingWalker</a:t>
                </a:r>
                <a:r>
                  <a:rPr kumimoji="1" lang="ja-JP" altLang="ja-JP" sz="1000" b="1" i="0" u="none" strike="noStrike" cap="none" normalizeH="0" baseline="0" dirty="0" smtClean="0">
                    <a:ln>
                      <a:noFill/>
                    </a:ln>
                    <a:effectLst/>
                    <a:latin typeface="+mn-ea"/>
                    <a:ea typeface="+mn-ea"/>
                    <a:cs typeface="ＭＳ Ｐゴシック" pitchFamily="50" charset="-128"/>
                  </a:rPr>
                  <a:t>: </a:t>
                </a:r>
                <a:endParaRPr kumimoji="1" lang="ja-JP" altLang="ja-JP" sz="1800" b="0" i="0" u="none" strike="noStrike" cap="none" normalizeH="0" baseline="0" dirty="0" smtClean="0">
                  <a:ln>
                    <a:noFill/>
                  </a:ln>
                  <a:effectLst/>
                  <a:latin typeface="+mn-ea"/>
                  <a:ea typeface="+mn-ea"/>
                  <a:cs typeface="ＭＳ Ｐゴシック" pitchFamily="50" charset="-128"/>
                </a:endParaRPr>
              </a:p>
            </p:txBody>
          </p:sp>
          <p:sp>
            <p:nvSpPr>
              <p:cNvPr id="490" name="Line 104"/>
              <p:cNvSpPr>
                <a:spLocks noChangeShapeType="1"/>
              </p:cNvSpPr>
              <p:nvPr/>
            </p:nvSpPr>
            <p:spPr bwMode="auto">
              <a:xfrm>
                <a:off x="1441" y="2636"/>
                <a:ext cx="703"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1" name="Rectangle 105"/>
              <p:cNvSpPr>
                <a:spLocks noChangeArrowheads="1"/>
              </p:cNvSpPr>
              <p:nvPr/>
            </p:nvSpPr>
            <p:spPr bwMode="auto">
              <a:xfrm>
                <a:off x="1486" y="2648"/>
                <a:ext cx="71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smtClean="0">
                    <a:ln>
                      <a:noFill/>
                    </a:ln>
                    <a:solidFill>
                      <a:srgbClr val="0000FF"/>
                    </a:solidFill>
                    <a:effectLst/>
                    <a:latin typeface="+mn-ea"/>
                    <a:ea typeface="+mn-ea"/>
                    <a:cs typeface="ＭＳ Ｐゴシック" pitchFamily="50" charset="-128"/>
                  </a:rPr>
                  <a:t>BalancingWalker</a:t>
                </a:r>
                <a:endParaRPr kumimoji="1" lang="ja-JP" altLang="ja-JP" sz="1800" b="0" i="0" u="none" strike="noStrike" cap="none" normalizeH="0" baseline="0" smtClean="0">
                  <a:ln>
                    <a:noFill/>
                  </a:ln>
                  <a:solidFill>
                    <a:srgbClr val="0000FF"/>
                  </a:solidFill>
                  <a:effectLst/>
                  <a:latin typeface="+mn-ea"/>
                  <a:ea typeface="+mn-ea"/>
                  <a:cs typeface="ＭＳ Ｐゴシック" pitchFamily="50" charset="-128"/>
                </a:endParaRPr>
              </a:p>
            </p:txBody>
          </p:sp>
          <p:sp>
            <p:nvSpPr>
              <p:cNvPr id="492" name="Line 106"/>
              <p:cNvSpPr>
                <a:spLocks noChangeShapeType="1"/>
              </p:cNvSpPr>
              <p:nvPr/>
            </p:nvSpPr>
            <p:spPr bwMode="auto">
              <a:xfrm>
                <a:off x="1486" y="2723"/>
                <a:ext cx="613"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3" name="Freeform 107"/>
              <p:cNvSpPr>
                <a:spLocks/>
              </p:cNvSpPr>
              <p:nvPr/>
            </p:nvSpPr>
            <p:spPr bwMode="auto">
              <a:xfrm>
                <a:off x="2315" y="2822"/>
                <a:ext cx="845" cy="251"/>
              </a:xfrm>
              <a:custGeom>
                <a:avLst/>
                <a:gdLst>
                  <a:gd name="T0" fmla="*/ 2648 w 2688"/>
                  <a:gd name="T1" fmla="*/ 0 h 800"/>
                  <a:gd name="T2" fmla="*/ 2688 w 2688"/>
                  <a:gd name="T3" fmla="*/ 40 h 800"/>
                  <a:gd name="T4" fmla="*/ 2688 w 2688"/>
                  <a:gd name="T5" fmla="*/ 40 h 800"/>
                  <a:gd name="T6" fmla="*/ 2688 w 2688"/>
                  <a:gd name="T7" fmla="*/ 760 h 800"/>
                  <a:gd name="T8" fmla="*/ 2688 w 2688"/>
                  <a:gd name="T9" fmla="*/ 760 h 800"/>
                  <a:gd name="T10" fmla="*/ 2648 w 2688"/>
                  <a:gd name="T11" fmla="*/ 800 h 800"/>
                  <a:gd name="T12" fmla="*/ 2648 w 2688"/>
                  <a:gd name="T13" fmla="*/ 800 h 800"/>
                  <a:gd name="T14" fmla="*/ 2648 w 2688"/>
                  <a:gd name="T15" fmla="*/ 800 h 800"/>
                  <a:gd name="T16" fmla="*/ 40 w 2688"/>
                  <a:gd name="T17" fmla="*/ 800 h 800"/>
                  <a:gd name="T18" fmla="*/ 40 w 2688"/>
                  <a:gd name="T19" fmla="*/ 800 h 800"/>
                  <a:gd name="T20" fmla="*/ 0 w 2688"/>
                  <a:gd name="T21" fmla="*/ 760 h 800"/>
                  <a:gd name="T22" fmla="*/ 0 w 2688"/>
                  <a:gd name="T23" fmla="*/ 760 h 800"/>
                  <a:gd name="T24" fmla="*/ 0 w 2688"/>
                  <a:gd name="T25" fmla="*/ 40 h 800"/>
                  <a:gd name="T26" fmla="*/ 40 w 2688"/>
                  <a:gd name="T27" fmla="*/ 0 h 800"/>
                  <a:gd name="T28" fmla="*/ 40 w 2688"/>
                  <a:gd name="T29" fmla="*/ 0 h 800"/>
                  <a:gd name="T30" fmla="*/ 2648 w 268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8" h="800">
                    <a:moveTo>
                      <a:pt x="2648" y="0"/>
                    </a:moveTo>
                    <a:cubicBezTo>
                      <a:pt x="2671" y="0"/>
                      <a:pt x="2688" y="18"/>
                      <a:pt x="2688" y="40"/>
                    </a:cubicBezTo>
                    <a:lnTo>
                      <a:pt x="2688" y="40"/>
                    </a:lnTo>
                    <a:lnTo>
                      <a:pt x="2688" y="760"/>
                    </a:lnTo>
                    <a:lnTo>
                      <a:pt x="2688" y="760"/>
                    </a:lnTo>
                    <a:cubicBezTo>
                      <a:pt x="2688" y="783"/>
                      <a:pt x="2671" y="800"/>
                      <a:pt x="2648" y="800"/>
                    </a:cubicBezTo>
                    <a:cubicBezTo>
                      <a:pt x="2648" y="800"/>
                      <a:pt x="2648" y="800"/>
                      <a:pt x="2648" y="800"/>
                    </a:cubicBezTo>
                    <a:lnTo>
                      <a:pt x="2648" y="800"/>
                    </a:lnTo>
                    <a:lnTo>
                      <a:pt x="40" y="800"/>
                    </a:lnTo>
                    <a:lnTo>
                      <a:pt x="40" y="800"/>
                    </a:lnTo>
                    <a:cubicBezTo>
                      <a:pt x="18" y="800"/>
                      <a:pt x="0" y="783"/>
                      <a:pt x="0" y="760"/>
                    </a:cubicBezTo>
                    <a:lnTo>
                      <a:pt x="0" y="760"/>
                    </a:lnTo>
                    <a:lnTo>
                      <a:pt x="0" y="40"/>
                    </a:lnTo>
                    <a:cubicBezTo>
                      <a:pt x="0" y="18"/>
                      <a:pt x="18" y="0"/>
                      <a:pt x="40" y="0"/>
                    </a:cubicBezTo>
                    <a:lnTo>
                      <a:pt x="40" y="0"/>
                    </a:lnTo>
                    <a:lnTo>
                      <a:pt x="2648" y="0"/>
                    </a:lnTo>
                    <a:close/>
                  </a:path>
                </a:pathLst>
              </a:custGeom>
              <a:solidFill>
                <a:srgbClr val="BFC4D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4" name="Rectangle 108"/>
              <p:cNvSpPr>
                <a:spLocks noChangeArrowheads="1"/>
              </p:cNvSpPr>
              <p:nvPr/>
            </p:nvSpPr>
            <p:spPr bwMode="auto">
              <a:xfrm>
                <a:off x="2300" y="2806"/>
                <a:ext cx="850" cy="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5" name="Rectangle 109"/>
              <p:cNvSpPr>
                <a:spLocks noChangeArrowheads="1"/>
              </p:cNvSpPr>
              <p:nvPr/>
            </p:nvSpPr>
            <p:spPr bwMode="auto">
              <a:xfrm>
                <a:off x="2300" y="2812"/>
                <a:ext cx="850" cy="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6" name="Rectangle 110"/>
              <p:cNvSpPr>
                <a:spLocks noChangeArrowheads="1"/>
              </p:cNvSpPr>
              <p:nvPr/>
            </p:nvSpPr>
            <p:spPr bwMode="auto">
              <a:xfrm>
                <a:off x="2300" y="2862"/>
                <a:ext cx="850"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7" name="Rectangle 111"/>
              <p:cNvSpPr>
                <a:spLocks noChangeArrowheads="1"/>
              </p:cNvSpPr>
              <p:nvPr/>
            </p:nvSpPr>
            <p:spPr bwMode="auto">
              <a:xfrm>
                <a:off x="2300" y="2872"/>
                <a:ext cx="850"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8" name="Rectangle 112"/>
              <p:cNvSpPr>
                <a:spLocks noChangeArrowheads="1"/>
              </p:cNvSpPr>
              <p:nvPr/>
            </p:nvSpPr>
            <p:spPr bwMode="auto">
              <a:xfrm>
                <a:off x="2300" y="2877"/>
                <a:ext cx="850" cy="10"/>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499" name="Rectangle 113"/>
              <p:cNvSpPr>
                <a:spLocks noChangeArrowheads="1"/>
              </p:cNvSpPr>
              <p:nvPr/>
            </p:nvSpPr>
            <p:spPr bwMode="auto">
              <a:xfrm>
                <a:off x="2300" y="2887"/>
                <a:ext cx="850"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0" name="Rectangle 114"/>
              <p:cNvSpPr>
                <a:spLocks noChangeArrowheads="1"/>
              </p:cNvSpPr>
              <p:nvPr/>
            </p:nvSpPr>
            <p:spPr bwMode="auto">
              <a:xfrm>
                <a:off x="2300" y="2897"/>
                <a:ext cx="850" cy="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1" name="Rectangle 115"/>
              <p:cNvSpPr>
                <a:spLocks noChangeArrowheads="1"/>
              </p:cNvSpPr>
              <p:nvPr/>
            </p:nvSpPr>
            <p:spPr bwMode="auto">
              <a:xfrm>
                <a:off x="2300" y="2902"/>
                <a:ext cx="850"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2" name="Rectangle 116"/>
              <p:cNvSpPr>
                <a:spLocks noChangeArrowheads="1"/>
              </p:cNvSpPr>
              <p:nvPr/>
            </p:nvSpPr>
            <p:spPr bwMode="auto">
              <a:xfrm>
                <a:off x="2300" y="2912"/>
                <a:ext cx="850"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3" name="Rectangle 117"/>
              <p:cNvSpPr>
                <a:spLocks noChangeArrowheads="1"/>
              </p:cNvSpPr>
              <p:nvPr/>
            </p:nvSpPr>
            <p:spPr bwMode="auto">
              <a:xfrm>
                <a:off x="2300" y="2917"/>
                <a:ext cx="850"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4" name="Rectangle 118"/>
              <p:cNvSpPr>
                <a:spLocks noChangeArrowheads="1"/>
              </p:cNvSpPr>
              <p:nvPr/>
            </p:nvSpPr>
            <p:spPr bwMode="auto">
              <a:xfrm>
                <a:off x="2300" y="2927"/>
                <a:ext cx="850"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5" name="Rectangle 119"/>
              <p:cNvSpPr>
                <a:spLocks noChangeArrowheads="1"/>
              </p:cNvSpPr>
              <p:nvPr/>
            </p:nvSpPr>
            <p:spPr bwMode="auto">
              <a:xfrm>
                <a:off x="2300" y="2937"/>
                <a:ext cx="850"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6" name="Rectangle 120"/>
              <p:cNvSpPr>
                <a:spLocks noChangeArrowheads="1"/>
              </p:cNvSpPr>
              <p:nvPr/>
            </p:nvSpPr>
            <p:spPr bwMode="auto">
              <a:xfrm>
                <a:off x="2300" y="2942"/>
                <a:ext cx="850"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7" name="Rectangle 121"/>
              <p:cNvSpPr>
                <a:spLocks noChangeArrowheads="1"/>
              </p:cNvSpPr>
              <p:nvPr/>
            </p:nvSpPr>
            <p:spPr bwMode="auto">
              <a:xfrm>
                <a:off x="2300" y="2952"/>
                <a:ext cx="850"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8" name="Rectangle 122"/>
              <p:cNvSpPr>
                <a:spLocks noChangeArrowheads="1"/>
              </p:cNvSpPr>
              <p:nvPr/>
            </p:nvSpPr>
            <p:spPr bwMode="auto">
              <a:xfrm>
                <a:off x="2300" y="2957"/>
                <a:ext cx="850"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09" name="Rectangle 123"/>
              <p:cNvSpPr>
                <a:spLocks noChangeArrowheads="1"/>
              </p:cNvSpPr>
              <p:nvPr/>
            </p:nvSpPr>
            <p:spPr bwMode="auto">
              <a:xfrm>
                <a:off x="2300" y="2967"/>
                <a:ext cx="850"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0" name="Rectangle 124"/>
              <p:cNvSpPr>
                <a:spLocks noChangeArrowheads="1"/>
              </p:cNvSpPr>
              <p:nvPr/>
            </p:nvSpPr>
            <p:spPr bwMode="auto">
              <a:xfrm>
                <a:off x="2300" y="2972"/>
                <a:ext cx="850"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1" name="Rectangle 125"/>
              <p:cNvSpPr>
                <a:spLocks noChangeArrowheads="1"/>
              </p:cNvSpPr>
              <p:nvPr/>
            </p:nvSpPr>
            <p:spPr bwMode="auto">
              <a:xfrm>
                <a:off x="2300" y="2977"/>
                <a:ext cx="850"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2" name="Rectangle 126"/>
              <p:cNvSpPr>
                <a:spLocks noChangeArrowheads="1"/>
              </p:cNvSpPr>
              <p:nvPr/>
            </p:nvSpPr>
            <p:spPr bwMode="auto">
              <a:xfrm>
                <a:off x="2300" y="2987"/>
                <a:ext cx="850"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3" name="Rectangle 127"/>
              <p:cNvSpPr>
                <a:spLocks noChangeArrowheads="1"/>
              </p:cNvSpPr>
              <p:nvPr/>
            </p:nvSpPr>
            <p:spPr bwMode="auto">
              <a:xfrm>
                <a:off x="2300" y="2997"/>
                <a:ext cx="850"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4" name="Rectangle 128"/>
              <p:cNvSpPr>
                <a:spLocks noChangeArrowheads="1"/>
              </p:cNvSpPr>
              <p:nvPr/>
            </p:nvSpPr>
            <p:spPr bwMode="auto">
              <a:xfrm>
                <a:off x="2300" y="3002"/>
                <a:ext cx="850"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5" name="Rectangle 129"/>
              <p:cNvSpPr>
                <a:spLocks noChangeArrowheads="1"/>
              </p:cNvSpPr>
              <p:nvPr/>
            </p:nvSpPr>
            <p:spPr bwMode="auto">
              <a:xfrm>
                <a:off x="2300" y="3012"/>
                <a:ext cx="850" cy="6"/>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6" name="Rectangle 130"/>
              <p:cNvSpPr>
                <a:spLocks noChangeArrowheads="1"/>
              </p:cNvSpPr>
              <p:nvPr/>
            </p:nvSpPr>
            <p:spPr bwMode="auto">
              <a:xfrm>
                <a:off x="2300" y="3018"/>
                <a:ext cx="850"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7" name="Rectangle 131"/>
              <p:cNvSpPr>
                <a:spLocks noChangeArrowheads="1"/>
              </p:cNvSpPr>
              <p:nvPr/>
            </p:nvSpPr>
            <p:spPr bwMode="auto">
              <a:xfrm>
                <a:off x="2300" y="3028"/>
                <a:ext cx="850"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8" name="Rectangle 132"/>
              <p:cNvSpPr>
                <a:spLocks noChangeArrowheads="1"/>
              </p:cNvSpPr>
              <p:nvPr/>
            </p:nvSpPr>
            <p:spPr bwMode="auto">
              <a:xfrm>
                <a:off x="2300" y="3038"/>
                <a:ext cx="850"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19" name="Rectangle 133"/>
              <p:cNvSpPr>
                <a:spLocks noChangeArrowheads="1"/>
              </p:cNvSpPr>
              <p:nvPr/>
            </p:nvSpPr>
            <p:spPr bwMode="auto">
              <a:xfrm>
                <a:off x="2300" y="3043"/>
                <a:ext cx="850"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0" name="Rectangle 134"/>
              <p:cNvSpPr>
                <a:spLocks noChangeArrowheads="1"/>
              </p:cNvSpPr>
              <p:nvPr/>
            </p:nvSpPr>
            <p:spPr bwMode="auto">
              <a:xfrm>
                <a:off x="2300" y="3053"/>
                <a:ext cx="850"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1" name="Rectangle 135"/>
              <p:cNvSpPr>
                <a:spLocks noChangeArrowheads="1"/>
              </p:cNvSpPr>
              <p:nvPr/>
            </p:nvSpPr>
            <p:spPr bwMode="auto">
              <a:xfrm>
                <a:off x="2300" y="3058"/>
                <a:ext cx="850"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2" name="Freeform 136"/>
              <p:cNvSpPr>
                <a:spLocks/>
              </p:cNvSpPr>
              <p:nvPr/>
            </p:nvSpPr>
            <p:spPr bwMode="auto">
              <a:xfrm>
                <a:off x="2300" y="2806"/>
                <a:ext cx="845" cy="252"/>
              </a:xfrm>
              <a:custGeom>
                <a:avLst/>
                <a:gdLst>
                  <a:gd name="T0" fmla="*/ 2648 w 2688"/>
                  <a:gd name="T1" fmla="*/ 0 h 800"/>
                  <a:gd name="T2" fmla="*/ 2688 w 2688"/>
                  <a:gd name="T3" fmla="*/ 40 h 800"/>
                  <a:gd name="T4" fmla="*/ 2688 w 2688"/>
                  <a:gd name="T5" fmla="*/ 40 h 800"/>
                  <a:gd name="T6" fmla="*/ 2688 w 2688"/>
                  <a:gd name="T7" fmla="*/ 760 h 800"/>
                  <a:gd name="T8" fmla="*/ 2688 w 2688"/>
                  <a:gd name="T9" fmla="*/ 760 h 800"/>
                  <a:gd name="T10" fmla="*/ 2648 w 2688"/>
                  <a:gd name="T11" fmla="*/ 800 h 800"/>
                  <a:gd name="T12" fmla="*/ 2648 w 2688"/>
                  <a:gd name="T13" fmla="*/ 800 h 800"/>
                  <a:gd name="T14" fmla="*/ 2648 w 2688"/>
                  <a:gd name="T15" fmla="*/ 800 h 800"/>
                  <a:gd name="T16" fmla="*/ 40 w 2688"/>
                  <a:gd name="T17" fmla="*/ 800 h 800"/>
                  <a:gd name="T18" fmla="*/ 40 w 2688"/>
                  <a:gd name="T19" fmla="*/ 800 h 800"/>
                  <a:gd name="T20" fmla="*/ 0 w 2688"/>
                  <a:gd name="T21" fmla="*/ 760 h 800"/>
                  <a:gd name="T22" fmla="*/ 0 w 2688"/>
                  <a:gd name="T23" fmla="*/ 760 h 800"/>
                  <a:gd name="T24" fmla="*/ 0 w 2688"/>
                  <a:gd name="T25" fmla="*/ 40 h 800"/>
                  <a:gd name="T26" fmla="*/ 40 w 2688"/>
                  <a:gd name="T27" fmla="*/ 0 h 800"/>
                  <a:gd name="T28" fmla="*/ 40 w 2688"/>
                  <a:gd name="T29" fmla="*/ 0 h 800"/>
                  <a:gd name="T30" fmla="*/ 2648 w 268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8" h="800">
                    <a:moveTo>
                      <a:pt x="2648" y="0"/>
                    </a:moveTo>
                    <a:cubicBezTo>
                      <a:pt x="2671" y="0"/>
                      <a:pt x="2688" y="18"/>
                      <a:pt x="2688" y="40"/>
                    </a:cubicBezTo>
                    <a:lnTo>
                      <a:pt x="2688" y="40"/>
                    </a:lnTo>
                    <a:lnTo>
                      <a:pt x="2688" y="760"/>
                    </a:lnTo>
                    <a:lnTo>
                      <a:pt x="2688" y="760"/>
                    </a:lnTo>
                    <a:cubicBezTo>
                      <a:pt x="2688" y="783"/>
                      <a:pt x="2671" y="800"/>
                      <a:pt x="2648" y="800"/>
                    </a:cubicBezTo>
                    <a:cubicBezTo>
                      <a:pt x="2648" y="800"/>
                      <a:pt x="2648" y="800"/>
                      <a:pt x="2648" y="800"/>
                    </a:cubicBezTo>
                    <a:lnTo>
                      <a:pt x="2648" y="800"/>
                    </a:lnTo>
                    <a:lnTo>
                      <a:pt x="40" y="800"/>
                    </a:lnTo>
                    <a:lnTo>
                      <a:pt x="40" y="800"/>
                    </a:lnTo>
                    <a:cubicBezTo>
                      <a:pt x="18" y="800"/>
                      <a:pt x="0" y="783"/>
                      <a:pt x="0" y="760"/>
                    </a:cubicBezTo>
                    <a:lnTo>
                      <a:pt x="0" y="760"/>
                    </a:lnTo>
                    <a:lnTo>
                      <a:pt x="0" y="40"/>
                    </a:lnTo>
                    <a:cubicBezTo>
                      <a:pt x="0" y="18"/>
                      <a:pt x="18" y="0"/>
                      <a:pt x="40" y="0"/>
                    </a:cubicBezTo>
                    <a:lnTo>
                      <a:pt x="40" y="0"/>
                    </a:lnTo>
                    <a:lnTo>
                      <a:pt x="2648"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3" name="Rectangle 137"/>
              <p:cNvSpPr>
                <a:spLocks noChangeArrowheads="1"/>
              </p:cNvSpPr>
              <p:nvPr/>
            </p:nvSpPr>
            <p:spPr bwMode="auto">
              <a:xfrm>
                <a:off x="2371" y="2852"/>
                <a:ext cx="82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gBalancingWalker</a:t>
                </a:r>
                <a:r>
                  <a:rPr kumimoji="1" lang="ja-JP" altLang="ja-JP" sz="1000" b="1" i="0" u="none" strike="noStrike" cap="none" normalizeH="0" baseline="0" dirty="0" smtClean="0">
                    <a:ln>
                      <a:noFill/>
                    </a:ln>
                    <a:solidFill>
                      <a:srgbClr val="FF66CC"/>
                    </a:solidFill>
                    <a:effectLst/>
                    <a:latin typeface="+mn-ea"/>
                    <a:ea typeface="+mn-ea"/>
                    <a:cs typeface="ＭＳ Ｐゴシック" pitchFamily="50" charset="-128"/>
                  </a:rPr>
                  <a:t>: </a:t>
                </a:r>
                <a:endParaRPr kumimoji="1" lang="ja-JP" altLang="ja-JP" sz="1800" b="0" i="0" u="none" strike="noStrike" cap="none" normalizeH="0" baseline="0" dirty="0" smtClean="0">
                  <a:ln>
                    <a:noFill/>
                  </a:ln>
                  <a:solidFill>
                    <a:srgbClr val="FF66CC"/>
                  </a:solidFill>
                  <a:effectLst/>
                  <a:latin typeface="+mn-ea"/>
                  <a:ea typeface="+mn-ea"/>
                  <a:cs typeface="ＭＳ Ｐゴシック" pitchFamily="50" charset="-128"/>
                </a:endParaRPr>
              </a:p>
            </p:txBody>
          </p:sp>
          <p:sp>
            <p:nvSpPr>
              <p:cNvPr id="524" name="Line 138"/>
              <p:cNvSpPr>
                <a:spLocks noChangeShapeType="1"/>
              </p:cNvSpPr>
              <p:nvPr/>
            </p:nvSpPr>
            <p:spPr bwMode="auto">
              <a:xfrm>
                <a:off x="2371" y="2927"/>
                <a:ext cx="703"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5" name="Rectangle 139"/>
              <p:cNvSpPr>
                <a:spLocks noChangeArrowheads="1"/>
              </p:cNvSpPr>
              <p:nvPr/>
            </p:nvSpPr>
            <p:spPr bwMode="auto">
              <a:xfrm>
                <a:off x="2557" y="2939"/>
                <a:ext cx="37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smtClean="0">
                    <a:ln>
                      <a:noFill/>
                    </a:ln>
                    <a:solidFill>
                      <a:srgbClr val="0000FF"/>
                    </a:solidFill>
                    <a:effectLst/>
                    <a:latin typeface="+mn-ea"/>
                    <a:ea typeface="+mn-ea"/>
                    <a:cs typeface="ＭＳ Ｐゴシック" pitchFamily="50" charset="-128"/>
                  </a:rPr>
                  <a:t>Balancer</a:t>
                </a:r>
                <a:endParaRPr kumimoji="1" lang="ja-JP" altLang="ja-JP" sz="1800" b="0" i="0" u="none" strike="noStrike" cap="none" normalizeH="0" baseline="0" smtClean="0">
                  <a:ln>
                    <a:noFill/>
                  </a:ln>
                  <a:solidFill>
                    <a:srgbClr val="0000FF"/>
                  </a:solidFill>
                  <a:effectLst/>
                  <a:latin typeface="+mn-ea"/>
                  <a:ea typeface="+mn-ea"/>
                  <a:cs typeface="ＭＳ Ｐゴシック" pitchFamily="50" charset="-128"/>
                </a:endParaRPr>
              </a:p>
            </p:txBody>
          </p:sp>
          <p:sp>
            <p:nvSpPr>
              <p:cNvPr id="526" name="Line 140"/>
              <p:cNvSpPr>
                <a:spLocks noChangeShapeType="1"/>
              </p:cNvSpPr>
              <p:nvPr/>
            </p:nvSpPr>
            <p:spPr bwMode="auto">
              <a:xfrm>
                <a:off x="2557" y="3014"/>
                <a:ext cx="336"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7" name="Freeform 141"/>
              <p:cNvSpPr>
                <a:spLocks/>
              </p:cNvSpPr>
              <p:nvPr/>
            </p:nvSpPr>
            <p:spPr bwMode="auto">
              <a:xfrm>
                <a:off x="174" y="3359"/>
                <a:ext cx="669" cy="251"/>
              </a:xfrm>
              <a:custGeom>
                <a:avLst/>
                <a:gdLst>
                  <a:gd name="T0" fmla="*/ 2088 w 2128"/>
                  <a:gd name="T1" fmla="*/ 0 h 800"/>
                  <a:gd name="T2" fmla="*/ 2128 w 2128"/>
                  <a:gd name="T3" fmla="*/ 40 h 800"/>
                  <a:gd name="T4" fmla="*/ 2128 w 2128"/>
                  <a:gd name="T5" fmla="*/ 40 h 800"/>
                  <a:gd name="T6" fmla="*/ 2128 w 2128"/>
                  <a:gd name="T7" fmla="*/ 760 h 800"/>
                  <a:gd name="T8" fmla="*/ 2128 w 2128"/>
                  <a:gd name="T9" fmla="*/ 760 h 800"/>
                  <a:gd name="T10" fmla="*/ 2088 w 2128"/>
                  <a:gd name="T11" fmla="*/ 800 h 800"/>
                  <a:gd name="T12" fmla="*/ 2088 w 2128"/>
                  <a:gd name="T13" fmla="*/ 800 h 800"/>
                  <a:gd name="T14" fmla="*/ 2088 w 2128"/>
                  <a:gd name="T15" fmla="*/ 800 h 800"/>
                  <a:gd name="T16" fmla="*/ 40 w 2128"/>
                  <a:gd name="T17" fmla="*/ 800 h 800"/>
                  <a:gd name="T18" fmla="*/ 40 w 2128"/>
                  <a:gd name="T19" fmla="*/ 800 h 800"/>
                  <a:gd name="T20" fmla="*/ 0 w 2128"/>
                  <a:gd name="T21" fmla="*/ 760 h 800"/>
                  <a:gd name="T22" fmla="*/ 0 w 2128"/>
                  <a:gd name="T23" fmla="*/ 760 h 800"/>
                  <a:gd name="T24" fmla="*/ 0 w 2128"/>
                  <a:gd name="T25" fmla="*/ 40 h 800"/>
                  <a:gd name="T26" fmla="*/ 40 w 2128"/>
                  <a:gd name="T27" fmla="*/ 0 h 800"/>
                  <a:gd name="T28" fmla="*/ 40 w 2128"/>
                  <a:gd name="T29" fmla="*/ 0 h 800"/>
                  <a:gd name="T30" fmla="*/ 2088 w 212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8" h="800">
                    <a:moveTo>
                      <a:pt x="2088" y="0"/>
                    </a:moveTo>
                    <a:cubicBezTo>
                      <a:pt x="2111" y="0"/>
                      <a:pt x="2128" y="18"/>
                      <a:pt x="2128" y="40"/>
                    </a:cubicBezTo>
                    <a:lnTo>
                      <a:pt x="2128" y="40"/>
                    </a:lnTo>
                    <a:lnTo>
                      <a:pt x="2128" y="760"/>
                    </a:lnTo>
                    <a:lnTo>
                      <a:pt x="2128" y="760"/>
                    </a:lnTo>
                    <a:cubicBezTo>
                      <a:pt x="2128" y="783"/>
                      <a:pt x="2111" y="800"/>
                      <a:pt x="2088" y="800"/>
                    </a:cubicBezTo>
                    <a:cubicBezTo>
                      <a:pt x="2088" y="800"/>
                      <a:pt x="2088" y="800"/>
                      <a:pt x="2088" y="800"/>
                    </a:cubicBezTo>
                    <a:lnTo>
                      <a:pt x="2088" y="800"/>
                    </a:lnTo>
                    <a:lnTo>
                      <a:pt x="40" y="800"/>
                    </a:lnTo>
                    <a:lnTo>
                      <a:pt x="40" y="800"/>
                    </a:lnTo>
                    <a:cubicBezTo>
                      <a:pt x="18" y="800"/>
                      <a:pt x="0" y="783"/>
                      <a:pt x="0" y="760"/>
                    </a:cubicBezTo>
                    <a:lnTo>
                      <a:pt x="0" y="760"/>
                    </a:lnTo>
                    <a:lnTo>
                      <a:pt x="0" y="40"/>
                    </a:lnTo>
                    <a:cubicBezTo>
                      <a:pt x="0" y="18"/>
                      <a:pt x="18" y="0"/>
                      <a:pt x="40" y="0"/>
                    </a:cubicBezTo>
                    <a:lnTo>
                      <a:pt x="40" y="0"/>
                    </a:lnTo>
                    <a:lnTo>
                      <a:pt x="2088" y="0"/>
                    </a:lnTo>
                    <a:close/>
                  </a:path>
                </a:pathLst>
              </a:custGeom>
              <a:solidFill>
                <a:srgbClr val="C4C9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8" name="Rectangle 142"/>
              <p:cNvSpPr>
                <a:spLocks noChangeArrowheads="1"/>
              </p:cNvSpPr>
              <p:nvPr/>
            </p:nvSpPr>
            <p:spPr bwMode="auto">
              <a:xfrm>
                <a:off x="159" y="3344"/>
                <a:ext cx="674"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29" name="Rectangle 143"/>
              <p:cNvSpPr>
                <a:spLocks noChangeArrowheads="1"/>
              </p:cNvSpPr>
              <p:nvPr/>
            </p:nvSpPr>
            <p:spPr bwMode="auto">
              <a:xfrm>
                <a:off x="159" y="3349"/>
                <a:ext cx="674" cy="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0" name="Rectangle 144"/>
              <p:cNvSpPr>
                <a:spLocks noChangeArrowheads="1"/>
              </p:cNvSpPr>
              <p:nvPr/>
            </p:nvSpPr>
            <p:spPr bwMode="auto">
              <a:xfrm>
                <a:off x="159" y="3399"/>
                <a:ext cx="674"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1" name="Rectangle 145"/>
              <p:cNvSpPr>
                <a:spLocks noChangeArrowheads="1"/>
              </p:cNvSpPr>
              <p:nvPr/>
            </p:nvSpPr>
            <p:spPr bwMode="auto">
              <a:xfrm>
                <a:off x="159" y="3409"/>
                <a:ext cx="674"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2" name="Rectangle 146"/>
              <p:cNvSpPr>
                <a:spLocks noChangeArrowheads="1"/>
              </p:cNvSpPr>
              <p:nvPr/>
            </p:nvSpPr>
            <p:spPr bwMode="auto">
              <a:xfrm>
                <a:off x="159" y="3414"/>
                <a:ext cx="674" cy="1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3" name="Rectangle 147"/>
              <p:cNvSpPr>
                <a:spLocks noChangeArrowheads="1"/>
              </p:cNvSpPr>
              <p:nvPr/>
            </p:nvSpPr>
            <p:spPr bwMode="auto">
              <a:xfrm>
                <a:off x="159" y="3425"/>
                <a:ext cx="674"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4" name="Rectangle 148"/>
              <p:cNvSpPr>
                <a:spLocks noChangeArrowheads="1"/>
              </p:cNvSpPr>
              <p:nvPr/>
            </p:nvSpPr>
            <p:spPr bwMode="auto">
              <a:xfrm>
                <a:off x="159" y="3435"/>
                <a:ext cx="674" cy="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5" name="Rectangle 149"/>
              <p:cNvSpPr>
                <a:spLocks noChangeArrowheads="1"/>
              </p:cNvSpPr>
              <p:nvPr/>
            </p:nvSpPr>
            <p:spPr bwMode="auto">
              <a:xfrm>
                <a:off x="159" y="3440"/>
                <a:ext cx="674"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6" name="Rectangle 150"/>
              <p:cNvSpPr>
                <a:spLocks noChangeArrowheads="1"/>
              </p:cNvSpPr>
              <p:nvPr/>
            </p:nvSpPr>
            <p:spPr bwMode="auto">
              <a:xfrm>
                <a:off x="159" y="3450"/>
                <a:ext cx="674"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7" name="Rectangle 151"/>
              <p:cNvSpPr>
                <a:spLocks noChangeArrowheads="1"/>
              </p:cNvSpPr>
              <p:nvPr/>
            </p:nvSpPr>
            <p:spPr bwMode="auto">
              <a:xfrm>
                <a:off x="159" y="3455"/>
                <a:ext cx="674"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8" name="Rectangle 152"/>
              <p:cNvSpPr>
                <a:spLocks noChangeArrowheads="1"/>
              </p:cNvSpPr>
              <p:nvPr/>
            </p:nvSpPr>
            <p:spPr bwMode="auto">
              <a:xfrm>
                <a:off x="159" y="3465"/>
                <a:ext cx="674"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39" name="Rectangle 153"/>
              <p:cNvSpPr>
                <a:spLocks noChangeArrowheads="1"/>
              </p:cNvSpPr>
              <p:nvPr/>
            </p:nvSpPr>
            <p:spPr bwMode="auto">
              <a:xfrm>
                <a:off x="159" y="3475"/>
                <a:ext cx="674"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0" name="Rectangle 154"/>
              <p:cNvSpPr>
                <a:spLocks noChangeArrowheads="1"/>
              </p:cNvSpPr>
              <p:nvPr/>
            </p:nvSpPr>
            <p:spPr bwMode="auto">
              <a:xfrm>
                <a:off x="159" y="3480"/>
                <a:ext cx="674"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1" name="Rectangle 155"/>
              <p:cNvSpPr>
                <a:spLocks noChangeArrowheads="1"/>
              </p:cNvSpPr>
              <p:nvPr/>
            </p:nvSpPr>
            <p:spPr bwMode="auto">
              <a:xfrm>
                <a:off x="159" y="3490"/>
                <a:ext cx="674"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2" name="Rectangle 156"/>
              <p:cNvSpPr>
                <a:spLocks noChangeArrowheads="1"/>
              </p:cNvSpPr>
              <p:nvPr/>
            </p:nvSpPr>
            <p:spPr bwMode="auto">
              <a:xfrm>
                <a:off x="159" y="3495"/>
                <a:ext cx="674"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3" name="Rectangle 157"/>
              <p:cNvSpPr>
                <a:spLocks noChangeArrowheads="1"/>
              </p:cNvSpPr>
              <p:nvPr/>
            </p:nvSpPr>
            <p:spPr bwMode="auto">
              <a:xfrm>
                <a:off x="159" y="3505"/>
                <a:ext cx="674"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4" name="Rectangle 158"/>
              <p:cNvSpPr>
                <a:spLocks noChangeArrowheads="1"/>
              </p:cNvSpPr>
              <p:nvPr/>
            </p:nvSpPr>
            <p:spPr bwMode="auto">
              <a:xfrm>
                <a:off x="159" y="3510"/>
                <a:ext cx="674"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5" name="Rectangle 159"/>
              <p:cNvSpPr>
                <a:spLocks noChangeArrowheads="1"/>
              </p:cNvSpPr>
              <p:nvPr/>
            </p:nvSpPr>
            <p:spPr bwMode="auto">
              <a:xfrm>
                <a:off x="159" y="3515"/>
                <a:ext cx="674"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6" name="Rectangle 160"/>
              <p:cNvSpPr>
                <a:spLocks noChangeArrowheads="1"/>
              </p:cNvSpPr>
              <p:nvPr/>
            </p:nvSpPr>
            <p:spPr bwMode="auto">
              <a:xfrm>
                <a:off x="159" y="3525"/>
                <a:ext cx="674"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7" name="Rectangle 161"/>
              <p:cNvSpPr>
                <a:spLocks noChangeArrowheads="1"/>
              </p:cNvSpPr>
              <p:nvPr/>
            </p:nvSpPr>
            <p:spPr bwMode="auto">
              <a:xfrm>
                <a:off x="159" y="3535"/>
                <a:ext cx="674"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8" name="Rectangle 162"/>
              <p:cNvSpPr>
                <a:spLocks noChangeArrowheads="1"/>
              </p:cNvSpPr>
              <p:nvPr/>
            </p:nvSpPr>
            <p:spPr bwMode="auto">
              <a:xfrm>
                <a:off x="159" y="3540"/>
                <a:ext cx="674"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49" name="Rectangle 163"/>
              <p:cNvSpPr>
                <a:spLocks noChangeArrowheads="1"/>
              </p:cNvSpPr>
              <p:nvPr/>
            </p:nvSpPr>
            <p:spPr bwMode="auto">
              <a:xfrm>
                <a:off x="159" y="3550"/>
                <a:ext cx="674" cy="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0" name="Rectangle 164"/>
              <p:cNvSpPr>
                <a:spLocks noChangeArrowheads="1"/>
              </p:cNvSpPr>
              <p:nvPr/>
            </p:nvSpPr>
            <p:spPr bwMode="auto">
              <a:xfrm>
                <a:off x="159" y="3555"/>
                <a:ext cx="674"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1" name="Rectangle 165"/>
              <p:cNvSpPr>
                <a:spLocks noChangeArrowheads="1"/>
              </p:cNvSpPr>
              <p:nvPr/>
            </p:nvSpPr>
            <p:spPr bwMode="auto">
              <a:xfrm>
                <a:off x="159" y="3565"/>
                <a:ext cx="674"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2" name="Rectangle 166"/>
              <p:cNvSpPr>
                <a:spLocks noChangeArrowheads="1"/>
              </p:cNvSpPr>
              <p:nvPr/>
            </p:nvSpPr>
            <p:spPr bwMode="auto">
              <a:xfrm>
                <a:off x="159" y="3575"/>
                <a:ext cx="674"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3" name="Rectangle 167"/>
              <p:cNvSpPr>
                <a:spLocks noChangeArrowheads="1"/>
              </p:cNvSpPr>
              <p:nvPr/>
            </p:nvSpPr>
            <p:spPr bwMode="auto">
              <a:xfrm>
                <a:off x="159" y="3580"/>
                <a:ext cx="674"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4" name="Rectangle 168"/>
              <p:cNvSpPr>
                <a:spLocks noChangeArrowheads="1"/>
              </p:cNvSpPr>
              <p:nvPr/>
            </p:nvSpPr>
            <p:spPr bwMode="auto">
              <a:xfrm>
                <a:off x="159" y="3590"/>
                <a:ext cx="674"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5" name="Rectangle 169"/>
              <p:cNvSpPr>
                <a:spLocks noChangeArrowheads="1"/>
              </p:cNvSpPr>
              <p:nvPr/>
            </p:nvSpPr>
            <p:spPr bwMode="auto">
              <a:xfrm>
                <a:off x="159" y="3595"/>
                <a:ext cx="674"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6" name="Freeform 170"/>
              <p:cNvSpPr>
                <a:spLocks/>
              </p:cNvSpPr>
              <p:nvPr/>
            </p:nvSpPr>
            <p:spPr bwMode="auto">
              <a:xfrm>
                <a:off x="159" y="3344"/>
                <a:ext cx="669" cy="251"/>
              </a:xfrm>
              <a:custGeom>
                <a:avLst/>
                <a:gdLst>
                  <a:gd name="T0" fmla="*/ 2088 w 2128"/>
                  <a:gd name="T1" fmla="*/ 0 h 800"/>
                  <a:gd name="T2" fmla="*/ 2128 w 2128"/>
                  <a:gd name="T3" fmla="*/ 40 h 800"/>
                  <a:gd name="T4" fmla="*/ 2128 w 2128"/>
                  <a:gd name="T5" fmla="*/ 40 h 800"/>
                  <a:gd name="T6" fmla="*/ 2128 w 2128"/>
                  <a:gd name="T7" fmla="*/ 760 h 800"/>
                  <a:gd name="T8" fmla="*/ 2128 w 2128"/>
                  <a:gd name="T9" fmla="*/ 760 h 800"/>
                  <a:gd name="T10" fmla="*/ 2088 w 2128"/>
                  <a:gd name="T11" fmla="*/ 800 h 800"/>
                  <a:gd name="T12" fmla="*/ 2088 w 2128"/>
                  <a:gd name="T13" fmla="*/ 800 h 800"/>
                  <a:gd name="T14" fmla="*/ 2088 w 2128"/>
                  <a:gd name="T15" fmla="*/ 800 h 800"/>
                  <a:gd name="T16" fmla="*/ 40 w 2128"/>
                  <a:gd name="T17" fmla="*/ 800 h 800"/>
                  <a:gd name="T18" fmla="*/ 40 w 2128"/>
                  <a:gd name="T19" fmla="*/ 800 h 800"/>
                  <a:gd name="T20" fmla="*/ 0 w 2128"/>
                  <a:gd name="T21" fmla="*/ 760 h 800"/>
                  <a:gd name="T22" fmla="*/ 0 w 2128"/>
                  <a:gd name="T23" fmla="*/ 760 h 800"/>
                  <a:gd name="T24" fmla="*/ 0 w 2128"/>
                  <a:gd name="T25" fmla="*/ 40 h 800"/>
                  <a:gd name="T26" fmla="*/ 40 w 2128"/>
                  <a:gd name="T27" fmla="*/ 0 h 800"/>
                  <a:gd name="T28" fmla="*/ 40 w 2128"/>
                  <a:gd name="T29" fmla="*/ 0 h 800"/>
                  <a:gd name="T30" fmla="*/ 2088 w 212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8" h="800">
                    <a:moveTo>
                      <a:pt x="2088" y="0"/>
                    </a:moveTo>
                    <a:cubicBezTo>
                      <a:pt x="2111" y="0"/>
                      <a:pt x="2128" y="18"/>
                      <a:pt x="2128" y="40"/>
                    </a:cubicBezTo>
                    <a:lnTo>
                      <a:pt x="2128" y="40"/>
                    </a:lnTo>
                    <a:lnTo>
                      <a:pt x="2128" y="760"/>
                    </a:lnTo>
                    <a:lnTo>
                      <a:pt x="2128" y="760"/>
                    </a:lnTo>
                    <a:cubicBezTo>
                      <a:pt x="2128" y="783"/>
                      <a:pt x="2111" y="800"/>
                      <a:pt x="2088" y="800"/>
                    </a:cubicBezTo>
                    <a:cubicBezTo>
                      <a:pt x="2088" y="800"/>
                      <a:pt x="2088" y="800"/>
                      <a:pt x="2088" y="800"/>
                    </a:cubicBezTo>
                    <a:lnTo>
                      <a:pt x="2088" y="800"/>
                    </a:lnTo>
                    <a:lnTo>
                      <a:pt x="40" y="800"/>
                    </a:lnTo>
                    <a:lnTo>
                      <a:pt x="40" y="800"/>
                    </a:lnTo>
                    <a:cubicBezTo>
                      <a:pt x="18" y="800"/>
                      <a:pt x="0" y="783"/>
                      <a:pt x="0" y="760"/>
                    </a:cubicBezTo>
                    <a:lnTo>
                      <a:pt x="0" y="760"/>
                    </a:lnTo>
                    <a:lnTo>
                      <a:pt x="0" y="40"/>
                    </a:lnTo>
                    <a:cubicBezTo>
                      <a:pt x="0" y="18"/>
                      <a:pt x="18" y="0"/>
                      <a:pt x="40" y="0"/>
                    </a:cubicBezTo>
                    <a:lnTo>
                      <a:pt x="40" y="0"/>
                    </a:lnTo>
                    <a:lnTo>
                      <a:pt x="2088"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7" name="Rectangle 171"/>
              <p:cNvSpPr>
                <a:spLocks noChangeArrowheads="1"/>
              </p:cNvSpPr>
              <p:nvPr/>
            </p:nvSpPr>
            <p:spPr bwMode="auto">
              <a:xfrm>
                <a:off x="215" y="3389"/>
                <a:ext cx="6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gColorSensor</a:t>
                </a:r>
                <a:r>
                  <a:rPr kumimoji="1" lang="ja-JP" altLang="ja-JP" sz="1000" b="1" i="0" u="none" strike="noStrike" cap="none" normalizeH="0" baseline="0" dirty="0" smtClean="0">
                    <a:ln>
                      <a:noFill/>
                    </a:ln>
                    <a:effectLst/>
                    <a:latin typeface="+mn-ea"/>
                    <a:ea typeface="+mn-ea"/>
                    <a:cs typeface="ＭＳ Ｐゴシック" pitchFamily="50" charset="-128"/>
                  </a:rPr>
                  <a:t>:</a:t>
                </a:r>
                <a:r>
                  <a:rPr kumimoji="1" lang="ja-JP" altLang="ja-JP" sz="1000" b="1" i="0" u="none" strike="noStrike" cap="none" normalizeH="0" baseline="0" dirty="0" smtClean="0">
                    <a:ln>
                      <a:noFill/>
                    </a:ln>
                    <a:solidFill>
                      <a:srgbClr val="FF66CC"/>
                    </a:solidFill>
                    <a:effectLst/>
                    <a:latin typeface="+mn-ea"/>
                    <a:ea typeface="+mn-ea"/>
                    <a:cs typeface="ＭＳ Ｐゴシック" pitchFamily="50" charset="-128"/>
                  </a:rPr>
                  <a:t> </a:t>
                </a:r>
                <a:endParaRPr kumimoji="1" lang="ja-JP" altLang="ja-JP" sz="1800" b="0" i="0" u="none" strike="noStrike" cap="none" normalizeH="0" baseline="0" dirty="0" smtClean="0">
                  <a:ln>
                    <a:noFill/>
                  </a:ln>
                  <a:solidFill>
                    <a:srgbClr val="FF66CC"/>
                  </a:solidFill>
                  <a:effectLst/>
                  <a:latin typeface="+mn-ea"/>
                  <a:ea typeface="+mn-ea"/>
                  <a:cs typeface="ＭＳ Ｐゴシック" pitchFamily="50" charset="-128"/>
                </a:endParaRPr>
              </a:p>
            </p:txBody>
          </p:sp>
          <p:sp>
            <p:nvSpPr>
              <p:cNvPr id="558" name="Line 172"/>
              <p:cNvSpPr>
                <a:spLocks noChangeShapeType="1"/>
              </p:cNvSpPr>
              <p:nvPr/>
            </p:nvSpPr>
            <p:spPr bwMode="auto">
              <a:xfrm>
                <a:off x="215" y="3465"/>
                <a:ext cx="563"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59" name="Rectangle 173"/>
              <p:cNvSpPr>
                <a:spLocks noChangeArrowheads="1"/>
              </p:cNvSpPr>
              <p:nvPr/>
            </p:nvSpPr>
            <p:spPr bwMode="auto">
              <a:xfrm>
                <a:off x="260" y="3477"/>
                <a:ext cx="5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smtClean="0">
                    <a:ln>
                      <a:noFill/>
                    </a:ln>
                    <a:solidFill>
                      <a:srgbClr val="0000FF"/>
                    </a:solidFill>
                    <a:effectLst/>
                    <a:latin typeface="+mn-ea"/>
                    <a:ea typeface="+mn-ea"/>
                    <a:cs typeface="ＭＳ Ｐゴシック" pitchFamily="50" charset="-128"/>
                  </a:rPr>
                  <a:t>ColorSensor</a:t>
                </a:r>
                <a:endParaRPr kumimoji="1" lang="ja-JP" altLang="ja-JP" sz="1800" b="0" i="0" u="none" strike="noStrike" cap="none" normalizeH="0" baseline="0" smtClean="0">
                  <a:ln>
                    <a:noFill/>
                  </a:ln>
                  <a:solidFill>
                    <a:srgbClr val="0000FF"/>
                  </a:solidFill>
                  <a:effectLst/>
                  <a:latin typeface="+mn-ea"/>
                  <a:ea typeface="+mn-ea"/>
                  <a:cs typeface="ＭＳ Ｐゴシック" pitchFamily="50" charset="-128"/>
                </a:endParaRPr>
              </a:p>
            </p:txBody>
          </p:sp>
          <p:sp>
            <p:nvSpPr>
              <p:cNvPr id="560" name="Line 174"/>
              <p:cNvSpPr>
                <a:spLocks noChangeShapeType="1"/>
              </p:cNvSpPr>
              <p:nvPr/>
            </p:nvSpPr>
            <p:spPr bwMode="auto">
              <a:xfrm>
                <a:off x="260" y="3552"/>
                <a:ext cx="472"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1" name="Freeform 175"/>
              <p:cNvSpPr>
                <a:spLocks/>
              </p:cNvSpPr>
              <p:nvPr/>
            </p:nvSpPr>
            <p:spPr bwMode="auto">
              <a:xfrm>
                <a:off x="933" y="3359"/>
                <a:ext cx="669" cy="251"/>
              </a:xfrm>
              <a:custGeom>
                <a:avLst/>
                <a:gdLst>
                  <a:gd name="T0" fmla="*/ 2088 w 2128"/>
                  <a:gd name="T1" fmla="*/ 0 h 800"/>
                  <a:gd name="T2" fmla="*/ 2128 w 2128"/>
                  <a:gd name="T3" fmla="*/ 40 h 800"/>
                  <a:gd name="T4" fmla="*/ 2128 w 2128"/>
                  <a:gd name="T5" fmla="*/ 40 h 800"/>
                  <a:gd name="T6" fmla="*/ 2128 w 2128"/>
                  <a:gd name="T7" fmla="*/ 760 h 800"/>
                  <a:gd name="T8" fmla="*/ 2128 w 2128"/>
                  <a:gd name="T9" fmla="*/ 760 h 800"/>
                  <a:gd name="T10" fmla="*/ 2088 w 2128"/>
                  <a:gd name="T11" fmla="*/ 800 h 800"/>
                  <a:gd name="T12" fmla="*/ 2088 w 2128"/>
                  <a:gd name="T13" fmla="*/ 800 h 800"/>
                  <a:gd name="T14" fmla="*/ 2088 w 2128"/>
                  <a:gd name="T15" fmla="*/ 800 h 800"/>
                  <a:gd name="T16" fmla="*/ 40 w 2128"/>
                  <a:gd name="T17" fmla="*/ 800 h 800"/>
                  <a:gd name="T18" fmla="*/ 40 w 2128"/>
                  <a:gd name="T19" fmla="*/ 800 h 800"/>
                  <a:gd name="T20" fmla="*/ 0 w 2128"/>
                  <a:gd name="T21" fmla="*/ 760 h 800"/>
                  <a:gd name="T22" fmla="*/ 0 w 2128"/>
                  <a:gd name="T23" fmla="*/ 760 h 800"/>
                  <a:gd name="T24" fmla="*/ 0 w 2128"/>
                  <a:gd name="T25" fmla="*/ 40 h 800"/>
                  <a:gd name="T26" fmla="*/ 40 w 2128"/>
                  <a:gd name="T27" fmla="*/ 0 h 800"/>
                  <a:gd name="T28" fmla="*/ 40 w 2128"/>
                  <a:gd name="T29" fmla="*/ 0 h 800"/>
                  <a:gd name="T30" fmla="*/ 2088 w 212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8" h="800">
                    <a:moveTo>
                      <a:pt x="2088" y="0"/>
                    </a:moveTo>
                    <a:cubicBezTo>
                      <a:pt x="2111" y="0"/>
                      <a:pt x="2128" y="18"/>
                      <a:pt x="2128" y="40"/>
                    </a:cubicBezTo>
                    <a:lnTo>
                      <a:pt x="2128" y="40"/>
                    </a:lnTo>
                    <a:lnTo>
                      <a:pt x="2128" y="760"/>
                    </a:lnTo>
                    <a:lnTo>
                      <a:pt x="2128" y="760"/>
                    </a:lnTo>
                    <a:cubicBezTo>
                      <a:pt x="2128" y="783"/>
                      <a:pt x="2111" y="800"/>
                      <a:pt x="2088" y="800"/>
                    </a:cubicBezTo>
                    <a:cubicBezTo>
                      <a:pt x="2088" y="800"/>
                      <a:pt x="2088" y="800"/>
                      <a:pt x="2088" y="800"/>
                    </a:cubicBezTo>
                    <a:lnTo>
                      <a:pt x="2088" y="800"/>
                    </a:lnTo>
                    <a:lnTo>
                      <a:pt x="40" y="800"/>
                    </a:lnTo>
                    <a:lnTo>
                      <a:pt x="40" y="800"/>
                    </a:lnTo>
                    <a:cubicBezTo>
                      <a:pt x="18" y="800"/>
                      <a:pt x="0" y="783"/>
                      <a:pt x="0" y="760"/>
                    </a:cubicBezTo>
                    <a:lnTo>
                      <a:pt x="0" y="760"/>
                    </a:lnTo>
                    <a:lnTo>
                      <a:pt x="0" y="40"/>
                    </a:lnTo>
                    <a:cubicBezTo>
                      <a:pt x="0" y="18"/>
                      <a:pt x="18" y="0"/>
                      <a:pt x="40" y="0"/>
                    </a:cubicBezTo>
                    <a:lnTo>
                      <a:pt x="40" y="0"/>
                    </a:lnTo>
                    <a:lnTo>
                      <a:pt x="2088" y="0"/>
                    </a:lnTo>
                    <a:close/>
                  </a:path>
                </a:pathLst>
              </a:custGeom>
              <a:solidFill>
                <a:srgbClr val="C4C9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2" name="Rectangle 176"/>
              <p:cNvSpPr>
                <a:spLocks noChangeArrowheads="1"/>
              </p:cNvSpPr>
              <p:nvPr/>
            </p:nvSpPr>
            <p:spPr bwMode="auto">
              <a:xfrm>
                <a:off x="918" y="3344"/>
                <a:ext cx="674"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3" name="Rectangle 177"/>
              <p:cNvSpPr>
                <a:spLocks noChangeArrowheads="1"/>
              </p:cNvSpPr>
              <p:nvPr/>
            </p:nvSpPr>
            <p:spPr bwMode="auto">
              <a:xfrm>
                <a:off x="918" y="3349"/>
                <a:ext cx="674" cy="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4" name="Rectangle 178"/>
              <p:cNvSpPr>
                <a:spLocks noChangeArrowheads="1"/>
              </p:cNvSpPr>
              <p:nvPr/>
            </p:nvSpPr>
            <p:spPr bwMode="auto">
              <a:xfrm>
                <a:off x="918" y="3399"/>
                <a:ext cx="674"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5" name="Rectangle 179"/>
              <p:cNvSpPr>
                <a:spLocks noChangeArrowheads="1"/>
              </p:cNvSpPr>
              <p:nvPr/>
            </p:nvSpPr>
            <p:spPr bwMode="auto">
              <a:xfrm>
                <a:off x="918" y="3409"/>
                <a:ext cx="674"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6" name="Rectangle 180"/>
              <p:cNvSpPr>
                <a:spLocks noChangeArrowheads="1"/>
              </p:cNvSpPr>
              <p:nvPr/>
            </p:nvSpPr>
            <p:spPr bwMode="auto">
              <a:xfrm>
                <a:off x="918" y="3414"/>
                <a:ext cx="674" cy="1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7" name="Rectangle 181"/>
              <p:cNvSpPr>
                <a:spLocks noChangeArrowheads="1"/>
              </p:cNvSpPr>
              <p:nvPr/>
            </p:nvSpPr>
            <p:spPr bwMode="auto">
              <a:xfrm>
                <a:off x="918" y="3425"/>
                <a:ext cx="674"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8" name="Rectangle 182"/>
              <p:cNvSpPr>
                <a:spLocks noChangeArrowheads="1"/>
              </p:cNvSpPr>
              <p:nvPr/>
            </p:nvSpPr>
            <p:spPr bwMode="auto">
              <a:xfrm>
                <a:off x="918" y="3435"/>
                <a:ext cx="674" cy="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69" name="Rectangle 183"/>
              <p:cNvSpPr>
                <a:spLocks noChangeArrowheads="1"/>
              </p:cNvSpPr>
              <p:nvPr/>
            </p:nvSpPr>
            <p:spPr bwMode="auto">
              <a:xfrm>
                <a:off x="918" y="3440"/>
                <a:ext cx="674"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0" name="Rectangle 184"/>
              <p:cNvSpPr>
                <a:spLocks noChangeArrowheads="1"/>
              </p:cNvSpPr>
              <p:nvPr/>
            </p:nvSpPr>
            <p:spPr bwMode="auto">
              <a:xfrm>
                <a:off x="918" y="3450"/>
                <a:ext cx="674"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1" name="Rectangle 185"/>
              <p:cNvSpPr>
                <a:spLocks noChangeArrowheads="1"/>
              </p:cNvSpPr>
              <p:nvPr/>
            </p:nvSpPr>
            <p:spPr bwMode="auto">
              <a:xfrm>
                <a:off x="918" y="3455"/>
                <a:ext cx="674"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2" name="Rectangle 186"/>
              <p:cNvSpPr>
                <a:spLocks noChangeArrowheads="1"/>
              </p:cNvSpPr>
              <p:nvPr/>
            </p:nvSpPr>
            <p:spPr bwMode="auto">
              <a:xfrm>
                <a:off x="918" y="3465"/>
                <a:ext cx="674"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3" name="Rectangle 187"/>
              <p:cNvSpPr>
                <a:spLocks noChangeArrowheads="1"/>
              </p:cNvSpPr>
              <p:nvPr/>
            </p:nvSpPr>
            <p:spPr bwMode="auto">
              <a:xfrm>
                <a:off x="918" y="3475"/>
                <a:ext cx="674"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4" name="Rectangle 188"/>
              <p:cNvSpPr>
                <a:spLocks noChangeArrowheads="1"/>
              </p:cNvSpPr>
              <p:nvPr/>
            </p:nvSpPr>
            <p:spPr bwMode="auto">
              <a:xfrm>
                <a:off x="918" y="3480"/>
                <a:ext cx="674"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5" name="Rectangle 189"/>
              <p:cNvSpPr>
                <a:spLocks noChangeArrowheads="1"/>
              </p:cNvSpPr>
              <p:nvPr/>
            </p:nvSpPr>
            <p:spPr bwMode="auto">
              <a:xfrm>
                <a:off x="918" y="3490"/>
                <a:ext cx="674"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6" name="Rectangle 190"/>
              <p:cNvSpPr>
                <a:spLocks noChangeArrowheads="1"/>
              </p:cNvSpPr>
              <p:nvPr/>
            </p:nvSpPr>
            <p:spPr bwMode="auto">
              <a:xfrm>
                <a:off x="918" y="3495"/>
                <a:ext cx="674"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7" name="Rectangle 191"/>
              <p:cNvSpPr>
                <a:spLocks noChangeArrowheads="1"/>
              </p:cNvSpPr>
              <p:nvPr/>
            </p:nvSpPr>
            <p:spPr bwMode="auto">
              <a:xfrm>
                <a:off x="918" y="3505"/>
                <a:ext cx="674"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8" name="Rectangle 192"/>
              <p:cNvSpPr>
                <a:spLocks noChangeArrowheads="1"/>
              </p:cNvSpPr>
              <p:nvPr/>
            </p:nvSpPr>
            <p:spPr bwMode="auto">
              <a:xfrm>
                <a:off x="918" y="3510"/>
                <a:ext cx="674"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79" name="Rectangle 193"/>
              <p:cNvSpPr>
                <a:spLocks noChangeArrowheads="1"/>
              </p:cNvSpPr>
              <p:nvPr/>
            </p:nvSpPr>
            <p:spPr bwMode="auto">
              <a:xfrm>
                <a:off x="918" y="3515"/>
                <a:ext cx="674"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0" name="Rectangle 194"/>
              <p:cNvSpPr>
                <a:spLocks noChangeArrowheads="1"/>
              </p:cNvSpPr>
              <p:nvPr/>
            </p:nvSpPr>
            <p:spPr bwMode="auto">
              <a:xfrm>
                <a:off x="918" y="3525"/>
                <a:ext cx="674"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1" name="Rectangle 195"/>
              <p:cNvSpPr>
                <a:spLocks noChangeArrowheads="1"/>
              </p:cNvSpPr>
              <p:nvPr/>
            </p:nvSpPr>
            <p:spPr bwMode="auto">
              <a:xfrm>
                <a:off x="918" y="3535"/>
                <a:ext cx="674"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2" name="Rectangle 196"/>
              <p:cNvSpPr>
                <a:spLocks noChangeArrowheads="1"/>
              </p:cNvSpPr>
              <p:nvPr/>
            </p:nvSpPr>
            <p:spPr bwMode="auto">
              <a:xfrm>
                <a:off x="918" y="3540"/>
                <a:ext cx="674"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3" name="Rectangle 197"/>
              <p:cNvSpPr>
                <a:spLocks noChangeArrowheads="1"/>
              </p:cNvSpPr>
              <p:nvPr/>
            </p:nvSpPr>
            <p:spPr bwMode="auto">
              <a:xfrm>
                <a:off x="918" y="3550"/>
                <a:ext cx="674" cy="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4" name="Rectangle 198"/>
              <p:cNvSpPr>
                <a:spLocks noChangeArrowheads="1"/>
              </p:cNvSpPr>
              <p:nvPr/>
            </p:nvSpPr>
            <p:spPr bwMode="auto">
              <a:xfrm>
                <a:off x="918" y="3555"/>
                <a:ext cx="674"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5" name="Rectangle 199"/>
              <p:cNvSpPr>
                <a:spLocks noChangeArrowheads="1"/>
              </p:cNvSpPr>
              <p:nvPr/>
            </p:nvSpPr>
            <p:spPr bwMode="auto">
              <a:xfrm>
                <a:off x="918" y="3565"/>
                <a:ext cx="674"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6" name="Rectangle 200"/>
              <p:cNvSpPr>
                <a:spLocks noChangeArrowheads="1"/>
              </p:cNvSpPr>
              <p:nvPr/>
            </p:nvSpPr>
            <p:spPr bwMode="auto">
              <a:xfrm>
                <a:off x="918" y="3575"/>
                <a:ext cx="674"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7" name="Rectangle 201"/>
              <p:cNvSpPr>
                <a:spLocks noChangeArrowheads="1"/>
              </p:cNvSpPr>
              <p:nvPr/>
            </p:nvSpPr>
            <p:spPr bwMode="auto">
              <a:xfrm>
                <a:off x="918" y="3580"/>
                <a:ext cx="674"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8" name="Rectangle 202"/>
              <p:cNvSpPr>
                <a:spLocks noChangeArrowheads="1"/>
              </p:cNvSpPr>
              <p:nvPr/>
            </p:nvSpPr>
            <p:spPr bwMode="auto">
              <a:xfrm>
                <a:off x="918" y="3590"/>
                <a:ext cx="674"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89" name="Rectangle 203"/>
              <p:cNvSpPr>
                <a:spLocks noChangeArrowheads="1"/>
              </p:cNvSpPr>
              <p:nvPr/>
            </p:nvSpPr>
            <p:spPr bwMode="auto">
              <a:xfrm>
                <a:off x="918" y="3595"/>
                <a:ext cx="674"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590" name="Freeform 204"/>
              <p:cNvSpPr>
                <a:spLocks/>
              </p:cNvSpPr>
              <p:nvPr/>
            </p:nvSpPr>
            <p:spPr bwMode="auto">
              <a:xfrm>
                <a:off x="918" y="3344"/>
                <a:ext cx="669" cy="251"/>
              </a:xfrm>
              <a:custGeom>
                <a:avLst/>
                <a:gdLst>
                  <a:gd name="T0" fmla="*/ 2088 w 2128"/>
                  <a:gd name="T1" fmla="*/ 0 h 800"/>
                  <a:gd name="T2" fmla="*/ 2128 w 2128"/>
                  <a:gd name="T3" fmla="*/ 40 h 800"/>
                  <a:gd name="T4" fmla="*/ 2128 w 2128"/>
                  <a:gd name="T5" fmla="*/ 40 h 800"/>
                  <a:gd name="T6" fmla="*/ 2128 w 2128"/>
                  <a:gd name="T7" fmla="*/ 760 h 800"/>
                  <a:gd name="T8" fmla="*/ 2128 w 2128"/>
                  <a:gd name="T9" fmla="*/ 760 h 800"/>
                  <a:gd name="T10" fmla="*/ 2088 w 2128"/>
                  <a:gd name="T11" fmla="*/ 800 h 800"/>
                  <a:gd name="T12" fmla="*/ 2088 w 2128"/>
                  <a:gd name="T13" fmla="*/ 800 h 800"/>
                  <a:gd name="T14" fmla="*/ 2088 w 2128"/>
                  <a:gd name="T15" fmla="*/ 800 h 800"/>
                  <a:gd name="T16" fmla="*/ 40 w 2128"/>
                  <a:gd name="T17" fmla="*/ 800 h 800"/>
                  <a:gd name="T18" fmla="*/ 40 w 2128"/>
                  <a:gd name="T19" fmla="*/ 800 h 800"/>
                  <a:gd name="T20" fmla="*/ 0 w 2128"/>
                  <a:gd name="T21" fmla="*/ 760 h 800"/>
                  <a:gd name="T22" fmla="*/ 0 w 2128"/>
                  <a:gd name="T23" fmla="*/ 760 h 800"/>
                  <a:gd name="T24" fmla="*/ 0 w 2128"/>
                  <a:gd name="T25" fmla="*/ 40 h 800"/>
                  <a:gd name="T26" fmla="*/ 40 w 2128"/>
                  <a:gd name="T27" fmla="*/ 0 h 800"/>
                  <a:gd name="T28" fmla="*/ 40 w 2128"/>
                  <a:gd name="T29" fmla="*/ 0 h 800"/>
                  <a:gd name="T30" fmla="*/ 2088 w 212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8" h="800">
                    <a:moveTo>
                      <a:pt x="2088" y="0"/>
                    </a:moveTo>
                    <a:cubicBezTo>
                      <a:pt x="2111" y="0"/>
                      <a:pt x="2128" y="18"/>
                      <a:pt x="2128" y="40"/>
                    </a:cubicBezTo>
                    <a:lnTo>
                      <a:pt x="2128" y="40"/>
                    </a:lnTo>
                    <a:lnTo>
                      <a:pt x="2128" y="760"/>
                    </a:lnTo>
                    <a:lnTo>
                      <a:pt x="2128" y="760"/>
                    </a:lnTo>
                    <a:cubicBezTo>
                      <a:pt x="2128" y="783"/>
                      <a:pt x="2111" y="800"/>
                      <a:pt x="2088" y="800"/>
                    </a:cubicBezTo>
                    <a:cubicBezTo>
                      <a:pt x="2088" y="800"/>
                      <a:pt x="2088" y="800"/>
                      <a:pt x="2088" y="800"/>
                    </a:cubicBezTo>
                    <a:lnTo>
                      <a:pt x="2088" y="800"/>
                    </a:lnTo>
                    <a:lnTo>
                      <a:pt x="40" y="800"/>
                    </a:lnTo>
                    <a:lnTo>
                      <a:pt x="40" y="800"/>
                    </a:lnTo>
                    <a:cubicBezTo>
                      <a:pt x="18" y="800"/>
                      <a:pt x="0" y="783"/>
                      <a:pt x="0" y="760"/>
                    </a:cubicBezTo>
                    <a:lnTo>
                      <a:pt x="0" y="760"/>
                    </a:lnTo>
                    <a:lnTo>
                      <a:pt x="0" y="40"/>
                    </a:lnTo>
                    <a:cubicBezTo>
                      <a:pt x="0" y="18"/>
                      <a:pt x="18" y="0"/>
                      <a:pt x="40" y="0"/>
                    </a:cubicBezTo>
                    <a:lnTo>
                      <a:pt x="40" y="0"/>
                    </a:lnTo>
                    <a:lnTo>
                      <a:pt x="2088"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grpSp>
        <p:sp>
          <p:nvSpPr>
            <p:cNvPr id="308" name="Rectangle 206"/>
            <p:cNvSpPr>
              <a:spLocks noChangeArrowheads="1"/>
            </p:cNvSpPr>
            <p:nvPr/>
          </p:nvSpPr>
          <p:spPr bwMode="auto">
            <a:xfrm>
              <a:off x="984" y="3389"/>
              <a:ext cx="61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gGyroSensor</a:t>
              </a:r>
              <a:r>
                <a:rPr kumimoji="1" lang="ja-JP" altLang="ja-JP" sz="1000" b="1" i="0" u="none" strike="noStrike" cap="none" normalizeH="0" baseline="0" dirty="0" smtClean="0">
                  <a:ln>
                    <a:noFill/>
                  </a:ln>
                  <a:effectLst/>
                  <a:latin typeface="+mn-ea"/>
                  <a:ea typeface="+mn-ea"/>
                  <a:cs typeface="ＭＳ Ｐゴシック" pitchFamily="50" charset="-128"/>
                </a:rPr>
                <a:t>:</a:t>
              </a:r>
              <a:r>
                <a:rPr kumimoji="1" lang="ja-JP" altLang="ja-JP" sz="1000" b="1" i="0" u="none" strike="noStrike" cap="none" normalizeH="0" baseline="0" dirty="0" smtClean="0">
                  <a:ln>
                    <a:noFill/>
                  </a:ln>
                  <a:solidFill>
                    <a:srgbClr val="FF66CC"/>
                  </a:solidFill>
                  <a:effectLst/>
                  <a:latin typeface="+mn-ea"/>
                  <a:ea typeface="+mn-ea"/>
                  <a:cs typeface="ＭＳ Ｐゴシック" pitchFamily="50" charset="-128"/>
                </a:rPr>
                <a:t> </a:t>
              </a:r>
              <a:endParaRPr kumimoji="1" lang="ja-JP" altLang="ja-JP" sz="1800" b="0" i="0" u="none" strike="noStrike" cap="none" normalizeH="0" baseline="0" dirty="0" smtClean="0">
                <a:ln>
                  <a:noFill/>
                </a:ln>
                <a:solidFill>
                  <a:srgbClr val="FF66CC"/>
                </a:solidFill>
                <a:effectLst/>
                <a:latin typeface="+mn-ea"/>
                <a:ea typeface="+mn-ea"/>
                <a:cs typeface="ＭＳ Ｐゴシック" pitchFamily="50" charset="-128"/>
              </a:endParaRPr>
            </a:p>
          </p:txBody>
        </p:sp>
        <p:sp>
          <p:nvSpPr>
            <p:cNvPr id="309" name="Line 207"/>
            <p:cNvSpPr>
              <a:spLocks noChangeShapeType="1"/>
            </p:cNvSpPr>
            <p:nvPr/>
          </p:nvSpPr>
          <p:spPr bwMode="auto">
            <a:xfrm>
              <a:off x="984" y="3465"/>
              <a:ext cx="542"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0" name="Rectangle 208"/>
            <p:cNvSpPr>
              <a:spLocks noChangeArrowheads="1"/>
            </p:cNvSpPr>
            <p:nvPr/>
          </p:nvSpPr>
          <p:spPr bwMode="auto">
            <a:xfrm>
              <a:off x="1029" y="3477"/>
              <a:ext cx="49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smtClean="0">
                  <a:ln>
                    <a:noFill/>
                  </a:ln>
                  <a:solidFill>
                    <a:srgbClr val="0000FF"/>
                  </a:solidFill>
                  <a:effectLst/>
                  <a:latin typeface="+mn-ea"/>
                  <a:ea typeface="+mn-ea"/>
                  <a:cs typeface="ＭＳ Ｐゴシック" pitchFamily="50" charset="-128"/>
                </a:rPr>
                <a:t>GyroSensor</a:t>
              </a:r>
              <a:endParaRPr kumimoji="1" lang="ja-JP" altLang="ja-JP" sz="1800" b="0" i="0" u="none" strike="noStrike" cap="none" normalizeH="0" baseline="0" smtClean="0">
                <a:ln>
                  <a:noFill/>
                </a:ln>
                <a:solidFill>
                  <a:srgbClr val="0000FF"/>
                </a:solidFill>
                <a:effectLst/>
                <a:latin typeface="+mn-ea"/>
                <a:ea typeface="+mn-ea"/>
                <a:cs typeface="ＭＳ Ｐゴシック" pitchFamily="50" charset="-128"/>
              </a:endParaRPr>
            </a:p>
          </p:txBody>
        </p:sp>
        <p:sp>
          <p:nvSpPr>
            <p:cNvPr id="311" name="Line 209"/>
            <p:cNvSpPr>
              <a:spLocks noChangeShapeType="1"/>
            </p:cNvSpPr>
            <p:nvPr/>
          </p:nvSpPr>
          <p:spPr bwMode="auto">
            <a:xfrm>
              <a:off x="1029" y="3552"/>
              <a:ext cx="452"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2" name="Freeform 210"/>
            <p:cNvSpPr>
              <a:spLocks/>
            </p:cNvSpPr>
            <p:nvPr/>
          </p:nvSpPr>
          <p:spPr bwMode="auto">
            <a:xfrm>
              <a:off x="1702" y="3359"/>
              <a:ext cx="644" cy="251"/>
            </a:xfrm>
            <a:custGeom>
              <a:avLst/>
              <a:gdLst>
                <a:gd name="T0" fmla="*/ 2008 w 2048"/>
                <a:gd name="T1" fmla="*/ 0 h 800"/>
                <a:gd name="T2" fmla="*/ 2048 w 2048"/>
                <a:gd name="T3" fmla="*/ 40 h 800"/>
                <a:gd name="T4" fmla="*/ 2048 w 2048"/>
                <a:gd name="T5" fmla="*/ 40 h 800"/>
                <a:gd name="T6" fmla="*/ 2048 w 2048"/>
                <a:gd name="T7" fmla="*/ 760 h 800"/>
                <a:gd name="T8" fmla="*/ 2048 w 2048"/>
                <a:gd name="T9" fmla="*/ 760 h 800"/>
                <a:gd name="T10" fmla="*/ 2008 w 2048"/>
                <a:gd name="T11" fmla="*/ 800 h 800"/>
                <a:gd name="T12" fmla="*/ 2008 w 2048"/>
                <a:gd name="T13" fmla="*/ 800 h 800"/>
                <a:gd name="T14" fmla="*/ 2008 w 2048"/>
                <a:gd name="T15" fmla="*/ 800 h 800"/>
                <a:gd name="T16" fmla="*/ 40 w 2048"/>
                <a:gd name="T17" fmla="*/ 800 h 800"/>
                <a:gd name="T18" fmla="*/ 40 w 2048"/>
                <a:gd name="T19" fmla="*/ 800 h 800"/>
                <a:gd name="T20" fmla="*/ 0 w 2048"/>
                <a:gd name="T21" fmla="*/ 760 h 800"/>
                <a:gd name="T22" fmla="*/ 0 w 2048"/>
                <a:gd name="T23" fmla="*/ 760 h 800"/>
                <a:gd name="T24" fmla="*/ 0 w 2048"/>
                <a:gd name="T25" fmla="*/ 40 h 800"/>
                <a:gd name="T26" fmla="*/ 40 w 2048"/>
                <a:gd name="T27" fmla="*/ 0 h 800"/>
                <a:gd name="T28" fmla="*/ 40 w 2048"/>
                <a:gd name="T29" fmla="*/ 0 h 800"/>
                <a:gd name="T30" fmla="*/ 2008 w 204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8" h="800">
                  <a:moveTo>
                    <a:pt x="2008" y="0"/>
                  </a:moveTo>
                  <a:cubicBezTo>
                    <a:pt x="2031" y="0"/>
                    <a:pt x="2048" y="18"/>
                    <a:pt x="2048" y="40"/>
                  </a:cubicBezTo>
                  <a:lnTo>
                    <a:pt x="2048" y="40"/>
                  </a:lnTo>
                  <a:lnTo>
                    <a:pt x="2048" y="760"/>
                  </a:lnTo>
                  <a:lnTo>
                    <a:pt x="2048" y="760"/>
                  </a:lnTo>
                  <a:cubicBezTo>
                    <a:pt x="2048" y="783"/>
                    <a:pt x="2031" y="800"/>
                    <a:pt x="2008" y="800"/>
                  </a:cubicBezTo>
                  <a:cubicBezTo>
                    <a:pt x="2008" y="800"/>
                    <a:pt x="2008" y="800"/>
                    <a:pt x="2008" y="800"/>
                  </a:cubicBezTo>
                  <a:lnTo>
                    <a:pt x="2008" y="800"/>
                  </a:lnTo>
                  <a:lnTo>
                    <a:pt x="40" y="800"/>
                  </a:lnTo>
                  <a:lnTo>
                    <a:pt x="40" y="800"/>
                  </a:lnTo>
                  <a:cubicBezTo>
                    <a:pt x="18" y="800"/>
                    <a:pt x="0" y="783"/>
                    <a:pt x="0" y="760"/>
                  </a:cubicBezTo>
                  <a:lnTo>
                    <a:pt x="0" y="760"/>
                  </a:lnTo>
                  <a:lnTo>
                    <a:pt x="0" y="40"/>
                  </a:lnTo>
                  <a:cubicBezTo>
                    <a:pt x="0" y="18"/>
                    <a:pt x="18" y="0"/>
                    <a:pt x="40" y="0"/>
                  </a:cubicBezTo>
                  <a:lnTo>
                    <a:pt x="40" y="0"/>
                  </a:lnTo>
                  <a:lnTo>
                    <a:pt x="2008" y="0"/>
                  </a:lnTo>
                  <a:close/>
                </a:path>
              </a:pathLst>
            </a:custGeom>
            <a:solidFill>
              <a:srgbClr val="C4C9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3" name="Rectangle 211"/>
            <p:cNvSpPr>
              <a:spLocks noChangeArrowheads="1"/>
            </p:cNvSpPr>
            <p:nvPr/>
          </p:nvSpPr>
          <p:spPr bwMode="auto">
            <a:xfrm>
              <a:off x="1687" y="3344"/>
              <a:ext cx="648"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4" name="Rectangle 212"/>
            <p:cNvSpPr>
              <a:spLocks noChangeArrowheads="1"/>
            </p:cNvSpPr>
            <p:nvPr/>
          </p:nvSpPr>
          <p:spPr bwMode="auto">
            <a:xfrm>
              <a:off x="1687" y="3356"/>
              <a:ext cx="648" cy="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5" name="Rectangle 213"/>
            <p:cNvSpPr>
              <a:spLocks noChangeArrowheads="1"/>
            </p:cNvSpPr>
            <p:nvPr/>
          </p:nvSpPr>
          <p:spPr bwMode="auto">
            <a:xfrm>
              <a:off x="1687" y="3399"/>
              <a:ext cx="648"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6" name="Rectangle 214"/>
            <p:cNvSpPr>
              <a:spLocks noChangeArrowheads="1"/>
            </p:cNvSpPr>
            <p:nvPr/>
          </p:nvSpPr>
          <p:spPr bwMode="auto">
            <a:xfrm>
              <a:off x="1687" y="3409"/>
              <a:ext cx="648"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7" name="Rectangle 215"/>
            <p:cNvSpPr>
              <a:spLocks noChangeArrowheads="1"/>
            </p:cNvSpPr>
            <p:nvPr/>
          </p:nvSpPr>
          <p:spPr bwMode="auto">
            <a:xfrm>
              <a:off x="1687" y="3414"/>
              <a:ext cx="648" cy="1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8" name="Rectangle 216"/>
            <p:cNvSpPr>
              <a:spLocks noChangeArrowheads="1"/>
            </p:cNvSpPr>
            <p:nvPr/>
          </p:nvSpPr>
          <p:spPr bwMode="auto">
            <a:xfrm>
              <a:off x="1687" y="3425"/>
              <a:ext cx="648"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19" name="Rectangle 217"/>
            <p:cNvSpPr>
              <a:spLocks noChangeArrowheads="1"/>
            </p:cNvSpPr>
            <p:nvPr/>
          </p:nvSpPr>
          <p:spPr bwMode="auto">
            <a:xfrm>
              <a:off x="1687" y="3435"/>
              <a:ext cx="648" cy="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0" name="Rectangle 218"/>
            <p:cNvSpPr>
              <a:spLocks noChangeArrowheads="1"/>
            </p:cNvSpPr>
            <p:nvPr/>
          </p:nvSpPr>
          <p:spPr bwMode="auto">
            <a:xfrm>
              <a:off x="1687" y="3440"/>
              <a:ext cx="648"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1" name="Rectangle 219"/>
            <p:cNvSpPr>
              <a:spLocks noChangeArrowheads="1"/>
            </p:cNvSpPr>
            <p:nvPr/>
          </p:nvSpPr>
          <p:spPr bwMode="auto">
            <a:xfrm>
              <a:off x="1687" y="3450"/>
              <a:ext cx="648"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2" name="Rectangle 220"/>
            <p:cNvSpPr>
              <a:spLocks noChangeArrowheads="1"/>
            </p:cNvSpPr>
            <p:nvPr/>
          </p:nvSpPr>
          <p:spPr bwMode="auto">
            <a:xfrm>
              <a:off x="1687" y="3455"/>
              <a:ext cx="648"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3" name="Rectangle 221"/>
            <p:cNvSpPr>
              <a:spLocks noChangeArrowheads="1"/>
            </p:cNvSpPr>
            <p:nvPr/>
          </p:nvSpPr>
          <p:spPr bwMode="auto">
            <a:xfrm>
              <a:off x="1687" y="3465"/>
              <a:ext cx="648"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4" name="Rectangle 222"/>
            <p:cNvSpPr>
              <a:spLocks noChangeArrowheads="1"/>
            </p:cNvSpPr>
            <p:nvPr/>
          </p:nvSpPr>
          <p:spPr bwMode="auto">
            <a:xfrm>
              <a:off x="1687" y="3475"/>
              <a:ext cx="648"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5" name="Rectangle 223"/>
            <p:cNvSpPr>
              <a:spLocks noChangeArrowheads="1"/>
            </p:cNvSpPr>
            <p:nvPr/>
          </p:nvSpPr>
          <p:spPr bwMode="auto">
            <a:xfrm>
              <a:off x="1687" y="3480"/>
              <a:ext cx="648"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6" name="Rectangle 224"/>
            <p:cNvSpPr>
              <a:spLocks noChangeArrowheads="1"/>
            </p:cNvSpPr>
            <p:nvPr/>
          </p:nvSpPr>
          <p:spPr bwMode="auto">
            <a:xfrm>
              <a:off x="1687" y="3490"/>
              <a:ext cx="648"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7" name="Rectangle 225"/>
            <p:cNvSpPr>
              <a:spLocks noChangeArrowheads="1"/>
            </p:cNvSpPr>
            <p:nvPr/>
          </p:nvSpPr>
          <p:spPr bwMode="auto">
            <a:xfrm>
              <a:off x="1687" y="3495"/>
              <a:ext cx="648"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8" name="Rectangle 226"/>
            <p:cNvSpPr>
              <a:spLocks noChangeArrowheads="1"/>
            </p:cNvSpPr>
            <p:nvPr/>
          </p:nvSpPr>
          <p:spPr bwMode="auto">
            <a:xfrm>
              <a:off x="1687" y="3505"/>
              <a:ext cx="648"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29" name="Rectangle 227"/>
            <p:cNvSpPr>
              <a:spLocks noChangeArrowheads="1"/>
            </p:cNvSpPr>
            <p:nvPr/>
          </p:nvSpPr>
          <p:spPr bwMode="auto">
            <a:xfrm>
              <a:off x="1687" y="3510"/>
              <a:ext cx="648"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0" name="Rectangle 228"/>
            <p:cNvSpPr>
              <a:spLocks noChangeArrowheads="1"/>
            </p:cNvSpPr>
            <p:nvPr/>
          </p:nvSpPr>
          <p:spPr bwMode="auto">
            <a:xfrm>
              <a:off x="1687" y="3515"/>
              <a:ext cx="648"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1" name="Rectangle 229"/>
            <p:cNvSpPr>
              <a:spLocks noChangeArrowheads="1"/>
            </p:cNvSpPr>
            <p:nvPr/>
          </p:nvSpPr>
          <p:spPr bwMode="auto">
            <a:xfrm>
              <a:off x="1687" y="3525"/>
              <a:ext cx="648"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2" name="Rectangle 230"/>
            <p:cNvSpPr>
              <a:spLocks noChangeArrowheads="1"/>
            </p:cNvSpPr>
            <p:nvPr/>
          </p:nvSpPr>
          <p:spPr bwMode="auto">
            <a:xfrm>
              <a:off x="1687" y="3535"/>
              <a:ext cx="648"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3" name="Rectangle 231"/>
            <p:cNvSpPr>
              <a:spLocks noChangeArrowheads="1"/>
            </p:cNvSpPr>
            <p:nvPr/>
          </p:nvSpPr>
          <p:spPr bwMode="auto">
            <a:xfrm>
              <a:off x="1687" y="3540"/>
              <a:ext cx="648"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4" name="Rectangle 232"/>
            <p:cNvSpPr>
              <a:spLocks noChangeArrowheads="1"/>
            </p:cNvSpPr>
            <p:nvPr/>
          </p:nvSpPr>
          <p:spPr bwMode="auto">
            <a:xfrm>
              <a:off x="1687" y="3550"/>
              <a:ext cx="648" cy="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5" name="Rectangle 233"/>
            <p:cNvSpPr>
              <a:spLocks noChangeArrowheads="1"/>
            </p:cNvSpPr>
            <p:nvPr/>
          </p:nvSpPr>
          <p:spPr bwMode="auto">
            <a:xfrm>
              <a:off x="1687" y="3555"/>
              <a:ext cx="648"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6" name="Rectangle 234"/>
            <p:cNvSpPr>
              <a:spLocks noChangeArrowheads="1"/>
            </p:cNvSpPr>
            <p:nvPr/>
          </p:nvSpPr>
          <p:spPr bwMode="auto">
            <a:xfrm>
              <a:off x="1687" y="3565"/>
              <a:ext cx="648"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7" name="Rectangle 235"/>
            <p:cNvSpPr>
              <a:spLocks noChangeArrowheads="1"/>
            </p:cNvSpPr>
            <p:nvPr/>
          </p:nvSpPr>
          <p:spPr bwMode="auto">
            <a:xfrm>
              <a:off x="1687" y="3575"/>
              <a:ext cx="648"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8" name="Rectangle 236"/>
            <p:cNvSpPr>
              <a:spLocks noChangeArrowheads="1"/>
            </p:cNvSpPr>
            <p:nvPr/>
          </p:nvSpPr>
          <p:spPr bwMode="auto">
            <a:xfrm>
              <a:off x="1687" y="3580"/>
              <a:ext cx="648"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39" name="Rectangle 237"/>
            <p:cNvSpPr>
              <a:spLocks noChangeArrowheads="1"/>
            </p:cNvSpPr>
            <p:nvPr/>
          </p:nvSpPr>
          <p:spPr bwMode="auto">
            <a:xfrm>
              <a:off x="1687" y="3590"/>
              <a:ext cx="648"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0" name="Rectangle 238"/>
            <p:cNvSpPr>
              <a:spLocks noChangeArrowheads="1"/>
            </p:cNvSpPr>
            <p:nvPr/>
          </p:nvSpPr>
          <p:spPr bwMode="auto">
            <a:xfrm>
              <a:off x="1687" y="3595"/>
              <a:ext cx="648"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1" name="Freeform 239"/>
            <p:cNvSpPr>
              <a:spLocks/>
            </p:cNvSpPr>
            <p:nvPr/>
          </p:nvSpPr>
          <p:spPr bwMode="auto">
            <a:xfrm>
              <a:off x="1687" y="3344"/>
              <a:ext cx="643" cy="251"/>
            </a:xfrm>
            <a:custGeom>
              <a:avLst/>
              <a:gdLst>
                <a:gd name="T0" fmla="*/ 2008 w 2048"/>
                <a:gd name="T1" fmla="*/ 0 h 800"/>
                <a:gd name="T2" fmla="*/ 2048 w 2048"/>
                <a:gd name="T3" fmla="*/ 40 h 800"/>
                <a:gd name="T4" fmla="*/ 2048 w 2048"/>
                <a:gd name="T5" fmla="*/ 40 h 800"/>
                <a:gd name="T6" fmla="*/ 2048 w 2048"/>
                <a:gd name="T7" fmla="*/ 760 h 800"/>
                <a:gd name="T8" fmla="*/ 2048 w 2048"/>
                <a:gd name="T9" fmla="*/ 760 h 800"/>
                <a:gd name="T10" fmla="*/ 2008 w 2048"/>
                <a:gd name="T11" fmla="*/ 800 h 800"/>
                <a:gd name="T12" fmla="*/ 2008 w 2048"/>
                <a:gd name="T13" fmla="*/ 800 h 800"/>
                <a:gd name="T14" fmla="*/ 2008 w 2048"/>
                <a:gd name="T15" fmla="*/ 800 h 800"/>
                <a:gd name="T16" fmla="*/ 40 w 2048"/>
                <a:gd name="T17" fmla="*/ 800 h 800"/>
                <a:gd name="T18" fmla="*/ 40 w 2048"/>
                <a:gd name="T19" fmla="*/ 800 h 800"/>
                <a:gd name="T20" fmla="*/ 0 w 2048"/>
                <a:gd name="T21" fmla="*/ 760 h 800"/>
                <a:gd name="T22" fmla="*/ 0 w 2048"/>
                <a:gd name="T23" fmla="*/ 760 h 800"/>
                <a:gd name="T24" fmla="*/ 0 w 2048"/>
                <a:gd name="T25" fmla="*/ 40 h 800"/>
                <a:gd name="T26" fmla="*/ 40 w 2048"/>
                <a:gd name="T27" fmla="*/ 0 h 800"/>
                <a:gd name="T28" fmla="*/ 40 w 2048"/>
                <a:gd name="T29" fmla="*/ 0 h 800"/>
                <a:gd name="T30" fmla="*/ 2008 w 204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8" h="800">
                  <a:moveTo>
                    <a:pt x="2008" y="0"/>
                  </a:moveTo>
                  <a:cubicBezTo>
                    <a:pt x="2031" y="0"/>
                    <a:pt x="2048" y="18"/>
                    <a:pt x="2048" y="40"/>
                  </a:cubicBezTo>
                  <a:lnTo>
                    <a:pt x="2048" y="40"/>
                  </a:lnTo>
                  <a:lnTo>
                    <a:pt x="2048" y="760"/>
                  </a:lnTo>
                  <a:lnTo>
                    <a:pt x="2048" y="760"/>
                  </a:lnTo>
                  <a:cubicBezTo>
                    <a:pt x="2048" y="783"/>
                    <a:pt x="2031" y="800"/>
                    <a:pt x="2008" y="800"/>
                  </a:cubicBezTo>
                  <a:cubicBezTo>
                    <a:pt x="2008" y="800"/>
                    <a:pt x="2008" y="800"/>
                    <a:pt x="2008" y="800"/>
                  </a:cubicBezTo>
                  <a:lnTo>
                    <a:pt x="2008" y="800"/>
                  </a:lnTo>
                  <a:lnTo>
                    <a:pt x="40" y="800"/>
                  </a:lnTo>
                  <a:lnTo>
                    <a:pt x="40" y="800"/>
                  </a:lnTo>
                  <a:cubicBezTo>
                    <a:pt x="18" y="800"/>
                    <a:pt x="0" y="783"/>
                    <a:pt x="0" y="760"/>
                  </a:cubicBezTo>
                  <a:lnTo>
                    <a:pt x="0" y="760"/>
                  </a:lnTo>
                  <a:lnTo>
                    <a:pt x="0" y="40"/>
                  </a:lnTo>
                  <a:cubicBezTo>
                    <a:pt x="0" y="18"/>
                    <a:pt x="18" y="0"/>
                    <a:pt x="40" y="0"/>
                  </a:cubicBezTo>
                  <a:lnTo>
                    <a:pt x="40" y="0"/>
                  </a:lnTo>
                  <a:lnTo>
                    <a:pt x="2008"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2" name="Rectangle 240"/>
            <p:cNvSpPr>
              <a:spLocks noChangeArrowheads="1"/>
            </p:cNvSpPr>
            <p:nvPr/>
          </p:nvSpPr>
          <p:spPr bwMode="auto">
            <a:xfrm>
              <a:off x="1773" y="3389"/>
              <a:ext cx="54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gLeftWheel</a:t>
              </a:r>
              <a:r>
                <a:rPr kumimoji="1" lang="ja-JP" altLang="ja-JP" sz="1000" b="1" i="0" u="none" strike="noStrike" cap="none" normalizeH="0" baseline="0" dirty="0" smtClean="0">
                  <a:ln>
                    <a:noFill/>
                  </a:ln>
                  <a:effectLst/>
                  <a:latin typeface="+mn-ea"/>
                  <a:ea typeface="+mn-ea"/>
                  <a:cs typeface="ＭＳ Ｐゴシック" pitchFamily="50" charset="-128"/>
                </a:rPr>
                <a:t>: </a:t>
              </a:r>
              <a:endParaRPr kumimoji="1" lang="ja-JP" altLang="ja-JP" sz="1800" b="0" i="0" u="none" strike="noStrike" cap="none" normalizeH="0" baseline="0" dirty="0" smtClean="0">
                <a:ln>
                  <a:noFill/>
                </a:ln>
                <a:effectLst/>
                <a:latin typeface="+mn-ea"/>
                <a:ea typeface="+mn-ea"/>
                <a:cs typeface="ＭＳ Ｐゴシック" pitchFamily="50" charset="-128"/>
              </a:endParaRPr>
            </a:p>
          </p:txBody>
        </p:sp>
        <p:sp>
          <p:nvSpPr>
            <p:cNvPr id="343" name="Line 241"/>
            <p:cNvSpPr>
              <a:spLocks noChangeShapeType="1"/>
            </p:cNvSpPr>
            <p:nvPr/>
          </p:nvSpPr>
          <p:spPr bwMode="auto">
            <a:xfrm>
              <a:off x="1773" y="3465"/>
              <a:ext cx="472"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4" name="Rectangle 242"/>
            <p:cNvSpPr>
              <a:spLocks noChangeArrowheads="1"/>
            </p:cNvSpPr>
            <p:nvPr/>
          </p:nvSpPr>
          <p:spPr bwMode="auto">
            <a:xfrm>
              <a:off x="1898" y="3470"/>
              <a:ext cx="2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00FF"/>
                  </a:solidFill>
                  <a:effectLst/>
                  <a:latin typeface="+mn-ea"/>
                  <a:ea typeface="+mn-ea"/>
                  <a:cs typeface="ＭＳ Ｐゴシック" pitchFamily="50" charset="-128"/>
                </a:rPr>
                <a:t>Motor</a:t>
              </a:r>
              <a:endParaRPr kumimoji="1" lang="ja-JP" altLang="ja-JP" sz="18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345" name="Line 243"/>
            <p:cNvSpPr>
              <a:spLocks noChangeShapeType="1"/>
            </p:cNvSpPr>
            <p:nvPr/>
          </p:nvSpPr>
          <p:spPr bwMode="auto">
            <a:xfrm>
              <a:off x="1898" y="3552"/>
              <a:ext cx="226"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6" name="Freeform 244"/>
            <p:cNvSpPr>
              <a:spLocks/>
            </p:cNvSpPr>
            <p:nvPr/>
          </p:nvSpPr>
          <p:spPr bwMode="auto">
            <a:xfrm>
              <a:off x="2521" y="3359"/>
              <a:ext cx="644" cy="251"/>
            </a:xfrm>
            <a:custGeom>
              <a:avLst/>
              <a:gdLst>
                <a:gd name="T0" fmla="*/ 2008 w 2048"/>
                <a:gd name="T1" fmla="*/ 0 h 800"/>
                <a:gd name="T2" fmla="*/ 2048 w 2048"/>
                <a:gd name="T3" fmla="*/ 40 h 800"/>
                <a:gd name="T4" fmla="*/ 2048 w 2048"/>
                <a:gd name="T5" fmla="*/ 40 h 800"/>
                <a:gd name="T6" fmla="*/ 2048 w 2048"/>
                <a:gd name="T7" fmla="*/ 760 h 800"/>
                <a:gd name="T8" fmla="*/ 2048 w 2048"/>
                <a:gd name="T9" fmla="*/ 760 h 800"/>
                <a:gd name="T10" fmla="*/ 2008 w 2048"/>
                <a:gd name="T11" fmla="*/ 800 h 800"/>
                <a:gd name="T12" fmla="*/ 2008 w 2048"/>
                <a:gd name="T13" fmla="*/ 800 h 800"/>
                <a:gd name="T14" fmla="*/ 2008 w 2048"/>
                <a:gd name="T15" fmla="*/ 800 h 800"/>
                <a:gd name="T16" fmla="*/ 40 w 2048"/>
                <a:gd name="T17" fmla="*/ 800 h 800"/>
                <a:gd name="T18" fmla="*/ 40 w 2048"/>
                <a:gd name="T19" fmla="*/ 800 h 800"/>
                <a:gd name="T20" fmla="*/ 0 w 2048"/>
                <a:gd name="T21" fmla="*/ 760 h 800"/>
                <a:gd name="T22" fmla="*/ 0 w 2048"/>
                <a:gd name="T23" fmla="*/ 760 h 800"/>
                <a:gd name="T24" fmla="*/ 0 w 2048"/>
                <a:gd name="T25" fmla="*/ 40 h 800"/>
                <a:gd name="T26" fmla="*/ 40 w 2048"/>
                <a:gd name="T27" fmla="*/ 0 h 800"/>
                <a:gd name="T28" fmla="*/ 40 w 2048"/>
                <a:gd name="T29" fmla="*/ 0 h 800"/>
                <a:gd name="T30" fmla="*/ 2008 w 204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8" h="800">
                  <a:moveTo>
                    <a:pt x="2008" y="0"/>
                  </a:moveTo>
                  <a:cubicBezTo>
                    <a:pt x="2031" y="0"/>
                    <a:pt x="2048" y="18"/>
                    <a:pt x="2048" y="40"/>
                  </a:cubicBezTo>
                  <a:lnTo>
                    <a:pt x="2048" y="40"/>
                  </a:lnTo>
                  <a:lnTo>
                    <a:pt x="2048" y="760"/>
                  </a:lnTo>
                  <a:lnTo>
                    <a:pt x="2048" y="760"/>
                  </a:lnTo>
                  <a:cubicBezTo>
                    <a:pt x="2048" y="783"/>
                    <a:pt x="2031" y="800"/>
                    <a:pt x="2008" y="800"/>
                  </a:cubicBezTo>
                  <a:cubicBezTo>
                    <a:pt x="2008" y="800"/>
                    <a:pt x="2008" y="800"/>
                    <a:pt x="2008" y="800"/>
                  </a:cubicBezTo>
                  <a:lnTo>
                    <a:pt x="2008" y="800"/>
                  </a:lnTo>
                  <a:lnTo>
                    <a:pt x="40" y="800"/>
                  </a:lnTo>
                  <a:lnTo>
                    <a:pt x="40" y="800"/>
                  </a:lnTo>
                  <a:cubicBezTo>
                    <a:pt x="18" y="800"/>
                    <a:pt x="0" y="783"/>
                    <a:pt x="0" y="760"/>
                  </a:cubicBezTo>
                  <a:lnTo>
                    <a:pt x="0" y="760"/>
                  </a:lnTo>
                  <a:lnTo>
                    <a:pt x="0" y="40"/>
                  </a:lnTo>
                  <a:cubicBezTo>
                    <a:pt x="0" y="18"/>
                    <a:pt x="18" y="0"/>
                    <a:pt x="40" y="0"/>
                  </a:cubicBezTo>
                  <a:lnTo>
                    <a:pt x="40" y="0"/>
                  </a:lnTo>
                  <a:lnTo>
                    <a:pt x="2008" y="0"/>
                  </a:lnTo>
                  <a:close/>
                </a:path>
              </a:pathLst>
            </a:custGeom>
            <a:solidFill>
              <a:srgbClr val="C4C9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7" name="Rectangle 245"/>
            <p:cNvSpPr>
              <a:spLocks noChangeArrowheads="1"/>
            </p:cNvSpPr>
            <p:nvPr/>
          </p:nvSpPr>
          <p:spPr bwMode="auto">
            <a:xfrm>
              <a:off x="2506" y="3344"/>
              <a:ext cx="649"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8" name="Rectangle 246"/>
            <p:cNvSpPr>
              <a:spLocks noChangeArrowheads="1"/>
            </p:cNvSpPr>
            <p:nvPr/>
          </p:nvSpPr>
          <p:spPr bwMode="auto">
            <a:xfrm>
              <a:off x="2506" y="3349"/>
              <a:ext cx="649" cy="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49" name="Rectangle 247"/>
            <p:cNvSpPr>
              <a:spLocks noChangeArrowheads="1"/>
            </p:cNvSpPr>
            <p:nvPr/>
          </p:nvSpPr>
          <p:spPr bwMode="auto">
            <a:xfrm>
              <a:off x="2506" y="3399"/>
              <a:ext cx="649" cy="1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0" name="Rectangle 248"/>
            <p:cNvSpPr>
              <a:spLocks noChangeArrowheads="1"/>
            </p:cNvSpPr>
            <p:nvPr/>
          </p:nvSpPr>
          <p:spPr bwMode="auto">
            <a:xfrm>
              <a:off x="2506" y="3409"/>
              <a:ext cx="649"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1" name="Rectangle 249"/>
            <p:cNvSpPr>
              <a:spLocks noChangeArrowheads="1"/>
            </p:cNvSpPr>
            <p:nvPr/>
          </p:nvSpPr>
          <p:spPr bwMode="auto">
            <a:xfrm>
              <a:off x="2506" y="3414"/>
              <a:ext cx="649" cy="1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2" name="Rectangle 250"/>
            <p:cNvSpPr>
              <a:spLocks noChangeArrowheads="1"/>
            </p:cNvSpPr>
            <p:nvPr/>
          </p:nvSpPr>
          <p:spPr bwMode="auto">
            <a:xfrm>
              <a:off x="2506" y="3425"/>
              <a:ext cx="649" cy="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3" name="Rectangle 251"/>
            <p:cNvSpPr>
              <a:spLocks noChangeArrowheads="1"/>
            </p:cNvSpPr>
            <p:nvPr/>
          </p:nvSpPr>
          <p:spPr bwMode="auto">
            <a:xfrm>
              <a:off x="2506" y="3435"/>
              <a:ext cx="649" cy="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4" name="Rectangle 252"/>
            <p:cNvSpPr>
              <a:spLocks noChangeArrowheads="1"/>
            </p:cNvSpPr>
            <p:nvPr/>
          </p:nvSpPr>
          <p:spPr bwMode="auto">
            <a:xfrm>
              <a:off x="2506" y="3440"/>
              <a:ext cx="649" cy="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5" name="Rectangle 253"/>
            <p:cNvSpPr>
              <a:spLocks noChangeArrowheads="1"/>
            </p:cNvSpPr>
            <p:nvPr/>
          </p:nvSpPr>
          <p:spPr bwMode="auto">
            <a:xfrm>
              <a:off x="2506" y="3450"/>
              <a:ext cx="649"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6" name="Rectangle 254"/>
            <p:cNvSpPr>
              <a:spLocks noChangeArrowheads="1"/>
            </p:cNvSpPr>
            <p:nvPr/>
          </p:nvSpPr>
          <p:spPr bwMode="auto">
            <a:xfrm>
              <a:off x="2506" y="3455"/>
              <a:ext cx="649" cy="1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7" name="Rectangle 255"/>
            <p:cNvSpPr>
              <a:spLocks noChangeArrowheads="1"/>
            </p:cNvSpPr>
            <p:nvPr/>
          </p:nvSpPr>
          <p:spPr bwMode="auto">
            <a:xfrm>
              <a:off x="2506" y="3465"/>
              <a:ext cx="649" cy="1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8" name="Rectangle 256"/>
            <p:cNvSpPr>
              <a:spLocks noChangeArrowheads="1"/>
            </p:cNvSpPr>
            <p:nvPr/>
          </p:nvSpPr>
          <p:spPr bwMode="auto">
            <a:xfrm>
              <a:off x="2506" y="3475"/>
              <a:ext cx="649"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59" name="Rectangle 257"/>
            <p:cNvSpPr>
              <a:spLocks noChangeArrowheads="1"/>
            </p:cNvSpPr>
            <p:nvPr/>
          </p:nvSpPr>
          <p:spPr bwMode="auto">
            <a:xfrm>
              <a:off x="2506" y="3480"/>
              <a:ext cx="649" cy="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0" name="Rectangle 258"/>
            <p:cNvSpPr>
              <a:spLocks noChangeArrowheads="1"/>
            </p:cNvSpPr>
            <p:nvPr/>
          </p:nvSpPr>
          <p:spPr bwMode="auto">
            <a:xfrm>
              <a:off x="2506" y="3490"/>
              <a:ext cx="649"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1" name="Rectangle 259"/>
            <p:cNvSpPr>
              <a:spLocks noChangeArrowheads="1"/>
            </p:cNvSpPr>
            <p:nvPr/>
          </p:nvSpPr>
          <p:spPr bwMode="auto">
            <a:xfrm>
              <a:off x="2506" y="3495"/>
              <a:ext cx="649" cy="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2" name="Rectangle 260"/>
            <p:cNvSpPr>
              <a:spLocks noChangeArrowheads="1"/>
            </p:cNvSpPr>
            <p:nvPr/>
          </p:nvSpPr>
          <p:spPr bwMode="auto">
            <a:xfrm>
              <a:off x="2506" y="3505"/>
              <a:ext cx="649"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3" name="Rectangle 261"/>
            <p:cNvSpPr>
              <a:spLocks noChangeArrowheads="1"/>
            </p:cNvSpPr>
            <p:nvPr/>
          </p:nvSpPr>
          <p:spPr bwMode="auto">
            <a:xfrm>
              <a:off x="2506" y="3510"/>
              <a:ext cx="649"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4" name="Rectangle 262"/>
            <p:cNvSpPr>
              <a:spLocks noChangeArrowheads="1"/>
            </p:cNvSpPr>
            <p:nvPr/>
          </p:nvSpPr>
          <p:spPr bwMode="auto">
            <a:xfrm>
              <a:off x="2506" y="3515"/>
              <a:ext cx="649" cy="1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5" name="Rectangle 263"/>
            <p:cNvSpPr>
              <a:spLocks noChangeArrowheads="1"/>
            </p:cNvSpPr>
            <p:nvPr/>
          </p:nvSpPr>
          <p:spPr bwMode="auto">
            <a:xfrm>
              <a:off x="2506" y="3525"/>
              <a:ext cx="649" cy="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6" name="Rectangle 264"/>
            <p:cNvSpPr>
              <a:spLocks noChangeArrowheads="1"/>
            </p:cNvSpPr>
            <p:nvPr/>
          </p:nvSpPr>
          <p:spPr bwMode="auto">
            <a:xfrm>
              <a:off x="2506" y="3535"/>
              <a:ext cx="649"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7" name="Rectangle 265"/>
            <p:cNvSpPr>
              <a:spLocks noChangeArrowheads="1"/>
            </p:cNvSpPr>
            <p:nvPr/>
          </p:nvSpPr>
          <p:spPr bwMode="auto">
            <a:xfrm>
              <a:off x="2506" y="3540"/>
              <a:ext cx="649" cy="10"/>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8" name="Rectangle 266"/>
            <p:cNvSpPr>
              <a:spLocks noChangeArrowheads="1"/>
            </p:cNvSpPr>
            <p:nvPr/>
          </p:nvSpPr>
          <p:spPr bwMode="auto">
            <a:xfrm>
              <a:off x="2506" y="3550"/>
              <a:ext cx="649" cy="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69" name="Rectangle 267"/>
            <p:cNvSpPr>
              <a:spLocks noChangeArrowheads="1"/>
            </p:cNvSpPr>
            <p:nvPr/>
          </p:nvSpPr>
          <p:spPr bwMode="auto">
            <a:xfrm>
              <a:off x="2506" y="3555"/>
              <a:ext cx="649" cy="1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0" name="Rectangle 268"/>
            <p:cNvSpPr>
              <a:spLocks noChangeArrowheads="1"/>
            </p:cNvSpPr>
            <p:nvPr/>
          </p:nvSpPr>
          <p:spPr bwMode="auto">
            <a:xfrm>
              <a:off x="2506" y="3565"/>
              <a:ext cx="649" cy="1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1" name="Rectangle 269"/>
            <p:cNvSpPr>
              <a:spLocks noChangeArrowheads="1"/>
            </p:cNvSpPr>
            <p:nvPr/>
          </p:nvSpPr>
          <p:spPr bwMode="auto">
            <a:xfrm>
              <a:off x="2506" y="3575"/>
              <a:ext cx="649"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2" name="Rectangle 270"/>
            <p:cNvSpPr>
              <a:spLocks noChangeArrowheads="1"/>
            </p:cNvSpPr>
            <p:nvPr/>
          </p:nvSpPr>
          <p:spPr bwMode="auto">
            <a:xfrm>
              <a:off x="2506" y="3580"/>
              <a:ext cx="649" cy="1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3" name="Rectangle 271"/>
            <p:cNvSpPr>
              <a:spLocks noChangeArrowheads="1"/>
            </p:cNvSpPr>
            <p:nvPr/>
          </p:nvSpPr>
          <p:spPr bwMode="auto">
            <a:xfrm>
              <a:off x="2506" y="3590"/>
              <a:ext cx="649"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4" name="Rectangle 272"/>
            <p:cNvSpPr>
              <a:spLocks noChangeArrowheads="1"/>
            </p:cNvSpPr>
            <p:nvPr/>
          </p:nvSpPr>
          <p:spPr bwMode="auto">
            <a:xfrm>
              <a:off x="2506" y="3595"/>
              <a:ext cx="649"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5" name="Freeform 273"/>
            <p:cNvSpPr>
              <a:spLocks/>
            </p:cNvSpPr>
            <p:nvPr/>
          </p:nvSpPr>
          <p:spPr bwMode="auto">
            <a:xfrm>
              <a:off x="2506" y="3344"/>
              <a:ext cx="644" cy="251"/>
            </a:xfrm>
            <a:custGeom>
              <a:avLst/>
              <a:gdLst>
                <a:gd name="T0" fmla="*/ 2008 w 2048"/>
                <a:gd name="T1" fmla="*/ 0 h 800"/>
                <a:gd name="T2" fmla="*/ 2048 w 2048"/>
                <a:gd name="T3" fmla="*/ 40 h 800"/>
                <a:gd name="T4" fmla="*/ 2048 w 2048"/>
                <a:gd name="T5" fmla="*/ 40 h 800"/>
                <a:gd name="T6" fmla="*/ 2048 w 2048"/>
                <a:gd name="T7" fmla="*/ 760 h 800"/>
                <a:gd name="T8" fmla="*/ 2048 w 2048"/>
                <a:gd name="T9" fmla="*/ 760 h 800"/>
                <a:gd name="T10" fmla="*/ 2008 w 2048"/>
                <a:gd name="T11" fmla="*/ 800 h 800"/>
                <a:gd name="T12" fmla="*/ 2008 w 2048"/>
                <a:gd name="T13" fmla="*/ 800 h 800"/>
                <a:gd name="T14" fmla="*/ 2008 w 2048"/>
                <a:gd name="T15" fmla="*/ 800 h 800"/>
                <a:gd name="T16" fmla="*/ 40 w 2048"/>
                <a:gd name="T17" fmla="*/ 800 h 800"/>
                <a:gd name="T18" fmla="*/ 40 w 2048"/>
                <a:gd name="T19" fmla="*/ 800 h 800"/>
                <a:gd name="T20" fmla="*/ 0 w 2048"/>
                <a:gd name="T21" fmla="*/ 760 h 800"/>
                <a:gd name="T22" fmla="*/ 0 w 2048"/>
                <a:gd name="T23" fmla="*/ 760 h 800"/>
                <a:gd name="T24" fmla="*/ 0 w 2048"/>
                <a:gd name="T25" fmla="*/ 40 h 800"/>
                <a:gd name="T26" fmla="*/ 40 w 2048"/>
                <a:gd name="T27" fmla="*/ 0 h 800"/>
                <a:gd name="T28" fmla="*/ 40 w 2048"/>
                <a:gd name="T29" fmla="*/ 0 h 800"/>
                <a:gd name="T30" fmla="*/ 2008 w 204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8" h="800">
                  <a:moveTo>
                    <a:pt x="2008" y="0"/>
                  </a:moveTo>
                  <a:cubicBezTo>
                    <a:pt x="2031" y="0"/>
                    <a:pt x="2048" y="18"/>
                    <a:pt x="2048" y="40"/>
                  </a:cubicBezTo>
                  <a:lnTo>
                    <a:pt x="2048" y="40"/>
                  </a:lnTo>
                  <a:lnTo>
                    <a:pt x="2048" y="760"/>
                  </a:lnTo>
                  <a:lnTo>
                    <a:pt x="2048" y="760"/>
                  </a:lnTo>
                  <a:cubicBezTo>
                    <a:pt x="2048" y="783"/>
                    <a:pt x="2031" y="800"/>
                    <a:pt x="2008" y="800"/>
                  </a:cubicBezTo>
                  <a:cubicBezTo>
                    <a:pt x="2008" y="800"/>
                    <a:pt x="2008" y="800"/>
                    <a:pt x="2008" y="800"/>
                  </a:cubicBezTo>
                  <a:lnTo>
                    <a:pt x="2008" y="800"/>
                  </a:lnTo>
                  <a:lnTo>
                    <a:pt x="40" y="800"/>
                  </a:lnTo>
                  <a:lnTo>
                    <a:pt x="40" y="800"/>
                  </a:lnTo>
                  <a:cubicBezTo>
                    <a:pt x="18" y="800"/>
                    <a:pt x="0" y="783"/>
                    <a:pt x="0" y="760"/>
                  </a:cubicBezTo>
                  <a:lnTo>
                    <a:pt x="0" y="760"/>
                  </a:lnTo>
                  <a:lnTo>
                    <a:pt x="0" y="40"/>
                  </a:lnTo>
                  <a:cubicBezTo>
                    <a:pt x="0" y="18"/>
                    <a:pt x="18" y="0"/>
                    <a:pt x="40" y="0"/>
                  </a:cubicBezTo>
                  <a:lnTo>
                    <a:pt x="40" y="0"/>
                  </a:lnTo>
                  <a:lnTo>
                    <a:pt x="2008" y="0"/>
                  </a:lnTo>
                  <a:close/>
                </a:path>
              </a:pathLst>
            </a:custGeom>
            <a:noFill/>
            <a:ln w="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6" name="Rectangle 274"/>
            <p:cNvSpPr>
              <a:spLocks noChangeArrowheads="1"/>
            </p:cNvSpPr>
            <p:nvPr/>
          </p:nvSpPr>
          <p:spPr bwMode="auto">
            <a:xfrm>
              <a:off x="2577" y="3389"/>
              <a:ext cx="60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9900"/>
                  </a:solidFill>
                  <a:effectLst/>
                  <a:latin typeface="+mn-ea"/>
                  <a:ea typeface="+mn-ea"/>
                  <a:cs typeface="ＭＳ Ｐゴシック" pitchFamily="50" charset="-128"/>
                </a:rPr>
                <a:t>gRightWheel</a:t>
              </a:r>
              <a:r>
                <a:rPr kumimoji="1" lang="ja-JP" altLang="ja-JP" sz="1000" b="1" i="0" u="none" strike="noStrike" cap="none" normalizeH="0" baseline="0" dirty="0" smtClean="0">
                  <a:ln>
                    <a:noFill/>
                  </a:ln>
                  <a:effectLst/>
                  <a:latin typeface="+mn-ea"/>
                  <a:ea typeface="+mn-ea"/>
                  <a:cs typeface="ＭＳ Ｐゴシック" pitchFamily="50" charset="-128"/>
                </a:rPr>
                <a:t>:</a:t>
              </a:r>
              <a:r>
                <a:rPr kumimoji="1" lang="ja-JP" altLang="ja-JP" sz="1000" b="1" i="0" u="none" strike="noStrike" cap="none" normalizeH="0" baseline="0" dirty="0" smtClean="0">
                  <a:ln>
                    <a:noFill/>
                  </a:ln>
                  <a:solidFill>
                    <a:srgbClr val="FF3399"/>
                  </a:solidFill>
                  <a:effectLst/>
                  <a:latin typeface="+mn-ea"/>
                  <a:ea typeface="+mn-ea"/>
                  <a:cs typeface="ＭＳ Ｐゴシック" pitchFamily="50" charset="-128"/>
                </a:rPr>
                <a:t> </a:t>
              </a:r>
              <a:endParaRPr kumimoji="1" lang="ja-JP" altLang="ja-JP" sz="1800" b="0" i="0" u="none" strike="noStrike" cap="none" normalizeH="0" baseline="0" dirty="0" smtClean="0">
                <a:ln>
                  <a:noFill/>
                </a:ln>
                <a:solidFill>
                  <a:srgbClr val="FF3399"/>
                </a:solidFill>
                <a:effectLst/>
                <a:latin typeface="+mn-ea"/>
                <a:ea typeface="+mn-ea"/>
                <a:cs typeface="ＭＳ Ｐゴシック" pitchFamily="50" charset="-128"/>
              </a:endParaRPr>
            </a:p>
          </p:txBody>
        </p:sp>
        <p:sp>
          <p:nvSpPr>
            <p:cNvPr id="377" name="Line 275"/>
            <p:cNvSpPr>
              <a:spLocks noChangeShapeType="1"/>
            </p:cNvSpPr>
            <p:nvPr/>
          </p:nvSpPr>
          <p:spPr bwMode="auto">
            <a:xfrm>
              <a:off x="2577" y="3465"/>
              <a:ext cx="507"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78" name="Rectangle 276"/>
            <p:cNvSpPr>
              <a:spLocks noChangeArrowheads="1"/>
            </p:cNvSpPr>
            <p:nvPr/>
          </p:nvSpPr>
          <p:spPr bwMode="auto">
            <a:xfrm>
              <a:off x="2717" y="3477"/>
              <a:ext cx="2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000" b="1" i="0" u="none" strike="noStrike" cap="none" normalizeH="0" baseline="0" dirty="0" smtClean="0">
                  <a:ln>
                    <a:noFill/>
                  </a:ln>
                  <a:solidFill>
                    <a:srgbClr val="0000FF"/>
                  </a:solidFill>
                  <a:effectLst/>
                  <a:latin typeface="+mn-ea"/>
                  <a:ea typeface="+mn-ea"/>
                  <a:cs typeface="ＭＳ Ｐゴシック" pitchFamily="50" charset="-128"/>
                </a:rPr>
                <a:t>Motor</a:t>
              </a:r>
              <a:endParaRPr kumimoji="1" lang="ja-JP" altLang="ja-JP" sz="18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379" name="Line 277"/>
            <p:cNvSpPr>
              <a:spLocks noChangeShapeType="1"/>
            </p:cNvSpPr>
            <p:nvPr/>
          </p:nvSpPr>
          <p:spPr bwMode="auto">
            <a:xfrm>
              <a:off x="2717" y="3552"/>
              <a:ext cx="227" cy="0"/>
            </a:xfrm>
            <a:prstGeom prst="line">
              <a:avLst/>
            </a:prstGeom>
            <a:noFill/>
            <a:ln w="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0" name="Line 278"/>
            <p:cNvSpPr>
              <a:spLocks noChangeShapeType="1"/>
            </p:cNvSpPr>
            <p:nvPr/>
          </p:nvSpPr>
          <p:spPr bwMode="auto">
            <a:xfrm flipH="1">
              <a:off x="662" y="2229"/>
              <a:ext cx="387" cy="286"/>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1" name="Line 279"/>
            <p:cNvSpPr>
              <a:spLocks noChangeShapeType="1"/>
            </p:cNvSpPr>
            <p:nvPr/>
          </p:nvSpPr>
          <p:spPr bwMode="auto">
            <a:xfrm>
              <a:off x="1360" y="2229"/>
              <a:ext cx="297" cy="286"/>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2" name="Line 280"/>
            <p:cNvSpPr>
              <a:spLocks noChangeShapeType="1"/>
            </p:cNvSpPr>
            <p:nvPr/>
          </p:nvSpPr>
          <p:spPr bwMode="auto">
            <a:xfrm>
              <a:off x="496" y="2771"/>
              <a:ext cx="0" cy="573"/>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3" name="Line 281"/>
            <p:cNvSpPr>
              <a:spLocks noChangeShapeType="1"/>
            </p:cNvSpPr>
            <p:nvPr/>
          </p:nvSpPr>
          <p:spPr bwMode="auto">
            <a:xfrm flipH="1">
              <a:off x="1195" y="2661"/>
              <a:ext cx="130" cy="0"/>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4" name="Line 282"/>
            <p:cNvSpPr>
              <a:spLocks noChangeShapeType="1"/>
            </p:cNvSpPr>
            <p:nvPr/>
          </p:nvSpPr>
          <p:spPr bwMode="auto">
            <a:xfrm>
              <a:off x="1195" y="2661"/>
              <a:ext cx="0" cy="683"/>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5" name="Line 283"/>
            <p:cNvSpPr>
              <a:spLocks noChangeShapeType="1"/>
            </p:cNvSpPr>
            <p:nvPr/>
          </p:nvSpPr>
          <p:spPr bwMode="auto">
            <a:xfrm>
              <a:off x="1893" y="2771"/>
              <a:ext cx="0" cy="573"/>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6" name="Line 284"/>
            <p:cNvSpPr>
              <a:spLocks noChangeShapeType="1"/>
            </p:cNvSpPr>
            <p:nvPr/>
          </p:nvSpPr>
          <p:spPr bwMode="auto">
            <a:xfrm>
              <a:off x="2109" y="2771"/>
              <a:ext cx="0" cy="397"/>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7" name="Line 285"/>
            <p:cNvSpPr>
              <a:spLocks noChangeShapeType="1"/>
            </p:cNvSpPr>
            <p:nvPr/>
          </p:nvSpPr>
          <p:spPr bwMode="auto">
            <a:xfrm>
              <a:off x="2109" y="3168"/>
              <a:ext cx="618" cy="0"/>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8" name="Line 286"/>
            <p:cNvSpPr>
              <a:spLocks noChangeShapeType="1"/>
            </p:cNvSpPr>
            <p:nvPr/>
          </p:nvSpPr>
          <p:spPr bwMode="auto">
            <a:xfrm>
              <a:off x="2727" y="3168"/>
              <a:ext cx="0" cy="176"/>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89" name="Line 287"/>
            <p:cNvSpPr>
              <a:spLocks noChangeShapeType="1"/>
            </p:cNvSpPr>
            <p:nvPr/>
          </p:nvSpPr>
          <p:spPr bwMode="auto">
            <a:xfrm>
              <a:off x="2265" y="2631"/>
              <a:ext cx="442" cy="0"/>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sp>
          <p:nvSpPr>
            <p:cNvPr id="390" name="Line 288"/>
            <p:cNvSpPr>
              <a:spLocks noChangeShapeType="1"/>
            </p:cNvSpPr>
            <p:nvPr/>
          </p:nvSpPr>
          <p:spPr bwMode="auto">
            <a:xfrm>
              <a:off x="2707" y="2631"/>
              <a:ext cx="0" cy="175"/>
            </a:xfrm>
            <a:prstGeom prst="line">
              <a:avLst/>
            </a:prstGeom>
            <a:noFill/>
            <a:ln w="5"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ea"/>
                <a:ea typeface="+mn-ea"/>
              </a:endParaRPr>
            </a:p>
          </p:txBody>
        </p:sp>
      </p:grpSp>
    </p:spTree>
    <p:extLst>
      <p:ext uri="{BB962C8B-B14F-4D97-AF65-F5344CB8AC3E}">
        <p14:creationId xmlns:p14="http://schemas.microsoft.com/office/powerpoint/2010/main" val="175356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28</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角丸四角形 5"/>
          <p:cNvSpPr/>
          <p:nvPr/>
        </p:nvSpPr>
        <p:spPr>
          <a:xfrm>
            <a:off x="4605888" y="3751364"/>
            <a:ext cx="4212000" cy="414000"/>
          </a:xfrm>
          <a:prstGeom prst="roundRect">
            <a:avLst>
              <a:gd name="adj" fmla="val 13973"/>
            </a:avLst>
          </a:prstGeom>
          <a:solidFill>
            <a:srgbClr val="E1FF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7" name="コンテンツ プレースホルダ 10"/>
          <p:cNvSpPr>
            <a:spLocks noGrp="1"/>
          </p:cNvSpPr>
          <p:nvPr>
            <p:ph idx="4294967295"/>
          </p:nvPr>
        </p:nvSpPr>
        <p:spPr>
          <a:xfrm>
            <a:off x="206375" y="1009650"/>
            <a:ext cx="8794750" cy="5378450"/>
          </a:xfrm>
          <a:prstGeom prst="rect">
            <a:avLst/>
          </a:prstGeom>
        </p:spPr>
        <p:txBody>
          <a:bodyPr/>
          <a:lstStyle/>
          <a:p>
            <a:r>
              <a:rPr lang="ja-JP" altLang="en-US" sz="2400" dirty="0" smtClean="0"/>
              <a:t>オブジェクトの定義後に初期設定でリンクの設定を行う</a:t>
            </a:r>
          </a:p>
          <a:p>
            <a:pPr lvl="1"/>
            <a:r>
              <a:rPr lang="ja-JP" altLang="en-US" sz="2000" dirty="0" smtClean="0"/>
              <a:t>必要なオブジェクトを定義してから、初期設定でオブジェクトのアドレスを渡してリンクを設定する</a:t>
            </a:r>
            <a:endParaRPr lang="en-US" altLang="ja-JP" sz="2000" dirty="0"/>
          </a:p>
          <a:p>
            <a:pPr lvl="1"/>
            <a:endParaRPr lang="ja-JP" altLang="en-US" sz="2000" dirty="0" smtClean="0"/>
          </a:p>
          <a:p>
            <a:endParaRPr kumimoji="1" lang="ja-JP" altLang="en-US" sz="2400" dirty="0"/>
          </a:p>
        </p:txBody>
      </p:sp>
      <p:sp>
        <p:nvSpPr>
          <p:cNvPr id="8" name="タイトル 1"/>
          <p:cNvSpPr>
            <a:spLocks noGrp="1"/>
          </p:cNvSpPr>
          <p:nvPr>
            <p:ph type="title"/>
          </p:nvPr>
        </p:nvSpPr>
        <p:spPr>
          <a:xfrm>
            <a:off x="206374" y="185738"/>
            <a:ext cx="8134737" cy="657225"/>
          </a:xfrm>
        </p:spPr>
        <p:txBody>
          <a:bodyPr wrap="none"/>
          <a:lstStyle/>
          <a:p>
            <a:r>
              <a:rPr kumimoji="1" lang="en-US" altLang="ja-JP" dirty="0" smtClean="0"/>
              <a:t>5-5</a:t>
            </a:r>
            <a:r>
              <a:rPr kumimoji="1" lang="ja-JP" altLang="en-US" dirty="0" err="1" smtClean="0"/>
              <a:t>．</a:t>
            </a:r>
            <a:r>
              <a:rPr kumimoji="1" lang="ja-JP" altLang="en-US" dirty="0" smtClean="0"/>
              <a:t>オブジェクトの初期化とリンク作成</a:t>
            </a:r>
            <a:endParaRPr kumimoji="1" lang="ja-JP" altLang="en-US" dirty="0"/>
          </a:p>
        </p:txBody>
      </p:sp>
      <p:sp>
        <p:nvSpPr>
          <p:cNvPr id="9" name="テキスト ボックス 8"/>
          <p:cNvSpPr txBox="1"/>
          <p:nvPr/>
        </p:nvSpPr>
        <p:spPr>
          <a:xfrm>
            <a:off x="4454293" y="2127908"/>
            <a:ext cx="4428000" cy="3240000"/>
          </a:xfrm>
          <a:prstGeom prst="rect">
            <a:avLst/>
          </a:prstGeom>
          <a:noFill/>
          <a:ln w="19050">
            <a:solidFill>
              <a:schemeClr val="tx2">
                <a:lumMod val="50000"/>
                <a:lumOff val="50000"/>
              </a:schemeClr>
            </a:solidFill>
          </a:ln>
          <a:effectLst/>
        </p:spPr>
        <p:txBody>
          <a:bodyPr wrap="none" lIns="72000" tIns="72000" rIns="36000" rtlCol="0">
            <a:noAutofit/>
          </a:bodyPr>
          <a:lstStyle>
            <a:defPPr>
              <a:defRPr lang="ja-JP"/>
            </a:defPPr>
            <a:lvl1pPr>
              <a:defRPr sz="1400">
                <a:latin typeface="+mn-ea"/>
                <a:ea typeface="+mn-ea"/>
                <a:cs typeface="Courier New" pitchFamily="49" charset="0"/>
              </a:defRPr>
            </a:lvl1pPr>
          </a:lstStyle>
          <a:p>
            <a:r>
              <a:rPr lang="en-US" altLang="ja-JP" sz="1200" dirty="0"/>
              <a:t>static void </a:t>
            </a:r>
            <a:r>
              <a:rPr lang="en-US" altLang="ja-JP" sz="1200" dirty="0" err="1"/>
              <a:t>user_system_create</a:t>
            </a:r>
            <a:r>
              <a:rPr lang="en-US" altLang="ja-JP" sz="1200" dirty="0"/>
              <a:t>() {</a:t>
            </a:r>
          </a:p>
          <a:p>
            <a:pPr>
              <a:lnSpc>
                <a:spcPts val="900"/>
              </a:lnSpc>
            </a:pPr>
            <a:r>
              <a:rPr lang="en-US" altLang="ja-JP" sz="1200" dirty="0"/>
              <a:t>	</a:t>
            </a:r>
          </a:p>
          <a:p>
            <a:r>
              <a:rPr lang="en-US" altLang="ja-JP" sz="1200" dirty="0" smtClean="0"/>
              <a:t>    //</a:t>
            </a:r>
            <a:r>
              <a:rPr lang="ja-JP" altLang="en-US" sz="1200" dirty="0"/>
              <a:t>デバイスの初期化</a:t>
            </a:r>
          </a:p>
          <a:p>
            <a:r>
              <a:rPr lang="en-US" altLang="ja-JP" sz="1200" dirty="0" smtClean="0"/>
              <a:t>    </a:t>
            </a:r>
            <a:r>
              <a:rPr lang="en-US" altLang="ja-JP" sz="1200" dirty="0" err="1" smtClean="0"/>
              <a:t>ColorSensor_init</a:t>
            </a:r>
            <a:r>
              <a:rPr lang="en-US" altLang="ja-JP" sz="1200" dirty="0"/>
              <a:t>(&amp;</a:t>
            </a:r>
            <a:r>
              <a:rPr lang="en-US" altLang="ja-JP" sz="1200" dirty="0" err="1"/>
              <a:t>gColorSensor</a:t>
            </a:r>
            <a:r>
              <a:rPr lang="en-US" altLang="ja-JP" sz="1200" dirty="0"/>
              <a:t>, PORT_3);</a:t>
            </a:r>
          </a:p>
          <a:p>
            <a:r>
              <a:rPr lang="en-US" altLang="ja-JP" sz="1200" dirty="0" smtClean="0"/>
              <a:t>    </a:t>
            </a:r>
            <a:r>
              <a:rPr lang="en-US" altLang="ja-JP" sz="1200" dirty="0" err="1" smtClean="0"/>
              <a:t>GyroSensor_init</a:t>
            </a:r>
            <a:r>
              <a:rPr lang="en-US" altLang="ja-JP" sz="1200" dirty="0"/>
              <a:t>(&amp;</a:t>
            </a:r>
            <a:r>
              <a:rPr lang="en-US" altLang="ja-JP" sz="1200" dirty="0" err="1"/>
              <a:t>gGyroSensor</a:t>
            </a:r>
            <a:r>
              <a:rPr lang="en-US" altLang="ja-JP" sz="1200" dirty="0"/>
              <a:t>, PORT_4);</a:t>
            </a:r>
          </a:p>
          <a:p>
            <a:r>
              <a:rPr lang="en-US" altLang="ja-JP" sz="1200" dirty="0" smtClean="0"/>
              <a:t>    </a:t>
            </a:r>
            <a:r>
              <a:rPr lang="en-US" altLang="ja-JP" sz="1200" dirty="0" err="1" smtClean="0"/>
              <a:t>Motor_init</a:t>
            </a:r>
            <a:r>
              <a:rPr lang="en-US" altLang="ja-JP" sz="1200" dirty="0"/>
              <a:t>(&amp;</a:t>
            </a:r>
            <a:r>
              <a:rPr lang="en-US" altLang="ja-JP" sz="1200" dirty="0" err="1"/>
              <a:t>gLeftWheel</a:t>
            </a:r>
            <a:r>
              <a:rPr lang="en-US" altLang="ja-JP" sz="1200" dirty="0"/>
              <a:t>, PORT_C);</a:t>
            </a:r>
          </a:p>
          <a:p>
            <a:r>
              <a:rPr lang="en-US" altLang="ja-JP" sz="1200" dirty="0" smtClean="0"/>
              <a:t>    </a:t>
            </a:r>
            <a:r>
              <a:rPr lang="en-US" altLang="ja-JP" sz="1200" dirty="0" err="1" smtClean="0"/>
              <a:t>Motor_init</a:t>
            </a:r>
            <a:r>
              <a:rPr lang="en-US" altLang="ja-JP" sz="1200" dirty="0"/>
              <a:t>(&amp;</a:t>
            </a:r>
            <a:r>
              <a:rPr lang="en-US" altLang="ja-JP" sz="1200" dirty="0" err="1"/>
              <a:t>gRightWheel</a:t>
            </a:r>
            <a:r>
              <a:rPr lang="en-US" altLang="ja-JP" sz="1200" dirty="0"/>
              <a:t>, PORT_B</a:t>
            </a:r>
            <a:r>
              <a:rPr lang="en-US" altLang="ja-JP" sz="1200" dirty="0" smtClean="0"/>
              <a:t>);</a:t>
            </a:r>
            <a:endParaRPr lang="en-US" altLang="ja-JP" sz="1200" dirty="0"/>
          </a:p>
          <a:p>
            <a:r>
              <a:rPr lang="en-US" altLang="ja-JP" sz="1200" dirty="0" smtClean="0"/>
              <a:t> </a:t>
            </a:r>
            <a:endParaRPr lang="en-US" altLang="ja-JP" sz="1200" dirty="0"/>
          </a:p>
          <a:p>
            <a:r>
              <a:rPr lang="en-US" altLang="ja-JP" sz="1200" dirty="0" smtClean="0"/>
              <a:t>    //</a:t>
            </a:r>
            <a:r>
              <a:rPr lang="ja-JP" altLang="en-US" sz="1200" dirty="0"/>
              <a:t>オブジェクトの初期化とリンク付け</a:t>
            </a:r>
          </a:p>
          <a:p>
            <a:r>
              <a:rPr lang="en-US" altLang="ja-JP" sz="1200" b="1" dirty="0" smtClean="0"/>
              <a:t>    </a:t>
            </a:r>
            <a:r>
              <a:rPr lang="en-US" altLang="ja-JP" sz="1200" b="1" dirty="0" err="1" smtClean="0">
                <a:solidFill>
                  <a:srgbClr val="FF0000"/>
                </a:solidFill>
              </a:rPr>
              <a:t>LineTracer_init</a:t>
            </a:r>
            <a:r>
              <a:rPr lang="en-US" altLang="ja-JP" sz="1200" b="1" dirty="0"/>
              <a:t>(&amp;</a:t>
            </a:r>
            <a:r>
              <a:rPr lang="en-US" altLang="ja-JP" sz="1200" b="1" dirty="0" err="1"/>
              <a:t>gLineTracer</a:t>
            </a:r>
            <a:r>
              <a:rPr lang="en-US" altLang="ja-JP" sz="1200" b="1" dirty="0">
                <a:solidFill>
                  <a:srgbClr val="009900"/>
                </a:solidFill>
              </a:rPr>
              <a:t>, &amp;</a:t>
            </a:r>
            <a:r>
              <a:rPr lang="en-US" altLang="ja-JP" sz="1200" b="1" dirty="0" err="1">
                <a:solidFill>
                  <a:srgbClr val="009900"/>
                </a:solidFill>
              </a:rPr>
              <a:t>gBalancingWalker</a:t>
            </a:r>
            <a:r>
              <a:rPr lang="en-US" altLang="ja-JP" sz="1200" b="1" dirty="0"/>
              <a:t>, </a:t>
            </a:r>
            <a:endParaRPr lang="en-US" altLang="ja-JP" sz="1200" b="1" dirty="0" smtClean="0"/>
          </a:p>
          <a:p>
            <a:pPr>
              <a:spcAft>
                <a:spcPts val="300"/>
              </a:spcAft>
            </a:pPr>
            <a:r>
              <a:rPr lang="en-US" altLang="ja-JP" sz="1200" b="1" dirty="0" smtClean="0"/>
              <a:t>                         </a:t>
            </a:r>
            <a:r>
              <a:rPr lang="en-US" altLang="ja-JP" sz="1200" b="1" dirty="0" smtClean="0">
                <a:solidFill>
                  <a:srgbClr val="009900"/>
                </a:solidFill>
              </a:rPr>
              <a:t>&amp;</a:t>
            </a:r>
            <a:r>
              <a:rPr lang="en-US" altLang="ja-JP" sz="1200" b="1" dirty="0" err="1">
                <a:solidFill>
                  <a:srgbClr val="009900"/>
                </a:solidFill>
              </a:rPr>
              <a:t>gLineMonitor</a:t>
            </a:r>
            <a:r>
              <a:rPr lang="en-US" altLang="ja-JP" sz="1200" b="1" dirty="0"/>
              <a:t>);</a:t>
            </a:r>
          </a:p>
          <a:p>
            <a:r>
              <a:rPr lang="en-US" altLang="ja-JP" sz="1200" dirty="0" smtClean="0"/>
              <a:t>    </a:t>
            </a:r>
            <a:r>
              <a:rPr lang="en-US" altLang="ja-JP" sz="1200" dirty="0" err="1" smtClean="0"/>
              <a:t>Balancer_init</a:t>
            </a:r>
            <a:r>
              <a:rPr lang="en-US" altLang="ja-JP" sz="1200" dirty="0"/>
              <a:t>(&amp;</a:t>
            </a:r>
            <a:r>
              <a:rPr lang="en-US" altLang="ja-JP" sz="1200" dirty="0" err="1"/>
              <a:t>gBlancer</a:t>
            </a:r>
            <a:r>
              <a:rPr lang="en-US" altLang="ja-JP" sz="1200" dirty="0"/>
              <a:t>);</a:t>
            </a:r>
          </a:p>
          <a:p>
            <a:r>
              <a:rPr lang="en-US" altLang="ja-JP" sz="1200" dirty="0" smtClean="0"/>
              <a:t>    </a:t>
            </a:r>
            <a:r>
              <a:rPr lang="en-US" altLang="ja-JP" sz="1200" dirty="0" err="1" smtClean="0"/>
              <a:t>BalancingWalker_init</a:t>
            </a:r>
            <a:r>
              <a:rPr lang="en-US" altLang="ja-JP" sz="1200" dirty="0"/>
              <a:t>(&amp;</a:t>
            </a:r>
            <a:r>
              <a:rPr lang="en-US" altLang="ja-JP" sz="1200" dirty="0" err="1"/>
              <a:t>gBalancingWalker</a:t>
            </a:r>
            <a:r>
              <a:rPr lang="en-US" altLang="ja-JP" sz="1200" dirty="0"/>
              <a:t>, &amp;</a:t>
            </a:r>
            <a:r>
              <a:rPr lang="en-US" altLang="ja-JP" sz="1200" dirty="0" err="1"/>
              <a:t>gBlancer</a:t>
            </a:r>
            <a:r>
              <a:rPr lang="en-US" altLang="ja-JP" sz="1200" dirty="0"/>
              <a:t>, </a:t>
            </a:r>
            <a:endParaRPr lang="en-US" altLang="ja-JP" sz="1200" dirty="0" smtClean="0"/>
          </a:p>
          <a:p>
            <a:r>
              <a:rPr lang="en-US" altLang="ja-JP" sz="1200" dirty="0"/>
              <a:t> </a:t>
            </a:r>
            <a:r>
              <a:rPr lang="en-US" altLang="ja-JP" sz="1200" dirty="0" smtClean="0"/>
              <a:t>              &amp;</a:t>
            </a:r>
            <a:r>
              <a:rPr lang="en-US" altLang="ja-JP" sz="1200" dirty="0" err="1"/>
              <a:t>gGyroSensor</a:t>
            </a:r>
            <a:r>
              <a:rPr lang="en-US" altLang="ja-JP" sz="1200" dirty="0"/>
              <a:t>, &amp;</a:t>
            </a:r>
            <a:r>
              <a:rPr lang="en-US" altLang="ja-JP" sz="1200" dirty="0" err="1"/>
              <a:t>gRightWheel</a:t>
            </a:r>
            <a:r>
              <a:rPr lang="en-US" altLang="ja-JP" sz="1200" dirty="0"/>
              <a:t>, &amp;</a:t>
            </a:r>
            <a:r>
              <a:rPr lang="en-US" altLang="ja-JP" sz="1200" dirty="0" err="1"/>
              <a:t>gLeftWheel</a:t>
            </a:r>
            <a:r>
              <a:rPr lang="en-US" altLang="ja-JP" sz="1200" dirty="0"/>
              <a:t>);</a:t>
            </a:r>
          </a:p>
          <a:p>
            <a:r>
              <a:rPr lang="en-US" altLang="ja-JP" sz="1200" dirty="0" smtClean="0"/>
              <a:t>    </a:t>
            </a:r>
            <a:r>
              <a:rPr lang="en-US" altLang="ja-JP" sz="1200" dirty="0" err="1" smtClean="0"/>
              <a:t>LineMonitor_init</a:t>
            </a:r>
            <a:r>
              <a:rPr lang="en-US" altLang="ja-JP" sz="1200" dirty="0"/>
              <a:t>(&amp;</a:t>
            </a:r>
            <a:r>
              <a:rPr lang="en-US" altLang="ja-JP" sz="1200" dirty="0" err="1"/>
              <a:t>gLineMonitor</a:t>
            </a:r>
            <a:r>
              <a:rPr lang="en-US" altLang="ja-JP" sz="1200" dirty="0"/>
              <a:t>, &amp;</a:t>
            </a:r>
            <a:r>
              <a:rPr lang="en-US" altLang="ja-JP" sz="1200" dirty="0" err="1"/>
              <a:t>gColorSensor</a:t>
            </a:r>
            <a:r>
              <a:rPr lang="en-US" altLang="ja-JP" sz="1200" dirty="0"/>
              <a:t>);</a:t>
            </a:r>
          </a:p>
          <a:p>
            <a:pPr>
              <a:lnSpc>
                <a:spcPts val="800"/>
              </a:lnSpc>
              <a:spcBef>
                <a:spcPts val="1000"/>
              </a:spcBef>
            </a:pPr>
            <a:r>
              <a:rPr lang="ja-JP" altLang="en-US" sz="1200" dirty="0"/>
              <a:t>　　～ 省略 ～</a:t>
            </a:r>
            <a:endParaRPr lang="en-US" altLang="ja-JP" sz="1200" dirty="0"/>
          </a:p>
          <a:p>
            <a:pPr>
              <a:lnSpc>
                <a:spcPts val="700"/>
              </a:lnSpc>
            </a:pPr>
            <a:r>
              <a:rPr lang="en-US" altLang="ja-JP" sz="1200" dirty="0"/>
              <a:t>}</a:t>
            </a:r>
          </a:p>
        </p:txBody>
      </p:sp>
      <p:sp>
        <p:nvSpPr>
          <p:cNvPr id="10" name="テキスト ボックス 9"/>
          <p:cNvSpPr txBox="1"/>
          <p:nvPr/>
        </p:nvSpPr>
        <p:spPr>
          <a:xfrm>
            <a:off x="417392" y="2195909"/>
            <a:ext cx="1620957" cy="338554"/>
          </a:xfrm>
          <a:prstGeom prst="rect">
            <a:avLst/>
          </a:prstGeom>
          <a:noFill/>
          <a:ln>
            <a:noFill/>
          </a:ln>
        </p:spPr>
        <p:txBody>
          <a:bodyPr wrap="none" rtlCol="0">
            <a:spAutoFit/>
          </a:bodyPr>
          <a:lstStyle/>
          <a:p>
            <a:r>
              <a:rPr lang="ja-JP" altLang="en-US" sz="1600" dirty="0" smtClean="0">
                <a:latin typeface="Courier New" pitchFamily="49" charset="0"/>
                <a:cs typeface="Courier New" pitchFamily="49" charset="0"/>
              </a:rPr>
              <a:t>オブジェクト図</a:t>
            </a:r>
            <a:endParaRPr kumimoji="1" lang="ja-JP" altLang="en-US" sz="1600" dirty="0" smtClean="0">
              <a:latin typeface="Courier New" pitchFamily="49" charset="0"/>
              <a:cs typeface="Courier New" pitchFamily="49" charset="0"/>
            </a:endParaRPr>
          </a:p>
        </p:txBody>
      </p:sp>
      <p:sp>
        <p:nvSpPr>
          <p:cNvPr id="11" name="正方形/長方形 10"/>
          <p:cNvSpPr/>
          <p:nvPr/>
        </p:nvSpPr>
        <p:spPr>
          <a:xfrm>
            <a:off x="164724" y="2508778"/>
            <a:ext cx="4032000" cy="252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dirty="0" smtClean="0">
              <a:solidFill>
                <a:schemeClr val="tx1"/>
              </a:solidFill>
            </a:endParaRPr>
          </a:p>
        </p:txBody>
      </p:sp>
      <p:sp>
        <p:nvSpPr>
          <p:cNvPr id="12" name="左矢印 11"/>
          <p:cNvSpPr/>
          <p:nvPr/>
        </p:nvSpPr>
        <p:spPr>
          <a:xfrm rot="10800000">
            <a:off x="4227142" y="3295906"/>
            <a:ext cx="216000" cy="963728"/>
          </a:xfrm>
          <a:prstGeom prst="leftArrow">
            <a:avLst>
              <a:gd name="adj1" fmla="val 50000"/>
              <a:gd name="adj2" fmla="val 58524"/>
            </a:avLst>
          </a:prstGeom>
          <a:solidFill>
            <a:schemeClr val="bg2">
              <a:lumMod val="75000"/>
            </a:schemeClr>
          </a:solidFill>
          <a:ln>
            <a:solidFill>
              <a:schemeClr val="bg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1400" dirty="0">
              <a:solidFill>
                <a:schemeClr val="tx1"/>
              </a:solidFill>
            </a:endParaRPr>
          </a:p>
        </p:txBody>
      </p:sp>
      <p:sp>
        <p:nvSpPr>
          <p:cNvPr id="13" name="テキスト ボックス 12"/>
          <p:cNvSpPr txBox="1"/>
          <p:nvPr/>
        </p:nvSpPr>
        <p:spPr>
          <a:xfrm>
            <a:off x="7491283" y="1831597"/>
            <a:ext cx="798424" cy="338554"/>
          </a:xfrm>
          <a:prstGeom prst="rect">
            <a:avLst/>
          </a:prstGeom>
          <a:noFill/>
          <a:ln>
            <a:noFill/>
          </a:ln>
        </p:spPr>
        <p:txBody>
          <a:bodyPr wrap="none" rtlCol="0">
            <a:spAutoFit/>
          </a:bodyPr>
          <a:lstStyle/>
          <a:p>
            <a:r>
              <a:rPr lang="en-US" altLang="ja-JP" sz="1600" dirty="0" err="1">
                <a:latin typeface="+mn-ea"/>
                <a:ea typeface="+mn-ea"/>
                <a:cs typeface="Courier New" pitchFamily="49" charset="0"/>
              </a:rPr>
              <a:t>app.c</a:t>
            </a:r>
            <a:r>
              <a:rPr lang="en-US" altLang="ja-JP" sz="1600" dirty="0">
                <a:latin typeface="+mn-ea"/>
                <a:ea typeface="+mn-ea"/>
                <a:cs typeface="Courier New" pitchFamily="49" charset="0"/>
              </a:rPr>
              <a:t> </a:t>
            </a:r>
            <a:endParaRPr lang="en-US" altLang="ja-JP" sz="1600" dirty="0" smtClean="0">
              <a:latin typeface="+mn-ea"/>
              <a:ea typeface="+mn-ea"/>
              <a:cs typeface="Courier New" pitchFamily="49" charset="0"/>
            </a:endParaRPr>
          </a:p>
        </p:txBody>
      </p:sp>
      <p:grpSp>
        <p:nvGrpSpPr>
          <p:cNvPr id="14" name="Group 5"/>
          <p:cNvGrpSpPr>
            <a:grpSpLocks noChangeAspect="1"/>
          </p:cNvGrpSpPr>
          <p:nvPr/>
        </p:nvGrpSpPr>
        <p:grpSpPr bwMode="auto">
          <a:xfrm>
            <a:off x="152399" y="2500375"/>
            <a:ext cx="4049713" cy="2522538"/>
            <a:chOff x="96" y="2324"/>
            <a:chExt cx="2551" cy="1589"/>
          </a:xfrm>
        </p:grpSpPr>
        <p:sp>
          <p:nvSpPr>
            <p:cNvPr id="15" name="AutoShape 4"/>
            <p:cNvSpPr>
              <a:spLocks noChangeAspect="1" noChangeArrowheads="1" noTextEdit="1"/>
            </p:cNvSpPr>
            <p:nvPr/>
          </p:nvSpPr>
          <p:spPr bwMode="auto">
            <a:xfrm>
              <a:off x="96" y="2324"/>
              <a:ext cx="2551" cy="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grpSp>
          <p:nvGrpSpPr>
            <p:cNvPr id="16" name="Group 206"/>
            <p:cNvGrpSpPr>
              <a:grpSpLocks/>
            </p:cNvGrpSpPr>
            <p:nvPr/>
          </p:nvGrpSpPr>
          <p:grpSpPr bwMode="auto">
            <a:xfrm>
              <a:off x="163" y="2391"/>
              <a:ext cx="2441" cy="1420"/>
              <a:chOff x="163" y="2391"/>
              <a:chExt cx="2441" cy="1420"/>
            </a:xfrm>
          </p:grpSpPr>
          <p:sp>
            <p:nvSpPr>
              <p:cNvPr id="100" name="Freeform 6"/>
              <p:cNvSpPr>
                <a:spLocks/>
              </p:cNvSpPr>
              <p:nvPr/>
            </p:nvSpPr>
            <p:spPr bwMode="auto">
              <a:xfrm>
                <a:off x="691" y="2404"/>
                <a:ext cx="656" cy="222"/>
              </a:xfrm>
              <a:custGeom>
                <a:avLst/>
                <a:gdLst>
                  <a:gd name="T0" fmla="*/ 2328 w 2368"/>
                  <a:gd name="T1" fmla="*/ 0 h 800"/>
                  <a:gd name="T2" fmla="*/ 2368 w 2368"/>
                  <a:gd name="T3" fmla="*/ 40 h 800"/>
                  <a:gd name="T4" fmla="*/ 2368 w 2368"/>
                  <a:gd name="T5" fmla="*/ 40 h 800"/>
                  <a:gd name="T6" fmla="*/ 2368 w 2368"/>
                  <a:gd name="T7" fmla="*/ 760 h 800"/>
                  <a:gd name="T8" fmla="*/ 2368 w 2368"/>
                  <a:gd name="T9" fmla="*/ 760 h 800"/>
                  <a:gd name="T10" fmla="*/ 2328 w 2368"/>
                  <a:gd name="T11" fmla="*/ 800 h 800"/>
                  <a:gd name="T12" fmla="*/ 2328 w 2368"/>
                  <a:gd name="T13" fmla="*/ 800 h 800"/>
                  <a:gd name="T14" fmla="*/ 2328 w 2368"/>
                  <a:gd name="T15" fmla="*/ 800 h 800"/>
                  <a:gd name="T16" fmla="*/ 40 w 2368"/>
                  <a:gd name="T17" fmla="*/ 800 h 800"/>
                  <a:gd name="T18" fmla="*/ 40 w 2368"/>
                  <a:gd name="T19" fmla="*/ 800 h 800"/>
                  <a:gd name="T20" fmla="*/ 0 w 2368"/>
                  <a:gd name="T21" fmla="*/ 760 h 800"/>
                  <a:gd name="T22" fmla="*/ 0 w 2368"/>
                  <a:gd name="T23" fmla="*/ 760 h 800"/>
                  <a:gd name="T24" fmla="*/ 0 w 2368"/>
                  <a:gd name="T25" fmla="*/ 40 h 800"/>
                  <a:gd name="T26" fmla="*/ 40 w 2368"/>
                  <a:gd name="T27" fmla="*/ 0 h 800"/>
                  <a:gd name="T28" fmla="*/ 40 w 2368"/>
                  <a:gd name="T29" fmla="*/ 0 h 800"/>
                  <a:gd name="T30" fmla="*/ 2328 w 236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68" h="800">
                    <a:moveTo>
                      <a:pt x="2328" y="0"/>
                    </a:moveTo>
                    <a:cubicBezTo>
                      <a:pt x="2351" y="0"/>
                      <a:pt x="2368" y="18"/>
                      <a:pt x="2368" y="40"/>
                    </a:cubicBezTo>
                    <a:lnTo>
                      <a:pt x="2368" y="40"/>
                    </a:lnTo>
                    <a:lnTo>
                      <a:pt x="2368" y="760"/>
                    </a:lnTo>
                    <a:lnTo>
                      <a:pt x="2368" y="760"/>
                    </a:lnTo>
                    <a:cubicBezTo>
                      <a:pt x="2368" y="783"/>
                      <a:pt x="2351" y="800"/>
                      <a:pt x="2328" y="800"/>
                    </a:cubicBezTo>
                    <a:cubicBezTo>
                      <a:pt x="2328" y="800"/>
                      <a:pt x="2328" y="800"/>
                      <a:pt x="2328" y="800"/>
                    </a:cubicBezTo>
                    <a:lnTo>
                      <a:pt x="2328" y="800"/>
                    </a:lnTo>
                    <a:lnTo>
                      <a:pt x="40" y="800"/>
                    </a:lnTo>
                    <a:lnTo>
                      <a:pt x="40" y="800"/>
                    </a:lnTo>
                    <a:cubicBezTo>
                      <a:pt x="18" y="800"/>
                      <a:pt x="0" y="783"/>
                      <a:pt x="0" y="760"/>
                    </a:cubicBezTo>
                    <a:lnTo>
                      <a:pt x="0" y="760"/>
                    </a:lnTo>
                    <a:lnTo>
                      <a:pt x="0" y="40"/>
                    </a:lnTo>
                    <a:cubicBezTo>
                      <a:pt x="0" y="18"/>
                      <a:pt x="18" y="0"/>
                      <a:pt x="40" y="0"/>
                    </a:cubicBezTo>
                    <a:lnTo>
                      <a:pt x="40" y="0"/>
                    </a:lnTo>
                    <a:lnTo>
                      <a:pt x="2328" y="0"/>
                    </a:lnTo>
                    <a:close/>
                  </a:path>
                </a:pathLst>
              </a:custGeom>
              <a:solidFill>
                <a:srgbClr val="B7BDC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1" name="Rectangle 7"/>
              <p:cNvSpPr>
                <a:spLocks noChangeArrowheads="1"/>
              </p:cNvSpPr>
              <p:nvPr/>
            </p:nvSpPr>
            <p:spPr bwMode="auto">
              <a:xfrm>
                <a:off x="677" y="2391"/>
                <a:ext cx="661"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2" name="Rectangle 8"/>
              <p:cNvSpPr>
                <a:spLocks noChangeArrowheads="1"/>
              </p:cNvSpPr>
              <p:nvPr/>
            </p:nvSpPr>
            <p:spPr bwMode="auto">
              <a:xfrm>
                <a:off x="677" y="2395"/>
                <a:ext cx="661"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3" name="Rectangle 9"/>
              <p:cNvSpPr>
                <a:spLocks noChangeArrowheads="1"/>
              </p:cNvSpPr>
              <p:nvPr/>
            </p:nvSpPr>
            <p:spPr bwMode="auto">
              <a:xfrm>
                <a:off x="677" y="2439"/>
                <a:ext cx="661" cy="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4" name="Rectangle 10"/>
              <p:cNvSpPr>
                <a:spLocks noChangeArrowheads="1"/>
              </p:cNvSpPr>
              <p:nvPr/>
            </p:nvSpPr>
            <p:spPr bwMode="auto">
              <a:xfrm>
                <a:off x="677" y="2448"/>
                <a:ext cx="661"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5" name="Rectangle 11"/>
              <p:cNvSpPr>
                <a:spLocks noChangeArrowheads="1"/>
              </p:cNvSpPr>
              <p:nvPr/>
            </p:nvSpPr>
            <p:spPr bwMode="auto">
              <a:xfrm>
                <a:off x="677" y="2453"/>
                <a:ext cx="661"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6" name="Rectangle 12"/>
              <p:cNvSpPr>
                <a:spLocks noChangeArrowheads="1"/>
              </p:cNvSpPr>
              <p:nvPr/>
            </p:nvSpPr>
            <p:spPr bwMode="auto">
              <a:xfrm>
                <a:off x="677" y="2462"/>
                <a:ext cx="661"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7" name="Rectangle 13"/>
              <p:cNvSpPr>
                <a:spLocks noChangeArrowheads="1"/>
              </p:cNvSpPr>
              <p:nvPr/>
            </p:nvSpPr>
            <p:spPr bwMode="auto">
              <a:xfrm>
                <a:off x="677" y="2470"/>
                <a:ext cx="661" cy="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8" name="Rectangle 14"/>
              <p:cNvSpPr>
                <a:spLocks noChangeArrowheads="1"/>
              </p:cNvSpPr>
              <p:nvPr/>
            </p:nvSpPr>
            <p:spPr bwMode="auto">
              <a:xfrm>
                <a:off x="677" y="2475"/>
                <a:ext cx="661"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09" name="Rectangle 15"/>
              <p:cNvSpPr>
                <a:spLocks noChangeArrowheads="1"/>
              </p:cNvSpPr>
              <p:nvPr/>
            </p:nvSpPr>
            <p:spPr bwMode="auto">
              <a:xfrm>
                <a:off x="677" y="2484"/>
                <a:ext cx="661" cy="4"/>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0" name="Rectangle 16"/>
              <p:cNvSpPr>
                <a:spLocks noChangeArrowheads="1"/>
              </p:cNvSpPr>
              <p:nvPr/>
            </p:nvSpPr>
            <p:spPr bwMode="auto">
              <a:xfrm>
                <a:off x="677" y="2488"/>
                <a:ext cx="661"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1" name="Rectangle 17"/>
              <p:cNvSpPr>
                <a:spLocks noChangeArrowheads="1"/>
              </p:cNvSpPr>
              <p:nvPr/>
            </p:nvSpPr>
            <p:spPr bwMode="auto">
              <a:xfrm>
                <a:off x="677" y="2497"/>
                <a:ext cx="661"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2" name="Rectangle 18"/>
              <p:cNvSpPr>
                <a:spLocks noChangeArrowheads="1"/>
              </p:cNvSpPr>
              <p:nvPr/>
            </p:nvSpPr>
            <p:spPr bwMode="auto">
              <a:xfrm>
                <a:off x="677" y="2506"/>
                <a:ext cx="661" cy="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3" name="Rectangle 19"/>
              <p:cNvSpPr>
                <a:spLocks noChangeArrowheads="1"/>
              </p:cNvSpPr>
              <p:nvPr/>
            </p:nvSpPr>
            <p:spPr bwMode="auto">
              <a:xfrm>
                <a:off x="677" y="2510"/>
                <a:ext cx="661" cy="9"/>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4" name="Rectangle 20"/>
              <p:cNvSpPr>
                <a:spLocks noChangeArrowheads="1"/>
              </p:cNvSpPr>
              <p:nvPr/>
            </p:nvSpPr>
            <p:spPr bwMode="auto">
              <a:xfrm>
                <a:off x="677" y="2519"/>
                <a:ext cx="661"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5" name="Rectangle 21"/>
              <p:cNvSpPr>
                <a:spLocks noChangeArrowheads="1"/>
              </p:cNvSpPr>
              <p:nvPr/>
            </p:nvSpPr>
            <p:spPr bwMode="auto">
              <a:xfrm>
                <a:off x="677" y="2524"/>
                <a:ext cx="661"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6" name="Rectangle 22"/>
              <p:cNvSpPr>
                <a:spLocks noChangeArrowheads="1"/>
              </p:cNvSpPr>
              <p:nvPr/>
            </p:nvSpPr>
            <p:spPr bwMode="auto">
              <a:xfrm>
                <a:off x="677" y="2533"/>
                <a:ext cx="661" cy="4"/>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7" name="Rectangle 23"/>
              <p:cNvSpPr>
                <a:spLocks noChangeArrowheads="1"/>
              </p:cNvSpPr>
              <p:nvPr/>
            </p:nvSpPr>
            <p:spPr bwMode="auto">
              <a:xfrm>
                <a:off x="677" y="2537"/>
                <a:ext cx="661" cy="4"/>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8" name="Rectangle 24"/>
              <p:cNvSpPr>
                <a:spLocks noChangeArrowheads="1"/>
              </p:cNvSpPr>
              <p:nvPr/>
            </p:nvSpPr>
            <p:spPr bwMode="auto">
              <a:xfrm>
                <a:off x="677" y="2541"/>
                <a:ext cx="661"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19" name="Rectangle 25"/>
              <p:cNvSpPr>
                <a:spLocks noChangeArrowheads="1"/>
              </p:cNvSpPr>
              <p:nvPr/>
            </p:nvSpPr>
            <p:spPr bwMode="auto">
              <a:xfrm>
                <a:off x="677" y="2550"/>
                <a:ext cx="661" cy="9"/>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0" name="Rectangle 26"/>
              <p:cNvSpPr>
                <a:spLocks noChangeArrowheads="1"/>
              </p:cNvSpPr>
              <p:nvPr/>
            </p:nvSpPr>
            <p:spPr bwMode="auto">
              <a:xfrm>
                <a:off x="677" y="2559"/>
                <a:ext cx="661"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1" name="Rectangle 27"/>
              <p:cNvSpPr>
                <a:spLocks noChangeArrowheads="1"/>
              </p:cNvSpPr>
              <p:nvPr/>
            </p:nvSpPr>
            <p:spPr bwMode="auto">
              <a:xfrm>
                <a:off x="677" y="2564"/>
                <a:ext cx="661"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2" name="Rectangle 28"/>
              <p:cNvSpPr>
                <a:spLocks noChangeArrowheads="1"/>
              </p:cNvSpPr>
              <p:nvPr/>
            </p:nvSpPr>
            <p:spPr bwMode="auto">
              <a:xfrm>
                <a:off x="677" y="2573"/>
                <a:ext cx="661"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3" name="Rectangle 29"/>
              <p:cNvSpPr>
                <a:spLocks noChangeArrowheads="1"/>
              </p:cNvSpPr>
              <p:nvPr/>
            </p:nvSpPr>
            <p:spPr bwMode="auto">
              <a:xfrm>
                <a:off x="677" y="2577"/>
                <a:ext cx="661"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4" name="Rectangle 30"/>
              <p:cNvSpPr>
                <a:spLocks noChangeArrowheads="1"/>
              </p:cNvSpPr>
              <p:nvPr/>
            </p:nvSpPr>
            <p:spPr bwMode="auto">
              <a:xfrm>
                <a:off x="677" y="2586"/>
                <a:ext cx="661"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5" name="Rectangle 31"/>
              <p:cNvSpPr>
                <a:spLocks noChangeArrowheads="1"/>
              </p:cNvSpPr>
              <p:nvPr/>
            </p:nvSpPr>
            <p:spPr bwMode="auto">
              <a:xfrm>
                <a:off x="677" y="2595"/>
                <a:ext cx="661" cy="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6" name="Rectangle 32"/>
              <p:cNvSpPr>
                <a:spLocks noChangeArrowheads="1"/>
              </p:cNvSpPr>
              <p:nvPr/>
            </p:nvSpPr>
            <p:spPr bwMode="auto">
              <a:xfrm>
                <a:off x="677" y="2599"/>
                <a:ext cx="661"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7" name="Rectangle 33"/>
              <p:cNvSpPr>
                <a:spLocks noChangeArrowheads="1"/>
              </p:cNvSpPr>
              <p:nvPr/>
            </p:nvSpPr>
            <p:spPr bwMode="auto">
              <a:xfrm>
                <a:off x="677" y="2608"/>
                <a:ext cx="661"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8" name="Rectangle 34"/>
              <p:cNvSpPr>
                <a:spLocks noChangeArrowheads="1"/>
              </p:cNvSpPr>
              <p:nvPr/>
            </p:nvSpPr>
            <p:spPr bwMode="auto">
              <a:xfrm>
                <a:off x="677" y="2613"/>
                <a:ext cx="661"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29" name="Freeform 35"/>
              <p:cNvSpPr>
                <a:spLocks/>
              </p:cNvSpPr>
              <p:nvPr/>
            </p:nvSpPr>
            <p:spPr bwMode="auto">
              <a:xfrm>
                <a:off x="677" y="2391"/>
                <a:ext cx="657" cy="222"/>
              </a:xfrm>
              <a:custGeom>
                <a:avLst/>
                <a:gdLst>
                  <a:gd name="T0" fmla="*/ 2328 w 2368"/>
                  <a:gd name="T1" fmla="*/ 0 h 800"/>
                  <a:gd name="T2" fmla="*/ 2368 w 2368"/>
                  <a:gd name="T3" fmla="*/ 40 h 800"/>
                  <a:gd name="T4" fmla="*/ 2368 w 2368"/>
                  <a:gd name="T5" fmla="*/ 40 h 800"/>
                  <a:gd name="T6" fmla="*/ 2368 w 2368"/>
                  <a:gd name="T7" fmla="*/ 760 h 800"/>
                  <a:gd name="T8" fmla="*/ 2368 w 2368"/>
                  <a:gd name="T9" fmla="*/ 760 h 800"/>
                  <a:gd name="T10" fmla="*/ 2328 w 2368"/>
                  <a:gd name="T11" fmla="*/ 800 h 800"/>
                  <a:gd name="T12" fmla="*/ 2328 w 2368"/>
                  <a:gd name="T13" fmla="*/ 800 h 800"/>
                  <a:gd name="T14" fmla="*/ 2328 w 2368"/>
                  <a:gd name="T15" fmla="*/ 800 h 800"/>
                  <a:gd name="T16" fmla="*/ 40 w 2368"/>
                  <a:gd name="T17" fmla="*/ 800 h 800"/>
                  <a:gd name="T18" fmla="*/ 40 w 2368"/>
                  <a:gd name="T19" fmla="*/ 800 h 800"/>
                  <a:gd name="T20" fmla="*/ 0 w 2368"/>
                  <a:gd name="T21" fmla="*/ 760 h 800"/>
                  <a:gd name="T22" fmla="*/ 0 w 2368"/>
                  <a:gd name="T23" fmla="*/ 760 h 800"/>
                  <a:gd name="T24" fmla="*/ 0 w 2368"/>
                  <a:gd name="T25" fmla="*/ 40 h 800"/>
                  <a:gd name="T26" fmla="*/ 40 w 2368"/>
                  <a:gd name="T27" fmla="*/ 0 h 800"/>
                  <a:gd name="T28" fmla="*/ 40 w 2368"/>
                  <a:gd name="T29" fmla="*/ 0 h 800"/>
                  <a:gd name="T30" fmla="*/ 2328 w 2368"/>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68" h="800">
                    <a:moveTo>
                      <a:pt x="2328" y="0"/>
                    </a:moveTo>
                    <a:cubicBezTo>
                      <a:pt x="2351" y="0"/>
                      <a:pt x="2368" y="18"/>
                      <a:pt x="2368" y="40"/>
                    </a:cubicBezTo>
                    <a:lnTo>
                      <a:pt x="2368" y="40"/>
                    </a:lnTo>
                    <a:lnTo>
                      <a:pt x="2368" y="760"/>
                    </a:lnTo>
                    <a:lnTo>
                      <a:pt x="2368" y="760"/>
                    </a:lnTo>
                    <a:cubicBezTo>
                      <a:pt x="2368" y="783"/>
                      <a:pt x="2351" y="800"/>
                      <a:pt x="2328" y="800"/>
                    </a:cubicBezTo>
                    <a:cubicBezTo>
                      <a:pt x="2328" y="800"/>
                      <a:pt x="2328" y="800"/>
                      <a:pt x="2328" y="800"/>
                    </a:cubicBezTo>
                    <a:lnTo>
                      <a:pt x="2328" y="800"/>
                    </a:lnTo>
                    <a:lnTo>
                      <a:pt x="40" y="800"/>
                    </a:lnTo>
                    <a:lnTo>
                      <a:pt x="40" y="800"/>
                    </a:lnTo>
                    <a:cubicBezTo>
                      <a:pt x="18" y="800"/>
                      <a:pt x="0" y="783"/>
                      <a:pt x="0" y="760"/>
                    </a:cubicBezTo>
                    <a:lnTo>
                      <a:pt x="0" y="760"/>
                    </a:lnTo>
                    <a:lnTo>
                      <a:pt x="0" y="40"/>
                    </a:lnTo>
                    <a:cubicBezTo>
                      <a:pt x="0" y="18"/>
                      <a:pt x="18" y="0"/>
                      <a:pt x="40" y="0"/>
                    </a:cubicBezTo>
                    <a:lnTo>
                      <a:pt x="40" y="0"/>
                    </a:lnTo>
                    <a:lnTo>
                      <a:pt x="2328"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0" name="Rectangle 36"/>
              <p:cNvSpPr>
                <a:spLocks noChangeArrowheads="1"/>
              </p:cNvSpPr>
              <p:nvPr/>
            </p:nvSpPr>
            <p:spPr bwMode="auto">
              <a:xfrm>
                <a:off x="784" y="2424"/>
                <a:ext cx="51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effectLst/>
                    <a:latin typeface="+mn-ea"/>
                    <a:ea typeface="+mn-ea"/>
                    <a:cs typeface="ＭＳ Ｐゴシック" pitchFamily="50" charset="-128"/>
                  </a:rPr>
                  <a:t>gLineTracer: </a:t>
                </a:r>
                <a:endParaRPr kumimoji="1" lang="ja-JP" altLang="ja-JP" sz="900" b="0" i="0" u="none" strike="noStrike" cap="none" normalizeH="0" baseline="0" dirty="0" smtClean="0">
                  <a:ln>
                    <a:noFill/>
                  </a:ln>
                  <a:effectLst/>
                  <a:latin typeface="+mn-ea"/>
                  <a:ea typeface="+mn-ea"/>
                  <a:cs typeface="ＭＳ Ｐゴシック" pitchFamily="50" charset="-128"/>
                </a:endParaRPr>
              </a:p>
            </p:txBody>
          </p:sp>
          <p:sp>
            <p:nvSpPr>
              <p:cNvPr id="131" name="Line 37"/>
              <p:cNvSpPr>
                <a:spLocks noChangeShapeType="1"/>
              </p:cNvSpPr>
              <p:nvPr/>
            </p:nvSpPr>
            <p:spPr bwMode="auto">
              <a:xfrm>
                <a:off x="784" y="2497"/>
                <a:ext cx="448"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2" name="Rectangle 38"/>
              <p:cNvSpPr>
                <a:spLocks noChangeArrowheads="1"/>
              </p:cNvSpPr>
              <p:nvPr/>
            </p:nvSpPr>
            <p:spPr bwMode="auto">
              <a:xfrm>
                <a:off x="824" y="2517"/>
                <a:ext cx="40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effectLst/>
                    <a:latin typeface="+mn-ea"/>
                    <a:ea typeface="+mn-ea"/>
                    <a:cs typeface="ＭＳ Ｐゴシック" pitchFamily="50" charset="-128"/>
                  </a:rPr>
                  <a:t>LineTracer</a:t>
                </a:r>
                <a:endParaRPr kumimoji="1" lang="ja-JP" altLang="ja-JP" sz="900" b="0" i="0" u="none" strike="noStrike" cap="none" normalizeH="0" baseline="0" dirty="0" smtClean="0">
                  <a:ln>
                    <a:noFill/>
                  </a:ln>
                  <a:effectLst/>
                  <a:latin typeface="+mn-ea"/>
                  <a:ea typeface="+mn-ea"/>
                  <a:cs typeface="ＭＳ Ｐゴシック" pitchFamily="50" charset="-128"/>
                </a:endParaRPr>
              </a:p>
            </p:txBody>
          </p:sp>
          <p:sp>
            <p:nvSpPr>
              <p:cNvPr id="133" name="Line 39"/>
              <p:cNvSpPr>
                <a:spLocks noChangeShapeType="1"/>
              </p:cNvSpPr>
              <p:nvPr/>
            </p:nvSpPr>
            <p:spPr bwMode="auto">
              <a:xfrm>
                <a:off x="824" y="2583"/>
                <a:ext cx="368"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4" name="Freeform 40"/>
              <p:cNvSpPr>
                <a:spLocks/>
              </p:cNvSpPr>
              <p:nvPr/>
            </p:nvSpPr>
            <p:spPr bwMode="auto">
              <a:xfrm>
                <a:off x="176" y="2803"/>
                <a:ext cx="563" cy="222"/>
              </a:xfrm>
              <a:custGeom>
                <a:avLst/>
                <a:gdLst>
                  <a:gd name="T0" fmla="*/ 1992 w 2032"/>
                  <a:gd name="T1" fmla="*/ 0 h 800"/>
                  <a:gd name="T2" fmla="*/ 2032 w 2032"/>
                  <a:gd name="T3" fmla="*/ 40 h 800"/>
                  <a:gd name="T4" fmla="*/ 2032 w 2032"/>
                  <a:gd name="T5" fmla="*/ 40 h 800"/>
                  <a:gd name="T6" fmla="*/ 2032 w 2032"/>
                  <a:gd name="T7" fmla="*/ 760 h 800"/>
                  <a:gd name="T8" fmla="*/ 2032 w 2032"/>
                  <a:gd name="T9" fmla="*/ 760 h 800"/>
                  <a:gd name="T10" fmla="*/ 1992 w 2032"/>
                  <a:gd name="T11" fmla="*/ 800 h 800"/>
                  <a:gd name="T12" fmla="*/ 1992 w 2032"/>
                  <a:gd name="T13" fmla="*/ 800 h 800"/>
                  <a:gd name="T14" fmla="*/ 1992 w 2032"/>
                  <a:gd name="T15" fmla="*/ 800 h 800"/>
                  <a:gd name="T16" fmla="*/ 40 w 2032"/>
                  <a:gd name="T17" fmla="*/ 800 h 800"/>
                  <a:gd name="T18" fmla="*/ 40 w 2032"/>
                  <a:gd name="T19" fmla="*/ 800 h 800"/>
                  <a:gd name="T20" fmla="*/ 0 w 2032"/>
                  <a:gd name="T21" fmla="*/ 760 h 800"/>
                  <a:gd name="T22" fmla="*/ 0 w 2032"/>
                  <a:gd name="T23" fmla="*/ 760 h 800"/>
                  <a:gd name="T24" fmla="*/ 0 w 2032"/>
                  <a:gd name="T25" fmla="*/ 40 h 800"/>
                  <a:gd name="T26" fmla="*/ 40 w 2032"/>
                  <a:gd name="T27" fmla="*/ 0 h 800"/>
                  <a:gd name="T28" fmla="*/ 40 w 2032"/>
                  <a:gd name="T29" fmla="*/ 0 h 800"/>
                  <a:gd name="T30" fmla="*/ 1992 w 203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2" h="800">
                    <a:moveTo>
                      <a:pt x="1992" y="0"/>
                    </a:moveTo>
                    <a:cubicBezTo>
                      <a:pt x="2015" y="0"/>
                      <a:pt x="2032" y="18"/>
                      <a:pt x="2032" y="40"/>
                    </a:cubicBezTo>
                    <a:lnTo>
                      <a:pt x="2032" y="40"/>
                    </a:lnTo>
                    <a:lnTo>
                      <a:pt x="2032" y="760"/>
                    </a:lnTo>
                    <a:lnTo>
                      <a:pt x="2032" y="760"/>
                    </a:lnTo>
                    <a:cubicBezTo>
                      <a:pt x="2032" y="783"/>
                      <a:pt x="2015" y="800"/>
                      <a:pt x="1992" y="800"/>
                    </a:cubicBezTo>
                    <a:cubicBezTo>
                      <a:pt x="1992" y="800"/>
                      <a:pt x="1992" y="800"/>
                      <a:pt x="1992" y="800"/>
                    </a:cubicBezTo>
                    <a:lnTo>
                      <a:pt x="1992" y="800"/>
                    </a:lnTo>
                    <a:lnTo>
                      <a:pt x="40" y="800"/>
                    </a:lnTo>
                    <a:lnTo>
                      <a:pt x="40" y="800"/>
                    </a:lnTo>
                    <a:cubicBezTo>
                      <a:pt x="18" y="800"/>
                      <a:pt x="0" y="783"/>
                      <a:pt x="0" y="760"/>
                    </a:cubicBezTo>
                    <a:lnTo>
                      <a:pt x="0" y="760"/>
                    </a:lnTo>
                    <a:lnTo>
                      <a:pt x="0" y="40"/>
                    </a:lnTo>
                    <a:cubicBezTo>
                      <a:pt x="0" y="18"/>
                      <a:pt x="18" y="0"/>
                      <a:pt x="40" y="0"/>
                    </a:cubicBezTo>
                    <a:lnTo>
                      <a:pt x="40" y="0"/>
                    </a:lnTo>
                    <a:lnTo>
                      <a:pt x="1992" y="0"/>
                    </a:lnTo>
                    <a:close/>
                  </a:path>
                </a:pathLst>
              </a:custGeom>
              <a:solidFill>
                <a:srgbClr val="BBC1D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5" name="Rectangle 41"/>
              <p:cNvSpPr>
                <a:spLocks noChangeArrowheads="1"/>
              </p:cNvSpPr>
              <p:nvPr/>
            </p:nvSpPr>
            <p:spPr bwMode="auto">
              <a:xfrm>
                <a:off x="163" y="2790"/>
                <a:ext cx="567"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6" name="Rectangle 42"/>
              <p:cNvSpPr>
                <a:spLocks noChangeArrowheads="1"/>
              </p:cNvSpPr>
              <p:nvPr/>
            </p:nvSpPr>
            <p:spPr bwMode="auto">
              <a:xfrm>
                <a:off x="163" y="2795"/>
                <a:ext cx="567"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7" name="Rectangle 43"/>
              <p:cNvSpPr>
                <a:spLocks noChangeArrowheads="1"/>
              </p:cNvSpPr>
              <p:nvPr/>
            </p:nvSpPr>
            <p:spPr bwMode="auto">
              <a:xfrm>
                <a:off x="163" y="2839"/>
                <a:ext cx="567" cy="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8" name="Rectangle 44"/>
              <p:cNvSpPr>
                <a:spLocks noChangeArrowheads="1"/>
              </p:cNvSpPr>
              <p:nvPr/>
            </p:nvSpPr>
            <p:spPr bwMode="auto">
              <a:xfrm>
                <a:off x="163" y="2848"/>
                <a:ext cx="567" cy="4"/>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39" name="Rectangle 45"/>
              <p:cNvSpPr>
                <a:spLocks noChangeArrowheads="1"/>
              </p:cNvSpPr>
              <p:nvPr/>
            </p:nvSpPr>
            <p:spPr bwMode="auto">
              <a:xfrm>
                <a:off x="163" y="2852"/>
                <a:ext cx="567"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0" name="Rectangle 46"/>
              <p:cNvSpPr>
                <a:spLocks noChangeArrowheads="1"/>
              </p:cNvSpPr>
              <p:nvPr/>
            </p:nvSpPr>
            <p:spPr bwMode="auto">
              <a:xfrm>
                <a:off x="163" y="2861"/>
                <a:ext cx="567" cy="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1" name="Rectangle 47"/>
              <p:cNvSpPr>
                <a:spLocks noChangeArrowheads="1"/>
              </p:cNvSpPr>
              <p:nvPr/>
            </p:nvSpPr>
            <p:spPr bwMode="auto">
              <a:xfrm>
                <a:off x="163" y="2870"/>
                <a:ext cx="567" cy="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2" name="Rectangle 48"/>
              <p:cNvSpPr>
                <a:spLocks noChangeArrowheads="1"/>
              </p:cNvSpPr>
              <p:nvPr/>
            </p:nvSpPr>
            <p:spPr bwMode="auto">
              <a:xfrm>
                <a:off x="163" y="2874"/>
                <a:ext cx="567"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3" name="Rectangle 49"/>
              <p:cNvSpPr>
                <a:spLocks noChangeArrowheads="1"/>
              </p:cNvSpPr>
              <p:nvPr/>
            </p:nvSpPr>
            <p:spPr bwMode="auto">
              <a:xfrm>
                <a:off x="163" y="2883"/>
                <a:ext cx="567"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4" name="Rectangle 50"/>
              <p:cNvSpPr>
                <a:spLocks noChangeArrowheads="1"/>
              </p:cNvSpPr>
              <p:nvPr/>
            </p:nvSpPr>
            <p:spPr bwMode="auto">
              <a:xfrm>
                <a:off x="163" y="2888"/>
                <a:ext cx="567"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5" name="Rectangle 51"/>
              <p:cNvSpPr>
                <a:spLocks noChangeArrowheads="1"/>
              </p:cNvSpPr>
              <p:nvPr/>
            </p:nvSpPr>
            <p:spPr bwMode="auto">
              <a:xfrm>
                <a:off x="163" y="2897"/>
                <a:ext cx="567"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6" name="Rectangle 52"/>
              <p:cNvSpPr>
                <a:spLocks noChangeArrowheads="1"/>
              </p:cNvSpPr>
              <p:nvPr/>
            </p:nvSpPr>
            <p:spPr bwMode="auto">
              <a:xfrm>
                <a:off x="163" y="2905"/>
                <a:ext cx="567"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7" name="Rectangle 53"/>
              <p:cNvSpPr>
                <a:spLocks noChangeArrowheads="1"/>
              </p:cNvSpPr>
              <p:nvPr/>
            </p:nvSpPr>
            <p:spPr bwMode="auto">
              <a:xfrm>
                <a:off x="163" y="2910"/>
                <a:ext cx="567" cy="9"/>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8" name="Rectangle 54"/>
              <p:cNvSpPr>
                <a:spLocks noChangeArrowheads="1"/>
              </p:cNvSpPr>
              <p:nvPr/>
            </p:nvSpPr>
            <p:spPr bwMode="auto">
              <a:xfrm>
                <a:off x="163" y="2919"/>
                <a:ext cx="567" cy="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49" name="Rectangle 55"/>
              <p:cNvSpPr>
                <a:spLocks noChangeArrowheads="1"/>
              </p:cNvSpPr>
              <p:nvPr/>
            </p:nvSpPr>
            <p:spPr bwMode="auto">
              <a:xfrm>
                <a:off x="163" y="2923"/>
                <a:ext cx="567"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0" name="Rectangle 56"/>
              <p:cNvSpPr>
                <a:spLocks noChangeArrowheads="1"/>
              </p:cNvSpPr>
              <p:nvPr/>
            </p:nvSpPr>
            <p:spPr bwMode="auto">
              <a:xfrm>
                <a:off x="163" y="2932"/>
                <a:ext cx="567"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1" name="Rectangle 57"/>
              <p:cNvSpPr>
                <a:spLocks noChangeArrowheads="1"/>
              </p:cNvSpPr>
              <p:nvPr/>
            </p:nvSpPr>
            <p:spPr bwMode="auto">
              <a:xfrm>
                <a:off x="163" y="2937"/>
                <a:ext cx="567" cy="4"/>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2" name="Rectangle 58"/>
              <p:cNvSpPr>
                <a:spLocks noChangeArrowheads="1"/>
              </p:cNvSpPr>
              <p:nvPr/>
            </p:nvSpPr>
            <p:spPr bwMode="auto">
              <a:xfrm>
                <a:off x="163" y="2941"/>
                <a:ext cx="567"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3" name="Rectangle 59"/>
              <p:cNvSpPr>
                <a:spLocks noChangeArrowheads="1"/>
              </p:cNvSpPr>
              <p:nvPr/>
            </p:nvSpPr>
            <p:spPr bwMode="auto">
              <a:xfrm>
                <a:off x="163" y="2950"/>
                <a:ext cx="567" cy="9"/>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4" name="Rectangle 60"/>
              <p:cNvSpPr>
                <a:spLocks noChangeArrowheads="1"/>
              </p:cNvSpPr>
              <p:nvPr/>
            </p:nvSpPr>
            <p:spPr bwMode="auto">
              <a:xfrm>
                <a:off x="163" y="2959"/>
                <a:ext cx="567" cy="4"/>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5" name="Rectangle 61"/>
              <p:cNvSpPr>
                <a:spLocks noChangeArrowheads="1"/>
              </p:cNvSpPr>
              <p:nvPr/>
            </p:nvSpPr>
            <p:spPr bwMode="auto">
              <a:xfrm>
                <a:off x="163" y="2963"/>
                <a:ext cx="567"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6" name="Rectangle 62"/>
              <p:cNvSpPr>
                <a:spLocks noChangeArrowheads="1"/>
              </p:cNvSpPr>
              <p:nvPr/>
            </p:nvSpPr>
            <p:spPr bwMode="auto">
              <a:xfrm>
                <a:off x="163" y="2972"/>
                <a:ext cx="567"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7" name="Rectangle 63"/>
              <p:cNvSpPr>
                <a:spLocks noChangeArrowheads="1"/>
              </p:cNvSpPr>
              <p:nvPr/>
            </p:nvSpPr>
            <p:spPr bwMode="auto">
              <a:xfrm>
                <a:off x="163" y="2976"/>
                <a:ext cx="567"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8" name="Rectangle 64"/>
              <p:cNvSpPr>
                <a:spLocks noChangeArrowheads="1"/>
              </p:cNvSpPr>
              <p:nvPr/>
            </p:nvSpPr>
            <p:spPr bwMode="auto">
              <a:xfrm>
                <a:off x="163" y="2985"/>
                <a:ext cx="567"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59" name="Rectangle 65"/>
              <p:cNvSpPr>
                <a:spLocks noChangeArrowheads="1"/>
              </p:cNvSpPr>
              <p:nvPr/>
            </p:nvSpPr>
            <p:spPr bwMode="auto">
              <a:xfrm>
                <a:off x="163" y="2994"/>
                <a:ext cx="567"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0" name="Rectangle 66"/>
              <p:cNvSpPr>
                <a:spLocks noChangeArrowheads="1"/>
              </p:cNvSpPr>
              <p:nvPr/>
            </p:nvSpPr>
            <p:spPr bwMode="auto">
              <a:xfrm>
                <a:off x="163" y="2999"/>
                <a:ext cx="567"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1" name="Rectangle 67"/>
              <p:cNvSpPr>
                <a:spLocks noChangeArrowheads="1"/>
              </p:cNvSpPr>
              <p:nvPr/>
            </p:nvSpPr>
            <p:spPr bwMode="auto">
              <a:xfrm>
                <a:off x="163" y="3008"/>
                <a:ext cx="567" cy="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2" name="Rectangle 68"/>
              <p:cNvSpPr>
                <a:spLocks noChangeArrowheads="1"/>
              </p:cNvSpPr>
              <p:nvPr/>
            </p:nvSpPr>
            <p:spPr bwMode="auto">
              <a:xfrm>
                <a:off x="163" y="3012"/>
                <a:ext cx="567"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3" name="Freeform 69"/>
              <p:cNvSpPr>
                <a:spLocks/>
              </p:cNvSpPr>
              <p:nvPr/>
            </p:nvSpPr>
            <p:spPr bwMode="auto">
              <a:xfrm>
                <a:off x="163" y="2790"/>
                <a:ext cx="563" cy="222"/>
              </a:xfrm>
              <a:custGeom>
                <a:avLst/>
                <a:gdLst>
                  <a:gd name="T0" fmla="*/ 1992 w 2032"/>
                  <a:gd name="T1" fmla="*/ 0 h 800"/>
                  <a:gd name="T2" fmla="*/ 2032 w 2032"/>
                  <a:gd name="T3" fmla="*/ 40 h 800"/>
                  <a:gd name="T4" fmla="*/ 2032 w 2032"/>
                  <a:gd name="T5" fmla="*/ 40 h 800"/>
                  <a:gd name="T6" fmla="*/ 2032 w 2032"/>
                  <a:gd name="T7" fmla="*/ 760 h 800"/>
                  <a:gd name="T8" fmla="*/ 2032 w 2032"/>
                  <a:gd name="T9" fmla="*/ 760 h 800"/>
                  <a:gd name="T10" fmla="*/ 1992 w 2032"/>
                  <a:gd name="T11" fmla="*/ 800 h 800"/>
                  <a:gd name="T12" fmla="*/ 1992 w 2032"/>
                  <a:gd name="T13" fmla="*/ 800 h 800"/>
                  <a:gd name="T14" fmla="*/ 1992 w 2032"/>
                  <a:gd name="T15" fmla="*/ 800 h 800"/>
                  <a:gd name="T16" fmla="*/ 40 w 2032"/>
                  <a:gd name="T17" fmla="*/ 800 h 800"/>
                  <a:gd name="T18" fmla="*/ 40 w 2032"/>
                  <a:gd name="T19" fmla="*/ 800 h 800"/>
                  <a:gd name="T20" fmla="*/ 0 w 2032"/>
                  <a:gd name="T21" fmla="*/ 760 h 800"/>
                  <a:gd name="T22" fmla="*/ 0 w 2032"/>
                  <a:gd name="T23" fmla="*/ 760 h 800"/>
                  <a:gd name="T24" fmla="*/ 0 w 2032"/>
                  <a:gd name="T25" fmla="*/ 40 h 800"/>
                  <a:gd name="T26" fmla="*/ 40 w 2032"/>
                  <a:gd name="T27" fmla="*/ 0 h 800"/>
                  <a:gd name="T28" fmla="*/ 40 w 2032"/>
                  <a:gd name="T29" fmla="*/ 0 h 800"/>
                  <a:gd name="T30" fmla="*/ 1992 w 203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2" h="800">
                    <a:moveTo>
                      <a:pt x="1992" y="0"/>
                    </a:moveTo>
                    <a:cubicBezTo>
                      <a:pt x="2015" y="0"/>
                      <a:pt x="2032" y="18"/>
                      <a:pt x="2032" y="40"/>
                    </a:cubicBezTo>
                    <a:lnTo>
                      <a:pt x="2032" y="40"/>
                    </a:lnTo>
                    <a:lnTo>
                      <a:pt x="2032" y="760"/>
                    </a:lnTo>
                    <a:lnTo>
                      <a:pt x="2032" y="760"/>
                    </a:lnTo>
                    <a:cubicBezTo>
                      <a:pt x="2032" y="783"/>
                      <a:pt x="2015" y="800"/>
                      <a:pt x="1992" y="800"/>
                    </a:cubicBezTo>
                    <a:cubicBezTo>
                      <a:pt x="1992" y="800"/>
                      <a:pt x="1992" y="800"/>
                      <a:pt x="1992" y="800"/>
                    </a:cubicBezTo>
                    <a:lnTo>
                      <a:pt x="1992" y="800"/>
                    </a:lnTo>
                    <a:lnTo>
                      <a:pt x="40" y="800"/>
                    </a:lnTo>
                    <a:lnTo>
                      <a:pt x="40" y="800"/>
                    </a:lnTo>
                    <a:cubicBezTo>
                      <a:pt x="18" y="800"/>
                      <a:pt x="0" y="783"/>
                      <a:pt x="0" y="760"/>
                    </a:cubicBezTo>
                    <a:lnTo>
                      <a:pt x="0" y="760"/>
                    </a:lnTo>
                    <a:lnTo>
                      <a:pt x="0" y="40"/>
                    </a:lnTo>
                    <a:cubicBezTo>
                      <a:pt x="0" y="18"/>
                      <a:pt x="18" y="0"/>
                      <a:pt x="40" y="0"/>
                    </a:cubicBezTo>
                    <a:lnTo>
                      <a:pt x="40" y="0"/>
                    </a:lnTo>
                    <a:lnTo>
                      <a:pt x="1992"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4" name="Rectangle 70"/>
              <p:cNvSpPr>
                <a:spLocks noChangeArrowheads="1"/>
              </p:cNvSpPr>
              <p:nvPr/>
            </p:nvSpPr>
            <p:spPr bwMode="auto">
              <a:xfrm>
                <a:off x="187" y="2823"/>
                <a:ext cx="56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9900"/>
                    </a:solidFill>
                    <a:effectLst/>
                    <a:latin typeface="+mn-ea"/>
                    <a:ea typeface="+mn-ea"/>
                    <a:cs typeface="ＭＳ Ｐゴシック" pitchFamily="50" charset="-128"/>
                  </a:rPr>
                  <a:t>gLineMonitor</a:t>
                </a: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 </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165" name="Line 71"/>
              <p:cNvSpPr>
                <a:spLocks noChangeShapeType="1"/>
              </p:cNvSpPr>
              <p:nvPr/>
            </p:nvSpPr>
            <p:spPr bwMode="auto">
              <a:xfrm>
                <a:off x="182" y="2897"/>
                <a:ext cx="522"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6" name="Rectangle 72"/>
              <p:cNvSpPr>
                <a:spLocks noChangeArrowheads="1"/>
              </p:cNvSpPr>
              <p:nvPr/>
            </p:nvSpPr>
            <p:spPr bwMode="auto">
              <a:xfrm>
                <a:off x="247" y="2911"/>
                <a:ext cx="4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FF"/>
                    </a:solidFill>
                    <a:effectLst/>
                    <a:latin typeface="+mn-ea"/>
                    <a:ea typeface="+mn-ea"/>
                    <a:cs typeface="ＭＳ Ｐゴシック" pitchFamily="50" charset="-128"/>
                  </a:rPr>
                  <a:t>LineMonitor</a:t>
                </a:r>
                <a:endParaRPr kumimoji="1" lang="ja-JP" altLang="ja-JP" sz="9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167" name="Line 73"/>
              <p:cNvSpPr>
                <a:spLocks noChangeShapeType="1"/>
              </p:cNvSpPr>
              <p:nvPr/>
            </p:nvSpPr>
            <p:spPr bwMode="auto">
              <a:xfrm>
                <a:off x="247" y="2983"/>
                <a:ext cx="399"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8" name="Freeform 74"/>
              <p:cNvSpPr>
                <a:spLocks/>
              </p:cNvSpPr>
              <p:nvPr/>
            </p:nvSpPr>
            <p:spPr bwMode="auto">
              <a:xfrm>
                <a:off x="1152" y="2803"/>
                <a:ext cx="799" cy="222"/>
              </a:xfrm>
              <a:custGeom>
                <a:avLst/>
                <a:gdLst>
                  <a:gd name="T0" fmla="*/ 2840 w 2880"/>
                  <a:gd name="T1" fmla="*/ 0 h 800"/>
                  <a:gd name="T2" fmla="*/ 2880 w 2880"/>
                  <a:gd name="T3" fmla="*/ 40 h 800"/>
                  <a:gd name="T4" fmla="*/ 2880 w 2880"/>
                  <a:gd name="T5" fmla="*/ 40 h 800"/>
                  <a:gd name="T6" fmla="*/ 2880 w 2880"/>
                  <a:gd name="T7" fmla="*/ 760 h 800"/>
                  <a:gd name="T8" fmla="*/ 2880 w 2880"/>
                  <a:gd name="T9" fmla="*/ 760 h 800"/>
                  <a:gd name="T10" fmla="*/ 2840 w 2880"/>
                  <a:gd name="T11" fmla="*/ 800 h 800"/>
                  <a:gd name="T12" fmla="*/ 2840 w 2880"/>
                  <a:gd name="T13" fmla="*/ 800 h 800"/>
                  <a:gd name="T14" fmla="*/ 2840 w 2880"/>
                  <a:gd name="T15" fmla="*/ 800 h 800"/>
                  <a:gd name="T16" fmla="*/ 40 w 2880"/>
                  <a:gd name="T17" fmla="*/ 800 h 800"/>
                  <a:gd name="T18" fmla="*/ 40 w 2880"/>
                  <a:gd name="T19" fmla="*/ 800 h 800"/>
                  <a:gd name="T20" fmla="*/ 0 w 2880"/>
                  <a:gd name="T21" fmla="*/ 760 h 800"/>
                  <a:gd name="T22" fmla="*/ 0 w 2880"/>
                  <a:gd name="T23" fmla="*/ 760 h 800"/>
                  <a:gd name="T24" fmla="*/ 0 w 2880"/>
                  <a:gd name="T25" fmla="*/ 40 h 800"/>
                  <a:gd name="T26" fmla="*/ 40 w 2880"/>
                  <a:gd name="T27" fmla="*/ 0 h 800"/>
                  <a:gd name="T28" fmla="*/ 40 w 2880"/>
                  <a:gd name="T29" fmla="*/ 0 h 800"/>
                  <a:gd name="T30" fmla="*/ 2840 w 2880"/>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800">
                    <a:moveTo>
                      <a:pt x="2840" y="0"/>
                    </a:moveTo>
                    <a:cubicBezTo>
                      <a:pt x="2863" y="0"/>
                      <a:pt x="2880" y="18"/>
                      <a:pt x="2880" y="40"/>
                    </a:cubicBezTo>
                    <a:lnTo>
                      <a:pt x="2880" y="40"/>
                    </a:lnTo>
                    <a:lnTo>
                      <a:pt x="2880" y="760"/>
                    </a:lnTo>
                    <a:lnTo>
                      <a:pt x="2880" y="760"/>
                    </a:lnTo>
                    <a:cubicBezTo>
                      <a:pt x="2880" y="783"/>
                      <a:pt x="2863" y="800"/>
                      <a:pt x="2840" y="800"/>
                    </a:cubicBezTo>
                    <a:cubicBezTo>
                      <a:pt x="2840" y="800"/>
                      <a:pt x="2840" y="800"/>
                      <a:pt x="2840" y="800"/>
                    </a:cubicBezTo>
                    <a:lnTo>
                      <a:pt x="2840" y="800"/>
                    </a:lnTo>
                    <a:lnTo>
                      <a:pt x="40" y="800"/>
                    </a:lnTo>
                    <a:lnTo>
                      <a:pt x="40" y="800"/>
                    </a:lnTo>
                    <a:cubicBezTo>
                      <a:pt x="18" y="800"/>
                      <a:pt x="0" y="783"/>
                      <a:pt x="0" y="760"/>
                    </a:cubicBezTo>
                    <a:lnTo>
                      <a:pt x="0" y="760"/>
                    </a:lnTo>
                    <a:lnTo>
                      <a:pt x="0" y="40"/>
                    </a:lnTo>
                    <a:cubicBezTo>
                      <a:pt x="0" y="18"/>
                      <a:pt x="18" y="0"/>
                      <a:pt x="40" y="0"/>
                    </a:cubicBezTo>
                    <a:lnTo>
                      <a:pt x="40" y="0"/>
                    </a:lnTo>
                    <a:lnTo>
                      <a:pt x="2840" y="0"/>
                    </a:lnTo>
                    <a:close/>
                  </a:path>
                </a:pathLst>
              </a:custGeom>
              <a:solidFill>
                <a:srgbClr val="BBC1D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69" name="Rectangle 75"/>
              <p:cNvSpPr>
                <a:spLocks noChangeArrowheads="1"/>
              </p:cNvSpPr>
              <p:nvPr/>
            </p:nvSpPr>
            <p:spPr bwMode="auto">
              <a:xfrm>
                <a:off x="1139" y="2790"/>
                <a:ext cx="803" cy="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0" name="Rectangle 76"/>
              <p:cNvSpPr>
                <a:spLocks noChangeArrowheads="1"/>
              </p:cNvSpPr>
              <p:nvPr/>
            </p:nvSpPr>
            <p:spPr bwMode="auto">
              <a:xfrm>
                <a:off x="1139" y="2795"/>
                <a:ext cx="803"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1" name="Rectangle 77"/>
              <p:cNvSpPr>
                <a:spLocks noChangeArrowheads="1"/>
              </p:cNvSpPr>
              <p:nvPr/>
            </p:nvSpPr>
            <p:spPr bwMode="auto">
              <a:xfrm>
                <a:off x="1139" y="2839"/>
                <a:ext cx="803" cy="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2" name="Rectangle 78"/>
              <p:cNvSpPr>
                <a:spLocks noChangeArrowheads="1"/>
              </p:cNvSpPr>
              <p:nvPr/>
            </p:nvSpPr>
            <p:spPr bwMode="auto">
              <a:xfrm>
                <a:off x="1139" y="2848"/>
                <a:ext cx="803" cy="4"/>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3" name="Rectangle 79"/>
              <p:cNvSpPr>
                <a:spLocks noChangeArrowheads="1"/>
              </p:cNvSpPr>
              <p:nvPr/>
            </p:nvSpPr>
            <p:spPr bwMode="auto">
              <a:xfrm>
                <a:off x="1139" y="2852"/>
                <a:ext cx="803"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4" name="Rectangle 80"/>
              <p:cNvSpPr>
                <a:spLocks noChangeArrowheads="1"/>
              </p:cNvSpPr>
              <p:nvPr/>
            </p:nvSpPr>
            <p:spPr bwMode="auto">
              <a:xfrm>
                <a:off x="1139" y="2861"/>
                <a:ext cx="803" cy="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5" name="Rectangle 81"/>
              <p:cNvSpPr>
                <a:spLocks noChangeArrowheads="1"/>
              </p:cNvSpPr>
              <p:nvPr/>
            </p:nvSpPr>
            <p:spPr bwMode="auto">
              <a:xfrm>
                <a:off x="1139" y="2870"/>
                <a:ext cx="803" cy="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6" name="Rectangle 82"/>
              <p:cNvSpPr>
                <a:spLocks noChangeArrowheads="1"/>
              </p:cNvSpPr>
              <p:nvPr/>
            </p:nvSpPr>
            <p:spPr bwMode="auto">
              <a:xfrm>
                <a:off x="1139" y="2874"/>
                <a:ext cx="803"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7" name="Rectangle 83"/>
              <p:cNvSpPr>
                <a:spLocks noChangeArrowheads="1"/>
              </p:cNvSpPr>
              <p:nvPr/>
            </p:nvSpPr>
            <p:spPr bwMode="auto">
              <a:xfrm>
                <a:off x="1139" y="2883"/>
                <a:ext cx="803" cy="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8" name="Rectangle 84"/>
              <p:cNvSpPr>
                <a:spLocks noChangeArrowheads="1"/>
              </p:cNvSpPr>
              <p:nvPr/>
            </p:nvSpPr>
            <p:spPr bwMode="auto">
              <a:xfrm>
                <a:off x="1139" y="2888"/>
                <a:ext cx="803"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79" name="Rectangle 85"/>
              <p:cNvSpPr>
                <a:spLocks noChangeArrowheads="1"/>
              </p:cNvSpPr>
              <p:nvPr/>
            </p:nvSpPr>
            <p:spPr bwMode="auto">
              <a:xfrm>
                <a:off x="1139" y="2897"/>
                <a:ext cx="803"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0" name="Rectangle 86"/>
              <p:cNvSpPr>
                <a:spLocks noChangeArrowheads="1"/>
              </p:cNvSpPr>
              <p:nvPr/>
            </p:nvSpPr>
            <p:spPr bwMode="auto">
              <a:xfrm>
                <a:off x="1139" y="2905"/>
                <a:ext cx="803"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1" name="Rectangle 87"/>
              <p:cNvSpPr>
                <a:spLocks noChangeArrowheads="1"/>
              </p:cNvSpPr>
              <p:nvPr/>
            </p:nvSpPr>
            <p:spPr bwMode="auto">
              <a:xfrm>
                <a:off x="1139" y="2910"/>
                <a:ext cx="803" cy="9"/>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2" name="Rectangle 88"/>
              <p:cNvSpPr>
                <a:spLocks noChangeArrowheads="1"/>
              </p:cNvSpPr>
              <p:nvPr/>
            </p:nvSpPr>
            <p:spPr bwMode="auto">
              <a:xfrm>
                <a:off x="1139" y="2919"/>
                <a:ext cx="803" cy="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3" name="Rectangle 89"/>
              <p:cNvSpPr>
                <a:spLocks noChangeArrowheads="1"/>
              </p:cNvSpPr>
              <p:nvPr/>
            </p:nvSpPr>
            <p:spPr bwMode="auto">
              <a:xfrm>
                <a:off x="1139" y="2923"/>
                <a:ext cx="803"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4" name="Rectangle 90"/>
              <p:cNvSpPr>
                <a:spLocks noChangeArrowheads="1"/>
              </p:cNvSpPr>
              <p:nvPr/>
            </p:nvSpPr>
            <p:spPr bwMode="auto">
              <a:xfrm>
                <a:off x="1139" y="2932"/>
                <a:ext cx="803" cy="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5" name="Rectangle 91"/>
              <p:cNvSpPr>
                <a:spLocks noChangeArrowheads="1"/>
              </p:cNvSpPr>
              <p:nvPr/>
            </p:nvSpPr>
            <p:spPr bwMode="auto">
              <a:xfrm>
                <a:off x="1139" y="2937"/>
                <a:ext cx="803" cy="4"/>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6" name="Rectangle 92"/>
              <p:cNvSpPr>
                <a:spLocks noChangeArrowheads="1"/>
              </p:cNvSpPr>
              <p:nvPr/>
            </p:nvSpPr>
            <p:spPr bwMode="auto">
              <a:xfrm>
                <a:off x="1139" y="2941"/>
                <a:ext cx="803"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7" name="Rectangle 93"/>
              <p:cNvSpPr>
                <a:spLocks noChangeArrowheads="1"/>
              </p:cNvSpPr>
              <p:nvPr/>
            </p:nvSpPr>
            <p:spPr bwMode="auto">
              <a:xfrm>
                <a:off x="1139" y="2950"/>
                <a:ext cx="803" cy="9"/>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8" name="Rectangle 94"/>
              <p:cNvSpPr>
                <a:spLocks noChangeArrowheads="1"/>
              </p:cNvSpPr>
              <p:nvPr/>
            </p:nvSpPr>
            <p:spPr bwMode="auto">
              <a:xfrm>
                <a:off x="1139" y="2959"/>
                <a:ext cx="803" cy="4"/>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89" name="Rectangle 95"/>
              <p:cNvSpPr>
                <a:spLocks noChangeArrowheads="1"/>
              </p:cNvSpPr>
              <p:nvPr/>
            </p:nvSpPr>
            <p:spPr bwMode="auto">
              <a:xfrm>
                <a:off x="1139" y="2963"/>
                <a:ext cx="803"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0" name="Rectangle 96"/>
              <p:cNvSpPr>
                <a:spLocks noChangeArrowheads="1"/>
              </p:cNvSpPr>
              <p:nvPr/>
            </p:nvSpPr>
            <p:spPr bwMode="auto">
              <a:xfrm>
                <a:off x="1139" y="2972"/>
                <a:ext cx="803"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1" name="Rectangle 97"/>
              <p:cNvSpPr>
                <a:spLocks noChangeArrowheads="1"/>
              </p:cNvSpPr>
              <p:nvPr/>
            </p:nvSpPr>
            <p:spPr bwMode="auto">
              <a:xfrm>
                <a:off x="1139" y="2976"/>
                <a:ext cx="803"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2" name="Rectangle 98"/>
              <p:cNvSpPr>
                <a:spLocks noChangeArrowheads="1"/>
              </p:cNvSpPr>
              <p:nvPr/>
            </p:nvSpPr>
            <p:spPr bwMode="auto">
              <a:xfrm>
                <a:off x="1139" y="2985"/>
                <a:ext cx="803"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3" name="Rectangle 99"/>
              <p:cNvSpPr>
                <a:spLocks noChangeArrowheads="1"/>
              </p:cNvSpPr>
              <p:nvPr/>
            </p:nvSpPr>
            <p:spPr bwMode="auto">
              <a:xfrm>
                <a:off x="1139" y="2994"/>
                <a:ext cx="803" cy="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4" name="Rectangle 100"/>
              <p:cNvSpPr>
                <a:spLocks noChangeArrowheads="1"/>
              </p:cNvSpPr>
              <p:nvPr/>
            </p:nvSpPr>
            <p:spPr bwMode="auto">
              <a:xfrm>
                <a:off x="1139" y="2999"/>
                <a:ext cx="803"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5" name="Rectangle 101"/>
              <p:cNvSpPr>
                <a:spLocks noChangeArrowheads="1"/>
              </p:cNvSpPr>
              <p:nvPr/>
            </p:nvSpPr>
            <p:spPr bwMode="auto">
              <a:xfrm>
                <a:off x="1139" y="3008"/>
                <a:ext cx="803" cy="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6" name="Rectangle 102"/>
              <p:cNvSpPr>
                <a:spLocks noChangeArrowheads="1"/>
              </p:cNvSpPr>
              <p:nvPr/>
            </p:nvSpPr>
            <p:spPr bwMode="auto">
              <a:xfrm>
                <a:off x="1139" y="3012"/>
                <a:ext cx="803"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7" name="Freeform 103"/>
              <p:cNvSpPr>
                <a:spLocks/>
              </p:cNvSpPr>
              <p:nvPr/>
            </p:nvSpPr>
            <p:spPr bwMode="auto">
              <a:xfrm>
                <a:off x="1139" y="2790"/>
                <a:ext cx="798" cy="222"/>
              </a:xfrm>
              <a:custGeom>
                <a:avLst/>
                <a:gdLst>
                  <a:gd name="T0" fmla="*/ 2840 w 2880"/>
                  <a:gd name="T1" fmla="*/ 0 h 800"/>
                  <a:gd name="T2" fmla="*/ 2880 w 2880"/>
                  <a:gd name="T3" fmla="*/ 40 h 800"/>
                  <a:gd name="T4" fmla="*/ 2880 w 2880"/>
                  <a:gd name="T5" fmla="*/ 40 h 800"/>
                  <a:gd name="T6" fmla="*/ 2880 w 2880"/>
                  <a:gd name="T7" fmla="*/ 760 h 800"/>
                  <a:gd name="T8" fmla="*/ 2880 w 2880"/>
                  <a:gd name="T9" fmla="*/ 760 h 800"/>
                  <a:gd name="T10" fmla="*/ 2840 w 2880"/>
                  <a:gd name="T11" fmla="*/ 800 h 800"/>
                  <a:gd name="T12" fmla="*/ 2840 w 2880"/>
                  <a:gd name="T13" fmla="*/ 800 h 800"/>
                  <a:gd name="T14" fmla="*/ 2840 w 2880"/>
                  <a:gd name="T15" fmla="*/ 800 h 800"/>
                  <a:gd name="T16" fmla="*/ 40 w 2880"/>
                  <a:gd name="T17" fmla="*/ 800 h 800"/>
                  <a:gd name="T18" fmla="*/ 40 w 2880"/>
                  <a:gd name="T19" fmla="*/ 800 h 800"/>
                  <a:gd name="T20" fmla="*/ 0 w 2880"/>
                  <a:gd name="T21" fmla="*/ 760 h 800"/>
                  <a:gd name="T22" fmla="*/ 0 w 2880"/>
                  <a:gd name="T23" fmla="*/ 760 h 800"/>
                  <a:gd name="T24" fmla="*/ 0 w 2880"/>
                  <a:gd name="T25" fmla="*/ 40 h 800"/>
                  <a:gd name="T26" fmla="*/ 40 w 2880"/>
                  <a:gd name="T27" fmla="*/ 0 h 800"/>
                  <a:gd name="T28" fmla="*/ 40 w 2880"/>
                  <a:gd name="T29" fmla="*/ 0 h 800"/>
                  <a:gd name="T30" fmla="*/ 2840 w 2880"/>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800">
                    <a:moveTo>
                      <a:pt x="2840" y="0"/>
                    </a:moveTo>
                    <a:cubicBezTo>
                      <a:pt x="2863" y="0"/>
                      <a:pt x="2880" y="18"/>
                      <a:pt x="2880" y="40"/>
                    </a:cubicBezTo>
                    <a:lnTo>
                      <a:pt x="2880" y="40"/>
                    </a:lnTo>
                    <a:lnTo>
                      <a:pt x="2880" y="760"/>
                    </a:lnTo>
                    <a:lnTo>
                      <a:pt x="2880" y="760"/>
                    </a:lnTo>
                    <a:cubicBezTo>
                      <a:pt x="2880" y="783"/>
                      <a:pt x="2863" y="800"/>
                      <a:pt x="2840" y="800"/>
                    </a:cubicBezTo>
                    <a:cubicBezTo>
                      <a:pt x="2840" y="800"/>
                      <a:pt x="2840" y="800"/>
                      <a:pt x="2840" y="800"/>
                    </a:cubicBezTo>
                    <a:lnTo>
                      <a:pt x="2840" y="800"/>
                    </a:lnTo>
                    <a:lnTo>
                      <a:pt x="40" y="800"/>
                    </a:lnTo>
                    <a:lnTo>
                      <a:pt x="40" y="800"/>
                    </a:lnTo>
                    <a:cubicBezTo>
                      <a:pt x="18" y="800"/>
                      <a:pt x="0" y="783"/>
                      <a:pt x="0" y="760"/>
                    </a:cubicBezTo>
                    <a:lnTo>
                      <a:pt x="0" y="760"/>
                    </a:lnTo>
                    <a:lnTo>
                      <a:pt x="0" y="40"/>
                    </a:lnTo>
                    <a:cubicBezTo>
                      <a:pt x="0" y="18"/>
                      <a:pt x="18" y="0"/>
                      <a:pt x="40" y="0"/>
                    </a:cubicBezTo>
                    <a:lnTo>
                      <a:pt x="40" y="0"/>
                    </a:lnTo>
                    <a:lnTo>
                      <a:pt x="2840"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8" name="Rectangle 104"/>
              <p:cNvSpPr>
                <a:spLocks noChangeArrowheads="1"/>
              </p:cNvSpPr>
              <p:nvPr/>
            </p:nvSpPr>
            <p:spPr bwMode="auto">
              <a:xfrm>
                <a:off x="1182" y="2823"/>
                <a:ext cx="7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9900"/>
                    </a:solidFill>
                    <a:effectLst/>
                    <a:latin typeface="+mn-ea"/>
                    <a:ea typeface="+mn-ea"/>
                    <a:cs typeface="ＭＳ Ｐゴシック" pitchFamily="50" charset="-128"/>
                  </a:rPr>
                  <a:t>gBalancingWalker</a:t>
                </a: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 </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199" name="Line 105"/>
              <p:cNvSpPr>
                <a:spLocks noChangeShapeType="1"/>
              </p:cNvSpPr>
              <p:nvPr/>
            </p:nvSpPr>
            <p:spPr bwMode="auto">
              <a:xfrm>
                <a:off x="1207" y="2897"/>
                <a:ext cx="658"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0" name="Rectangle 106"/>
              <p:cNvSpPr>
                <a:spLocks noChangeArrowheads="1"/>
              </p:cNvSpPr>
              <p:nvPr/>
            </p:nvSpPr>
            <p:spPr bwMode="auto">
              <a:xfrm>
                <a:off x="1267" y="2911"/>
                <a:ext cx="6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FF"/>
                    </a:solidFill>
                    <a:effectLst/>
                    <a:latin typeface="+mn-ea"/>
                    <a:ea typeface="+mn-ea"/>
                    <a:cs typeface="ＭＳ Ｐゴシック" pitchFamily="50" charset="-128"/>
                  </a:rPr>
                  <a:t>BalancingWalker</a:t>
                </a:r>
                <a:endParaRPr kumimoji="1" lang="ja-JP" altLang="ja-JP" sz="900" b="0" i="0" u="none" strike="noStrike" cap="none" normalizeH="0" baseline="0" dirty="0" smtClean="0">
                  <a:ln>
                    <a:noFill/>
                  </a:ln>
                  <a:solidFill>
                    <a:srgbClr val="0000FF"/>
                  </a:solidFill>
                  <a:effectLst/>
                  <a:latin typeface="+mn-ea"/>
                  <a:ea typeface="+mn-ea"/>
                  <a:cs typeface="ＭＳ Ｐゴシック" pitchFamily="50" charset="-128"/>
                </a:endParaRPr>
              </a:p>
            </p:txBody>
          </p:sp>
          <p:sp>
            <p:nvSpPr>
              <p:cNvPr id="201" name="Line 107"/>
              <p:cNvSpPr>
                <a:spLocks noChangeShapeType="1"/>
              </p:cNvSpPr>
              <p:nvPr/>
            </p:nvSpPr>
            <p:spPr bwMode="auto">
              <a:xfrm>
                <a:off x="1267" y="2983"/>
                <a:ext cx="542"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2" name="Freeform 108"/>
              <p:cNvSpPr>
                <a:spLocks/>
              </p:cNvSpPr>
              <p:nvPr/>
            </p:nvSpPr>
            <p:spPr bwMode="auto">
              <a:xfrm>
                <a:off x="1857" y="3114"/>
                <a:ext cx="719" cy="222"/>
              </a:xfrm>
              <a:custGeom>
                <a:avLst/>
                <a:gdLst>
                  <a:gd name="T0" fmla="*/ 2552 w 2592"/>
                  <a:gd name="T1" fmla="*/ 0 h 800"/>
                  <a:gd name="T2" fmla="*/ 2592 w 2592"/>
                  <a:gd name="T3" fmla="*/ 40 h 800"/>
                  <a:gd name="T4" fmla="*/ 2592 w 2592"/>
                  <a:gd name="T5" fmla="*/ 40 h 800"/>
                  <a:gd name="T6" fmla="*/ 2592 w 2592"/>
                  <a:gd name="T7" fmla="*/ 760 h 800"/>
                  <a:gd name="T8" fmla="*/ 2592 w 2592"/>
                  <a:gd name="T9" fmla="*/ 760 h 800"/>
                  <a:gd name="T10" fmla="*/ 2552 w 2592"/>
                  <a:gd name="T11" fmla="*/ 800 h 800"/>
                  <a:gd name="T12" fmla="*/ 2552 w 2592"/>
                  <a:gd name="T13" fmla="*/ 800 h 800"/>
                  <a:gd name="T14" fmla="*/ 2552 w 2592"/>
                  <a:gd name="T15" fmla="*/ 800 h 800"/>
                  <a:gd name="T16" fmla="*/ 40 w 2592"/>
                  <a:gd name="T17" fmla="*/ 800 h 800"/>
                  <a:gd name="T18" fmla="*/ 40 w 2592"/>
                  <a:gd name="T19" fmla="*/ 800 h 800"/>
                  <a:gd name="T20" fmla="*/ 0 w 2592"/>
                  <a:gd name="T21" fmla="*/ 760 h 800"/>
                  <a:gd name="T22" fmla="*/ 0 w 2592"/>
                  <a:gd name="T23" fmla="*/ 760 h 800"/>
                  <a:gd name="T24" fmla="*/ 0 w 2592"/>
                  <a:gd name="T25" fmla="*/ 40 h 800"/>
                  <a:gd name="T26" fmla="*/ 40 w 2592"/>
                  <a:gd name="T27" fmla="*/ 0 h 800"/>
                  <a:gd name="T28" fmla="*/ 40 w 2592"/>
                  <a:gd name="T29" fmla="*/ 0 h 800"/>
                  <a:gd name="T30" fmla="*/ 2552 w 259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92" h="800">
                    <a:moveTo>
                      <a:pt x="2552" y="0"/>
                    </a:moveTo>
                    <a:cubicBezTo>
                      <a:pt x="2575" y="0"/>
                      <a:pt x="2592" y="18"/>
                      <a:pt x="2592" y="40"/>
                    </a:cubicBezTo>
                    <a:lnTo>
                      <a:pt x="2592" y="40"/>
                    </a:lnTo>
                    <a:lnTo>
                      <a:pt x="2592" y="760"/>
                    </a:lnTo>
                    <a:lnTo>
                      <a:pt x="2592" y="760"/>
                    </a:lnTo>
                    <a:cubicBezTo>
                      <a:pt x="2592" y="783"/>
                      <a:pt x="2575" y="800"/>
                      <a:pt x="2552" y="800"/>
                    </a:cubicBezTo>
                    <a:cubicBezTo>
                      <a:pt x="2552" y="800"/>
                      <a:pt x="2552" y="800"/>
                      <a:pt x="2552" y="800"/>
                    </a:cubicBezTo>
                    <a:lnTo>
                      <a:pt x="2552" y="800"/>
                    </a:lnTo>
                    <a:lnTo>
                      <a:pt x="40" y="800"/>
                    </a:lnTo>
                    <a:lnTo>
                      <a:pt x="40" y="800"/>
                    </a:lnTo>
                    <a:cubicBezTo>
                      <a:pt x="18" y="800"/>
                      <a:pt x="0" y="783"/>
                      <a:pt x="0" y="760"/>
                    </a:cubicBezTo>
                    <a:lnTo>
                      <a:pt x="0" y="760"/>
                    </a:lnTo>
                    <a:lnTo>
                      <a:pt x="0" y="40"/>
                    </a:lnTo>
                    <a:cubicBezTo>
                      <a:pt x="0" y="18"/>
                      <a:pt x="18" y="0"/>
                      <a:pt x="40" y="0"/>
                    </a:cubicBezTo>
                    <a:lnTo>
                      <a:pt x="40" y="0"/>
                    </a:lnTo>
                    <a:lnTo>
                      <a:pt x="2552" y="0"/>
                    </a:lnTo>
                    <a:close/>
                  </a:path>
                </a:pathLst>
              </a:custGeom>
              <a:solidFill>
                <a:srgbClr val="BFC4D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3" name="Rectangle 109"/>
              <p:cNvSpPr>
                <a:spLocks noChangeArrowheads="1"/>
              </p:cNvSpPr>
              <p:nvPr/>
            </p:nvSpPr>
            <p:spPr bwMode="auto">
              <a:xfrm>
                <a:off x="1844" y="3101"/>
                <a:ext cx="723"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4" name="Rectangle 110"/>
              <p:cNvSpPr>
                <a:spLocks noChangeArrowheads="1"/>
              </p:cNvSpPr>
              <p:nvPr/>
            </p:nvSpPr>
            <p:spPr bwMode="auto">
              <a:xfrm>
                <a:off x="1844" y="3105"/>
                <a:ext cx="723" cy="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5" name="Rectangle 111"/>
              <p:cNvSpPr>
                <a:spLocks noChangeArrowheads="1"/>
              </p:cNvSpPr>
              <p:nvPr/>
            </p:nvSpPr>
            <p:spPr bwMode="auto">
              <a:xfrm>
                <a:off x="1844" y="3150"/>
                <a:ext cx="723"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6" name="Rectangle 112"/>
              <p:cNvSpPr>
                <a:spLocks noChangeArrowheads="1"/>
              </p:cNvSpPr>
              <p:nvPr/>
            </p:nvSpPr>
            <p:spPr bwMode="auto">
              <a:xfrm>
                <a:off x="1844" y="3158"/>
                <a:ext cx="723"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7" name="Rectangle 113"/>
              <p:cNvSpPr>
                <a:spLocks noChangeArrowheads="1"/>
              </p:cNvSpPr>
              <p:nvPr/>
            </p:nvSpPr>
            <p:spPr bwMode="auto">
              <a:xfrm>
                <a:off x="1844" y="3163"/>
                <a:ext cx="723"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8" name="Rectangle 114"/>
              <p:cNvSpPr>
                <a:spLocks noChangeArrowheads="1"/>
              </p:cNvSpPr>
              <p:nvPr/>
            </p:nvSpPr>
            <p:spPr bwMode="auto">
              <a:xfrm>
                <a:off x="1844" y="3172"/>
                <a:ext cx="723" cy="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09" name="Rectangle 115"/>
              <p:cNvSpPr>
                <a:spLocks noChangeArrowheads="1"/>
              </p:cNvSpPr>
              <p:nvPr/>
            </p:nvSpPr>
            <p:spPr bwMode="auto">
              <a:xfrm>
                <a:off x="1844" y="3181"/>
                <a:ext cx="723" cy="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0" name="Rectangle 116"/>
              <p:cNvSpPr>
                <a:spLocks noChangeArrowheads="1"/>
              </p:cNvSpPr>
              <p:nvPr/>
            </p:nvSpPr>
            <p:spPr bwMode="auto">
              <a:xfrm>
                <a:off x="1844" y="3185"/>
                <a:ext cx="723"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1" name="Rectangle 117"/>
              <p:cNvSpPr>
                <a:spLocks noChangeArrowheads="1"/>
              </p:cNvSpPr>
              <p:nvPr/>
            </p:nvSpPr>
            <p:spPr bwMode="auto">
              <a:xfrm>
                <a:off x="1844" y="3194"/>
                <a:ext cx="723" cy="4"/>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2" name="Rectangle 118"/>
              <p:cNvSpPr>
                <a:spLocks noChangeArrowheads="1"/>
              </p:cNvSpPr>
              <p:nvPr/>
            </p:nvSpPr>
            <p:spPr bwMode="auto">
              <a:xfrm>
                <a:off x="1844" y="3198"/>
                <a:ext cx="723"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3" name="Rectangle 119"/>
              <p:cNvSpPr>
                <a:spLocks noChangeArrowheads="1"/>
              </p:cNvSpPr>
              <p:nvPr/>
            </p:nvSpPr>
            <p:spPr bwMode="auto">
              <a:xfrm>
                <a:off x="1844" y="3207"/>
                <a:ext cx="723"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4" name="Rectangle 120"/>
              <p:cNvSpPr>
                <a:spLocks noChangeArrowheads="1"/>
              </p:cNvSpPr>
              <p:nvPr/>
            </p:nvSpPr>
            <p:spPr bwMode="auto">
              <a:xfrm>
                <a:off x="1844" y="3216"/>
                <a:ext cx="723"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5" name="Rectangle 121"/>
              <p:cNvSpPr>
                <a:spLocks noChangeArrowheads="1"/>
              </p:cNvSpPr>
              <p:nvPr/>
            </p:nvSpPr>
            <p:spPr bwMode="auto">
              <a:xfrm>
                <a:off x="1844" y="3221"/>
                <a:ext cx="723"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6" name="Rectangle 122"/>
              <p:cNvSpPr>
                <a:spLocks noChangeArrowheads="1"/>
              </p:cNvSpPr>
              <p:nvPr/>
            </p:nvSpPr>
            <p:spPr bwMode="auto">
              <a:xfrm>
                <a:off x="1844" y="3229"/>
                <a:ext cx="723"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7" name="Rectangle 123"/>
              <p:cNvSpPr>
                <a:spLocks noChangeArrowheads="1"/>
              </p:cNvSpPr>
              <p:nvPr/>
            </p:nvSpPr>
            <p:spPr bwMode="auto">
              <a:xfrm>
                <a:off x="1844" y="3234"/>
                <a:ext cx="723"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8" name="Rectangle 124"/>
              <p:cNvSpPr>
                <a:spLocks noChangeArrowheads="1"/>
              </p:cNvSpPr>
              <p:nvPr/>
            </p:nvSpPr>
            <p:spPr bwMode="auto">
              <a:xfrm>
                <a:off x="1844" y="3243"/>
                <a:ext cx="723" cy="4"/>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9" name="Rectangle 125"/>
              <p:cNvSpPr>
                <a:spLocks noChangeArrowheads="1"/>
              </p:cNvSpPr>
              <p:nvPr/>
            </p:nvSpPr>
            <p:spPr bwMode="auto">
              <a:xfrm>
                <a:off x="1844" y="3247"/>
                <a:ext cx="723"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0" name="Rectangle 126"/>
              <p:cNvSpPr>
                <a:spLocks noChangeArrowheads="1"/>
              </p:cNvSpPr>
              <p:nvPr/>
            </p:nvSpPr>
            <p:spPr bwMode="auto">
              <a:xfrm>
                <a:off x="1844" y="3252"/>
                <a:ext cx="723"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1" name="Rectangle 127"/>
              <p:cNvSpPr>
                <a:spLocks noChangeArrowheads="1"/>
              </p:cNvSpPr>
              <p:nvPr/>
            </p:nvSpPr>
            <p:spPr bwMode="auto">
              <a:xfrm>
                <a:off x="1844" y="3261"/>
                <a:ext cx="723"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2" name="Rectangle 128"/>
              <p:cNvSpPr>
                <a:spLocks noChangeArrowheads="1"/>
              </p:cNvSpPr>
              <p:nvPr/>
            </p:nvSpPr>
            <p:spPr bwMode="auto">
              <a:xfrm>
                <a:off x="1844" y="3269"/>
                <a:ext cx="723"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3" name="Rectangle 129"/>
              <p:cNvSpPr>
                <a:spLocks noChangeArrowheads="1"/>
              </p:cNvSpPr>
              <p:nvPr/>
            </p:nvSpPr>
            <p:spPr bwMode="auto">
              <a:xfrm>
                <a:off x="1844" y="3274"/>
                <a:ext cx="723"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4" name="Rectangle 130"/>
              <p:cNvSpPr>
                <a:spLocks noChangeArrowheads="1"/>
              </p:cNvSpPr>
              <p:nvPr/>
            </p:nvSpPr>
            <p:spPr bwMode="auto">
              <a:xfrm>
                <a:off x="1844" y="3283"/>
                <a:ext cx="723"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5" name="Rectangle 131"/>
              <p:cNvSpPr>
                <a:spLocks noChangeArrowheads="1"/>
              </p:cNvSpPr>
              <p:nvPr/>
            </p:nvSpPr>
            <p:spPr bwMode="auto">
              <a:xfrm>
                <a:off x="1844" y="3287"/>
                <a:ext cx="723"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6" name="Rectangle 132"/>
              <p:cNvSpPr>
                <a:spLocks noChangeArrowheads="1"/>
              </p:cNvSpPr>
              <p:nvPr/>
            </p:nvSpPr>
            <p:spPr bwMode="auto">
              <a:xfrm>
                <a:off x="1844" y="3296"/>
                <a:ext cx="723"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7" name="Rectangle 133"/>
              <p:cNvSpPr>
                <a:spLocks noChangeArrowheads="1"/>
              </p:cNvSpPr>
              <p:nvPr/>
            </p:nvSpPr>
            <p:spPr bwMode="auto">
              <a:xfrm>
                <a:off x="1844" y="3305"/>
                <a:ext cx="723" cy="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8" name="Rectangle 134"/>
              <p:cNvSpPr>
                <a:spLocks noChangeArrowheads="1"/>
              </p:cNvSpPr>
              <p:nvPr/>
            </p:nvSpPr>
            <p:spPr bwMode="auto">
              <a:xfrm>
                <a:off x="1844" y="3309"/>
                <a:ext cx="723"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9" name="Rectangle 135"/>
              <p:cNvSpPr>
                <a:spLocks noChangeArrowheads="1"/>
              </p:cNvSpPr>
              <p:nvPr/>
            </p:nvSpPr>
            <p:spPr bwMode="auto">
              <a:xfrm>
                <a:off x="1844" y="3318"/>
                <a:ext cx="723"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0" name="Rectangle 136"/>
              <p:cNvSpPr>
                <a:spLocks noChangeArrowheads="1"/>
              </p:cNvSpPr>
              <p:nvPr/>
            </p:nvSpPr>
            <p:spPr bwMode="auto">
              <a:xfrm>
                <a:off x="1844" y="3323"/>
                <a:ext cx="723"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1" name="Freeform 137"/>
              <p:cNvSpPr>
                <a:spLocks/>
              </p:cNvSpPr>
              <p:nvPr/>
            </p:nvSpPr>
            <p:spPr bwMode="auto">
              <a:xfrm>
                <a:off x="1844" y="3101"/>
                <a:ext cx="719" cy="222"/>
              </a:xfrm>
              <a:custGeom>
                <a:avLst/>
                <a:gdLst>
                  <a:gd name="T0" fmla="*/ 2552 w 2592"/>
                  <a:gd name="T1" fmla="*/ 0 h 800"/>
                  <a:gd name="T2" fmla="*/ 2592 w 2592"/>
                  <a:gd name="T3" fmla="*/ 40 h 800"/>
                  <a:gd name="T4" fmla="*/ 2592 w 2592"/>
                  <a:gd name="T5" fmla="*/ 40 h 800"/>
                  <a:gd name="T6" fmla="*/ 2592 w 2592"/>
                  <a:gd name="T7" fmla="*/ 760 h 800"/>
                  <a:gd name="T8" fmla="*/ 2592 w 2592"/>
                  <a:gd name="T9" fmla="*/ 760 h 800"/>
                  <a:gd name="T10" fmla="*/ 2552 w 2592"/>
                  <a:gd name="T11" fmla="*/ 800 h 800"/>
                  <a:gd name="T12" fmla="*/ 2552 w 2592"/>
                  <a:gd name="T13" fmla="*/ 800 h 800"/>
                  <a:gd name="T14" fmla="*/ 2552 w 2592"/>
                  <a:gd name="T15" fmla="*/ 800 h 800"/>
                  <a:gd name="T16" fmla="*/ 40 w 2592"/>
                  <a:gd name="T17" fmla="*/ 800 h 800"/>
                  <a:gd name="T18" fmla="*/ 40 w 2592"/>
                  <a:gd name="T19" fmla="*/ 800 h 800"/>
                  <a:gd name="T20" fmla="*/ 0 w 2592"/>
                  <a:gd name="T21" fmla="*/ 760 h 800"/>
                  <a:gd name="T22" fmla="*/ 0 w 2592"/>
                  <a:gd name="T23" fmla="*/ 760 h 800"/>
                  <a:gd name="T24" fmla="*/ 0 w 2592"/>
                  <a:gd name="T25" fmla="*/ 40 h 800"/>
                  <a:gd name="T26" fmla="*/ 40 w 2592"/>
                  <a:gd name="T27" fmla="*/ 0 h 800"/>
                  <a:gd name="T28" fmla="*/ 40 w 2592"/>
                  <a:gd name="T29" fmla="*/ 0 h 800"/>
                  <a:gd name="T30" fmla="*/ 2552 w 259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92" h="800">
                    <a:moveTo>
                      <a:pt x="2552" y="0"/>
                    </a:moveTo>
                    <a:cubicBezTo>
                      <a:pt x="2575" y="0"/>
                      <a:pt x="2592" y="18"/>
                      <a:pt x="2592" y="40"/>
                    </a:cubicBezTo>
                    <a:lnTo>
                      <a:pt x="2592" y="40"/>
                    </a:lnTo>
                    <a:lnTo>
                      <a:pt x="2592" y="760"/>
                    </a:lnTo>
                    <a:lnTo>
                      <a:pt x="2592" y="760"/>
                    </a:lnTo>
                    <a:cubicBezTo>
                      <a:pt x="2592" y="783"/>
                      <a:pt x="2575" y="800"/>
                      <a:pt x="2552" y="800"/>
                    </a:cubicBezTo>
                    <a:cubicBezTo>
                      <a:pt x="2552" y="800"/>
                      <a:pt x="2552" y="800"/>
                      <a:pt x="2552" y="800"/>
                    </a:cubicBezTo>
                    <a:lnTo>
                      <a:pt x="2552" y="800"/>
                    </a:lnTo>
                    <a:lnTo>
                      <a:pt x="40" y="800"/>
                    </a:lnTo>
                    <a:lnTo>
                      <a:pt x="40" y="800"/>
                    </a:lnTo>
                    <a:cubicBezTo>
                      <a:pt x="18" y="800"/>
                      <a:pt x="0" y="783"/>
                      <a:pt x="0" y="760"/>
                    </a:cubicBezTo>
                    <a:lnTo>
                      <a:pt x="0" y="760"/>
                    </a:lnTo>
                    <a:lnTo>
                      <a:pt x="0" y="40"/>
                    </a:lnTo>
                    <a:cubicBezTo>
                      <a:pt x="0" y="18"/>
                      <a:pt x="18" y="0"/>
                      <a:pt x="40" y="0"/>
                    </a:cubicBezTo>
                    <a:lnTo>
                      <a:pt x="40" y="0"/>
                    </a:lnTo>
                    <a:lnTo>
                      <a:pt x="2552"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2" name="Rectangle 138"/>
              <p:cNvSpPr>
                <a:spLocks noChangeArrowheads="1"/>
              </p:cNvSpPr>
              <p:nvPr/>
            </p:nvSpPr>
            <p:spPr bwMode="auto">
              <a:xfrm>
                <a:off x="1857" y="3134"/>
                <a:ext cx="7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gBalancingWalker: </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33" name="Line 139"/>
              <p:cNvSpPr>
                <a:spLocks noChangeShapeType="1"/>
              </p:cNvSpPr>
              <p:nvPr/>
            </p:nvSpPr>
            <p:spPr bwMode="auto">
              <a:xfrm>
                <a:off x="1878" y="3207"/>
                <a:ext cx="658"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4" name="Rectangle 140"/>
              <p:cNvSpPr>
                <a:spLocks noChangeArrowheads="1"/>
              </p:cNvSpPr>
              <p:nvPr/>
            </p:nvSpPr>
            <p:spPr bwMode="auto">
              <a:xfrm>
                <a:off x="2057" y="3222"/>
                <a:ext cx="33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Balancer</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35" name="Line 141"/>
              <p:cNvSpPr>
                <a:spLocks noChangeShapeType="1"/>
              </p:cNvSpPr>
              <p:nvPr/>
            </p:nvSpPr>
            <p:spPr bwMode="auto">
              <a:xfrm>
                <a:off x="2057" y="3288"/>
                <a:ext cx="297"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6" name="Freeform 142"/>
              <p:cNvSpPr>
                <a:spLocks/>
              </p:cNvSpPr>
              <p:nvPr/>
            </p:nvSpPr>
            <p:spPr bwMode="auto">
              <a:xfrm>
                <a:off x="176" y="3589"/>
                <a:ext cx="563" cy="222"/>
              </a:xfrm>
              <a:custGeom>
                <a:avLst/>
                <a:gdLst>
                  <a:gd name="T0" fmla="*/ 1992 w 2032"/>
                  <a:gd name="T1" fmla="*/ 0 h 800"/>
                  <a:gd name="T2" fmla="*/ 2032 w 2032"/>
                  <a:gd name="T3" fmla="*/ 40 h 800"/>
                  <a:gd name="T4" fmla="*/ 2032 w 2032"/>
                  <a:gd name="T5" fmla="*/ 40 h 800"/>
                  <a:gd name="T6" fmla="*/ 2032 w 2032"/>
                  <a:gd name="T7" fmla="*/ 760 h 800"/>
                  <a:gd name="T8" fmla="*/ 2032 w 2032"/>
                  <a:gd name="T9" fmla="*/ 760 h 800"/>
                  <a:gd name="T10" fmla="*/ 1992 w 2032"/>
                  <a:gd name="T11" fmla="*/ 800 h 800"/>
                  <a:gd name="T12" fmla="*/ 1992 w 2032"/>
                  <a:gd name="T13" fmla="*/ 800 h 800"/>
                  <a:gd name="T14" fmla="*/ 1992 w 2032"/>
                  <a:gd name="T15" fmla="*/ 800 h 800"/>
                  <a:gd name="T16" fmla="*/ 40 w 2032"/>
                  <a:gd name="T17" fmla="*/ 800 h 800"/>
                  <a:gd name="T18" fmla="*/ 40 w 2032"/>
                  <a:gd name="T19" fmla="*/ 800 h 800"/>
                  <a:gd name="T20" fmla="*/ 0 w 2032"/>
                  <a:gd name="T21" fmla="*/ 760 h 800"/>
                  <a:gd name="T22" fmla="*/ 0 w 2032"/>
                  <a:gd name="T23" fmla="*/ 760 h 800"/>
                  <a:gd name="T24" fmla="*/ 0 w 2032"/>
                  <a:gd name="T25" fmla="*/ 40 h 800"/>
                  <a:gd name="T26" fmla="*/ 40 w 2032"/>
                  <a:gd name="T27" fmla="*/ 0 h 800"/>
                  <a:gd name="T28" fmla="*/ 40 w 2032"/>
                  <a:gd name="T29" fmla="*/ 0 h 800"/>
                  <a:gd name="T30" fmla="*/ 1992 w 203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2" h="800">
                    <a:moveTo>
                      <a:pt x="1992" y="0"/>
                    </a:moveTo>
                    <a:cubicBezTo>
                      <a:pt x="2015" y="0"/>
                      <a:pt x="2032" y="18"/>
                      <a:pt x="2032" y="40"/>
                    </a:cubicBezTo>
                    <a:lnTo>
                      <a:pt x="2032" y="40"/>
                    </a:lnTo>
                    <a:lnTo>
                      <a:pt x="2032" y="760"/>
                    </a:lnTo>
                    <a:lnTo>
                      <a:pt x="2032" y="760"/>
                    </a:lnTo>
                    <a:cubicBezTo>
                      <a:pt x="2032" y="783"/>
                      <a:pt x="2015" y="800"/>
                      <a:pt x="1992" y="800"/>
                    </a:cubicBezTo>
                    <a:cubicBezTo>
                      <a:pt x="1992" y="800"/>
                      <a:pt x="1992" y="800"/>
                      <a:pt x="1992" y="800"/>
                    </a:cubicBezTo>
                    <a:lnTo>
                      <a:pt x="1992" y="800"/>
                    </a:lnTo>
                    <a:lnTo>
                      <a:pt x="40" y="800"/>
                    </a:lnTo>
                    <a:lnTo>
                      <a:pt x="40" y="800"/>
                    </a:lnTo>
                    <a:cubicBezTo>
                      <a:pt x="18" y="800"/>
                      <a:pt x="0" y="783"/>
                      <a:pt x="0" y="760"/>
                    </a:cubicBezTo>
                    <a:lnTo>
                      <a:pt x="0" y="760"/>
                    </a:lnTo>
                    <a:lnTo>
                      <a:pt x="0" y="40"/>
                    </a:lnTo>
                    <a:cubicBezTo>
                      <a:pt x="0" y="18"/>
                      <a:pt x="18" y="0"/>
                      <a:pt x="40" y="0"/>
                    </a:cubicBezTo>
                    <a:lnTo>
                      <a:pt x="40" y="0"/>
                    </a:lnTo>
                    <a:lnTo>
                      <a:pt x="1992" y="0"/>
                    </a:lnTo>
                    <a:close/>
                  </a:path>
                </a:pathLst>
              </a:custGeom>
              <a:solidFill>
                <a:srgbClr val="C4C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7" name="Rectangle 143"/>
              <p:cNvSpPr>
                <a:spLocks noChangeArrowheads="1"/>
              </p:cNvSpPr>
              <p:nvPr/>
            </p:nvSpPr>
            <p:spPr bwMode="auto">
              <a:xfrm>
                <a:off x="163" y="3576"/>
                <a:ext cx="567"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8" name="Rectangle 144"/>
              <p:cNvSpPr>
                <a:spLocks noChangeArrowheads="1"/>
              </p:cNvSpPr>
              <p:nvPr/>
            </p:nvSpPr>
            <p:spPr bwMode="auto">
              <a:xfrm>
                <a:off x="163" y="3580"/>
                <a:ext cx="567" cy="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9" name="Rectangle 145"/>
              <p:cNvSpPr>
                <a:spLocks noChangeArrowheads="1"/>
              </p:cNvSpPr>
              <p:nvPr/>
            </p:nvSpPr>
            <p:spPr bwMode="auto">
              <a:xfrm>
                <a:off x="163" y="3625"/>
                <a:ext cx="567"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0" name="Rectangle 146"/>
              <p:cNvSpPr>
                <a:spLocks noChangeArrowheads="1"/>
              </p:cNvSpPr>
              <p:nvPr/>
            </p:nvSpPr>
            <p:spPr bwMode="auto">
              <a:xfrm>
                <a:off x="163" y="3633"/>
                <a:ext cx="567"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1" name="Rectangle 147"/>
              <p:cNvSpPr>
                <a:spLocks noChangeArrowheads="1"/>
              </p:cNvSpPr>
              <p:nvPr/>
            </p:nvSpPr>
            <p:spPr bwMode="auto">
              <a:xfrm>
                <a:off x="163" y="3638"/>
                <a:ext cx="567"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2" name="Rectangle 148"/>
              <p:cNvSpPr>
                <a:spLocks noChangeArrowheads="1"/>
              </p:cNvSpPr>
              <p:nvPr/>
            </p:nvSpPr>
            <p:spPr bwMode="auto">
              <a:xfrm>
                <a:off x="163" y="3647"/>
                <a:ext cx="567" cy="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3" name="Rectangle 149"/>
              <p:cNvSpPr>
                <a:spLocks noChangeArrowheads="1"/>
              </p:cNvSpPr>
              <p:nvPr/>
            </p:nvSpPr>
            <p:spPr bwMode="auto">
              <a:xfrm>
                <a:off x="163" y="3656"/>
                <a:ext cx="567" cy="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4" name="Rectangle 150"/>
              <p:cNvSpPr>
                <a:spLocks noChangeArrowheads="1"/>
              </p:cNvSpPr>
              <p:nvPr/>
            </p:nvSpPr>
            <p:spPr bwMode="auto">
              <a:xfrm>
                <a:off x="163" y="3660"/>
                <a:ext cx="567"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5" name="Rectangle 151"/>
              <p:cNvSpPr>
                <a:spLocks noChangeArrowheads="1"/>
              </p:cNvSpPr>
              <p:nvPr/>
            </p:nvSpPr>
            <p:spPr bwMode="auto">
              <a:xfrm>
                <a:off x="163" y="3669"/>
                <a:ext cx="567" cy="4"/>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6" name="Rectangle 152"/>
              <p:cNvSpPr>
                <a:spLocks noChangeArrowheads="1"/>
              </p:cNvSpPr>
              <p:nvPr/>
            </p:nvSpPr>
            <p:spPr bwMode="auto">
              <a:xfrm>
                <a:off x="163" y="3673"/>
                <a:ext cx="567"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7" name="Rectangle 153"/>
              <p:cNvSpPr>
                <a:spLocks noChangeArrowheads="1"/>
              </p:cNvSpPr>
              <p:nvPr/>
            </p:nvSpPr>
            <p:spPr bwMode="auto">
              <a:xfrm>
                <a:off x="163" y="3682"/>
                <a:ext cx="567"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8" name="Rectangle 154"/>
              <p:cNvSpPr>
                <a:spLocks noChangeArrowheads="1"/>
              </p:cNvSpPr>
              <p:nvPr/>
            </p:nvSpPr>
            <p:spPr bwMode="auto">
              <a:xfrm>
                <a:off x="163" y="3691"/>
                <a:ext cx="567"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9" name="Rectangle 155"/>
              <p:cNvSpPr>
                <a:spLocks noChangeArrowheads="1"/>
              </p:cNvSpPr>
              <p:nvPr/>
            </p:nvSpPr>
            <p:spPr bwMode="auto">
              <a:xfrm>
                <a:off x="163" y="3696"/>
                <a:ext cx="567"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0" name="Rectangle 156"/>
              <p:cNvSpPr>
                <a:spLocks noChangeArrowheads="1"/>
              </p:cNvSpPr>
              <p:nvPr/>
            </p:nvSpPr>
            <p:spPr bwMode="auto">
              <a:xfrm>
                <a:off x="163" y="3704"/>
                <a:ext cx="567"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1" name="Rectangle 157"/>
              <p:cNvSpPr>
                <a:spLocks noChangeArrowheads="1"/>
              </p:cNvSpPr>
              <p:nvPr/>
            </p:nvSpPr>
            <p:spPr bwMode="auto">
              <a:xfrm>
                <a:off x="163" y="3709"/>
                <a:ext cx="567"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2" name="Rectangle 158"/>
              <p:cNvSpPr>
                <a:spLocks noChangeArrowheads="1"/>
              </p:cNvSpPr>
              <p:nvPr/>
            </p:nvSpPr>
            <p:spPr bwMode="auto">
              <a:xfrm>
                <a:off x="163" y="3718"/>
                <a:ext cx="567" cy="4"/>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3" name="Rectangle 159"/>
              <p:cNvSpPr>
                <a:spLocks noChangeArrowheads="1"/>
              </p:cNvSpPr>
              <p:nvPr/>
            </p:nvSpPr>
            <p:spPr bwMode="auto">
              <a:xfrm>
                <a:off x="163" y="3722"/>
                <a:ext cx="567"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4" name="Rectangle 160"/>
              <p:cNvSpPr>
                <a:spLocks noChangeArrowheads="1"/>
              </p:cNvSpPr>
              <p:nvPr/>
            </p:nvSpPr>
            <p:spPr bwMode="auto">
              <a:xfrm>
                <a:off x="163" y="3727"/>
                <a:ext cx="567"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5" name="Rectangle 161"/>
              <p:cNvSpPr>
                <a:spLocks noChangeArrowheads="1"/>
              </p:cNvSpPr>
              <p:nvPr/>
            </p:nvSpPr>
            <p:spPr bwMode="auto">
              <a:xfrm>
                <a:off x="163" y="3736"/>
                <a:ext cx="567"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6" name="Rectangle 162"/>
              <p:cNvSpPr>
                <a:spLocks noChangeArrowheads="1"/>
              </p:cNvSpPr>
              <p:nvPr/>
            </p:nvSpPr>
            <p:spPr bwMode="auto">
              <a:xfrm>
                <a:off x="163" y="3744"/>
                <a:ext cx="567"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7" name="Rectangle 163"/>
              <p:cNvSpPr>
                <a:spLocks noChangeArrowheads="1"/>
              </p:cNvSpPr>
              <p:nvPr/>
            </p:nvSpPr>
            <p:spPr bwMode="auto">
              <a:xfrm>
                <a:off x="163" y="3749"/>
                <a:ext cx="567"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8" name="Rectangle 164"/>
              <p:cNvSpPr>
                <a:spLocks noChangeArrowheads="1"/>
              </p:cNvSpPr>
              <p:nvPr/>
            </p:nvSpPr>
            <p:spPr bwMode="auto">
              <a:xfrm>
                <a:off x="163" y="3758"/>
                <a:ext cx="567"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9" name="Rectangle 165"/>
              <p:cNvSpPr>
                <a:spLocks noChangeArrowheads="1"/>
              </p:cNvSpPr>
              <p:nvPr/>
            </p:nvSpPr>
            <p:spPr bwMode="auto">
              <a:xfrm>
                <a:off x="163" y="3762"/>
                <a:ext cx="567"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0" name="Rectangle 166"/>
              <p:cNvSpPr>
                <a:spLocks noChangeArrowheads="1"/>
              </p:cNvSpPr>
              <p:nvPr/>
            </p:nvSpPr>
            <p:spPr bwMode="auto">
              <a:xfrm>
                <a:off x="163" y="3771"/>
                <a:ext cx="567"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1" name="Rectangle 167"/>
              <p:cNvSpPr>
                <a:spLocks noChangeArrowheads="1"/>
              </p:cNvSpPr>
              <p:nvPr/>
            </p:nvSpPr>
            <p:spPr bwMode="auto">
              <a:xfrm>
                <a:off x="163" y="3780"/>
                <a:ext cx="567" cy="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2" name="Rectangle 168"/>
              <p:cNvSpPr>
                <a:spLocks noChangeArrowheads="1"/>
              </p:cNvSpPr>
              <p:nvPr/>
            </p:nvSpPr>
            <p:spPr bwMode="auto">
              <a:xfrm>
                <a:off x="163" y="3784"/>
                <a:ext cx="567"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3" name="Rectangle 169"/>
              <p:cNvSpPr>
                <a:spLocks noChangeArrowheads="1"/>
              </p:cNvSpPr>
              <p:nvPr/>
            </p:nvSpPr>
            <p:spPr bwMode="auto">
              <a:xfrm>
                <a:off x="163" y="3793"/>
                <a:ext cx="567"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4" name="Rectangle 170"/>
              <p:cNvSpPr>
                <a:spLocks noChangeArrowheads="1"/>
              </p:cNvSpPr>
              <p:nvPr/>
            </p:nvSpPr>
            <p:spPr bwMode="auto">
              <a:xfrm>
                <a:off x="163" y="3798"/>
                <a:ext cx="567"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5" name="Freeform 171"/>
              <p:cNvSpPr>
                <a:spLocks/>
              </p:cNvSpPr>
              <p:nvPr/>
            </p:nvSpPr>
            <p:spPr bwMode="auto">
              <a:xfrm>
                <a:off x="163" y="3576"/>
                <a:ext cx="563" cy="222"/>
              </a:xfrm>
              <a:custGeom>
                <a:avLst/>
                <a:gdLst>
                  <a:gd name="T0" fmla="*/ 1992 w 2032"/>
                  <a:gd name="T1" fmla="*/ 0 h 800"/>
                  <a:gd name="T2" fmla="*/ 2032 w 2032"/>
                  <a:gd name="T3" fmla="*/ 40 h 800"/>
                  <a:gd name="T4" fmla="*/ 2032 w 2032"/>
                  <a:gd name="T5" fmla="*/ 40 h 800"/>
                  <a:gd name="T6" fmla="*/ 2032 w 2032"/>
                  <a:gd name="T7" fmla="*/ 760 h 800"/>
                  <a:gd name="T8" fmla="*/ 2032 w 2032"/>
                  <a:gd name="T9" fmla="*/ 760 h 800"/>
                  <a:gd name="T10" fmla="*/ 1992 w 2032"/>
                  <a:gd name="T11" fmla="*/ 800 h 800"/>
                  <a:gd name="T12" fmla="*/ 1992 w 2032"/>
                  <a:gd name="T13" fmla="*/ 800 h 800"/>
                  <a:gd name="T14" fmla="*/ 1992 w 2032"/>
                  <a:gd name="T15" fmla="*/ 800 h 800"/>
                  <a:gd name="T16" fmla="*/ 40 w 2032"/>
                  <a:gd name="T17" fmla="*/ 800 h 800"/>
                  <a:gd name="T18" fmla="*/ 40 w 2032"/>
                  <a:gd name="T19" fmla="*/ 800 h 800"/>
                  <a:gd name="T20" fmla="*/ 0 w 2032"/>
                  <a:gd name="T21" fmla="*/ 760 h 800"/>
                  <a:gd name="T22" fmla="*/ 0 w 2032"/>
                  <a:gd name="T23" fmla="*/ 760 h 800"/>
                  <a:gd name="T24" fmla="*/ 0 w 2032"/>
                  <a:gd name="T25" fmla="*/ 40 h 800"/>
                  <a:gd name="T26" fmla="*/ 40 w 2032"/>
                  <a:gd name="T27" fmla="*/ 0 h 800"/>
                  <a:gd name="T28" fmla="*/ 40 w 2032"/>
                  <a:gd name="T29" fmla="*/ 0 h 800"/>
                  <a:gd name="T30" fmla="*/ 1992 w 203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2" h="800">
                    <a:moveTo>
                      <a:pt x="1992" y="0"/>
                    </a:moveTo>
                    <a:cubicBezTo>
                      <a:pt x="2015" y="0"/>
                      <a:pt x="2032" y="18"/>
                      <a:pt x="2032" y="40"/>
                    </a:cubicBezTo>
                    <a:lnTo>
                      <a:pt x="2032" y="40"/>
                    </a:lnTo>
                    <a:lnTo>
                      <a:pt x="2032" y="760"/>
                    </a:lnTo>
                    <a:lnTo>
                      <a:pt x="2032" y="760"/>
                    </a:lnTo>
                    <a:cubicBezTo>
                      <a:pt x="2032" y="783"/>
                      <a:pt x="2015" y="800"/>
                      <a:pt x="1992" y="800"/>
                    </a:cubicBezTo>
                    <a:cubicBezTo>
                      <a:pt x="1992" y="800"/>
                      <a:pt x="1992" y="800"/>
                      <a:pt x="1992" y="800"/>
                    </a:cubicBezTo>
                    <a:lnTo>
                      <a:pt x="1992" y="800"/>
                    </a:lnTo>
                    <a:lnTo>
                      <a:pt x="40" y="800"/>
                    </a:lnTo>
                    <a:lnTo>
                      <a:pt x="40" y="800"/>
                    </a:lnTo>
                    <a:cubicBezTo>
                      <a:pt x="18" y="800"/>
                      <a:pt x="0" y="783"/>
                      <a:pt x="0" y="760"/>
                    </a:cubicBezTo>
                    <a:lnTo>
                      <a:pt x="0" y="760"/>
                    </a:lnTo>
                    <a:lnTo>
                      <a:pt x="0" y="40"/>
                    </a:lnTo>
                    <a:cubicBezTo>
                      <a:pt x="0" y="18"/>
                      <a:pt x="18" y="0"/>
                      <a:pt x="40" y="0"/>
                    </a:cubicBezTo>
                    <a:lnTo>
                      <a:pt x="40" y="0"/>
                    </a:lnTo>
                    <a:lnTo>
                      <a:pt x="1992"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6" name="Rectangle 172"/>
              <p:cNvSpPr>
                <a:spLocks noChangeArrowheads="1"/>
              </p:cNvSpPr>
              <p:nvPr/>
            </p:nvSpPr>
            <p:spPr bwMode="auto">
              <a:xfrm>
                <a:off x="178" y="3609"/>
                <a:ext cx="57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gColorSensor: </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67" name="Line 173"/>
              <p:cNvSpPr>
                <a:spLocks noChangeShapeType="1"/>
              </p:cNvSpPr>
              <p:nvPr/>
            </p:nvSpPr>
            <p:spPr bwMode="auto">
              <a:xfrm>
                <a:off x="198" y="3682"/>
                <a:ext cx="497"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8" name="Rectangle 174"/>
              <p:cNvSpPr>
                <a:spLocks noChangeArrowheads="1"/>
              </p:cNvSpPr>
              <p:nvPr/>
            </p:nvSpPr>
            <p:spPr bwMode="auto">
              <a:xfrm>
                <a:off x="238" y="3687"/>
                <a:ext cx="4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mn-ea"/>
                    <a:ea typeface="+mn-ea"/>
                    <a:cs typeface="ＭＳ Ｐゴシック" pitchFamily="50" charset="-128"/>
                  </a:rPr>
                  <a:t>ColorSensor</a:t>
                </a:r>
                <a:endParaRPr kumimoji="1" lang="ja-JP" altLang="ja-JP" sz="9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9" name="Line 175"/>
              <p:cNvSpPr>
                <a:spLocks noChangeShapeType="1"/>
              </p:cNvSpPr>
              <p:nvPr/>
            </p:nvSpPr>
            <p:spPr bwMode="auto">
              <a:xfrm>
                <a:off x="238" y="3753"/>
                <a:ext cx="417"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0" name="Freeform 176"/>
              <p:cNvSpPr>
                <a:spLocks/>
              </p:cNvSpPr>
              <p:nvPr/>
            </p:nvSpPr>
            <p:spPr bwMode="auto">
              <a:xfrm>
                <a:off x="801" y="3589"/>
                <a:ext cx="564" cy="222"/>
              </a:xfrm>
              <a:custGeom>
                <a:avLst/>
                <a:gdLst>
                  <a:gd name="T0" fmla="*/ 1992 w 2032"/>
                  <a:gd name="T1" fmla="*/ 0 h 800"/>
                  <a:gd name="T2" fmla="*/ 2032 w 2032"/>
                  <a:gd name="T3" fmla="*/ 40 h 800"/>
                  <a:gd name="T4" fmla="*/ 2032 w 2032"/>
                  <a:gd name="T5" fmla="*/ 40 h 800"/>
                  <a:gd name="T6" fmla="*/ 2032 w 2032"/>
                  <a:gd name="T7" fmla="*/ 760 h 800"/>
                  <a:gd name="T8" fmla="*/ 2032 w 2032"/>
                  <a:gd name="T9" fmla="*/ 760 h 800"/>
                  <a:gd name="T10" fmla="*/ 1992 w 2032"/>
                  <a:gd name="T11" fmla="*/ 800 h 800"/>
                  <a:gd name="T12" fmla="*/ 1992 w 2032"/>
                  <a:gd name="T13" fmla="*/ 800 h 800"/>
                  <a:gd name="T14" fmla="*/ 1992 w 2032"/>
                  <a:gd name="T15" fmla="*/ 800 h 800"/>
                  <a:gd name="T16" fmla="*/ 40 w 2032"/>
                  <a:gd name="T17" fmla="*/ 800 h 800"/>
                  <a:gd name="T18" fmla="*/ 40 w 2032"/>
                  <a:gd name="T19" fmla="*/ 800 h 800"/>
                  <a:gd name="T20" fmla="*/ 0 w 2032"/>
                  <a:gd name="T21" fmla="*/ 760 h 800"/>
                  <a:gd name="T22" fmla="*/ 0 w 2032"/>
                  <a:gd name="T23" fmla="*/ 760 h 800"/>
                  <a:gd name="T24" fmla="*/ 0 w 2032"/>
                  <a:gd name="T25" fmla="*/ 40 h 800"/>
                  <a:gd name="T26" fmla="*/ 40 w 2032"/>
                  <a:gd name="T27" fmla="*/ 0 h 800"/>
                  <a:gd name="T28" fmla="*/ 40 w 2032"/>
                  <a:gd name="T29" fmla="*/ 0 h 800"/>
                  <a:gd name="T30" fmla="*/ 1992 w 203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2" h="800">
                    <a:moveTo>
                      <a:pt x="1992" y="0"/>
                    </a:moveTo>
                    <a:cubicBezTo>
                      <a:pt x="2015" y="0"/>
                      <a:pt x="2032" y="18"/>
                      <a:pt x="2032" y="40"/>
                    </a:cubicBezTo>
                    <a:lnTo>
                      <a:pt x="2032" y="40"/>
                    </a:lnTo>
                    <a:lnTo>
                      <a:pt x="2032" y="760"/>
                    </a:lnTo>
                    <a:lnTo>
                      <a:pt x="2032" y="760"/>
                    </a:lnTo>
                    <a:cubicBezTo>
                      <a:pt x="2032" y="783"/>
                      <a:pt x="2015" y="800"/>
                      <a:pt x="1992" y="800"/>
                    </a:cubicBezTo>
                    <a:cubicBezTo>
                      <a:pt x="1992" y="800"/>
                      <a:pt x="1992" y="800"/>
                      <a:pt x="1992" y="800"/>
                    </a:cubicBezTo>
                    <a:lnTo>
                      <a:pt x="1992" y="800"/>
                    </a:lnTo>
                    <a:lnTo>
                      <a:pt x="40" y="800"/>
                    </a:lnTo>
                    <a:lnTo>
                      <a:pt x="40" y="800"/>
                    </a:lnTo>
                    <a:cubicBezTo>
                      <a:pt x="18" y="800"/>
                      <a:pt x="0" y="783"/>
                      <a:pt x="0" y="760"/>
                    </a:cubicBezTo>
                    <a:lnTo>
                      <a:pt x="0" y="760"/>
                    </a:lnTo>
                    <a:lnTo>
                      <a:pt x="0" y="40"/>
                    </a:lnTo>
                    <a:cubicBezTo>
                      <a:pt x="0" y="18"/>
                      <a:pt x="18" y="0"/>
                      <a:pt x="40" y="0"/>
                    </a:cubicBezTo>
                    <a:lnTo>
                      <a:pt x="40" y="0"/>
                    </a:lnTo>
                    <a:lnTo>
                      <a:pt x="1992" y="0"/>
                    </a:lnTo>
                    <a:close/>
                  </a:path>
                </a:pathLst>
              </a:custGeom>
              <a:solidFill>
                <a:srgbClr val="C4C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1" name="Rectangle 177"/>
              <p:cNvSpPr>
                <a:spLocks noChangeArrowheads="1"/>
              </p:cNvSpPr>
              <p:nvPr/>
            </p:nvSpPr>
            <p:spPr bwMode="auto">
              <a:xfrm>
                <a:off x="788" y="3576"/>
                <a:ext cx="568"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2" name="Rectangle 178"/>
              <p:cNvSpPr>
                <a:spLocks noChangeArrowheads="1"/>
              </p:cNvSpPr>
              <p:nvPr/>
            </p:nvSpPr>
            <p:spPr bwMode="auto">
              <a:xfrm>
                <a:off x="788" y="3580"/>
                <a:ext cx="568" cy="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3" name="Rectangle 179"/>
              <p:cNvSpPr>
                <a:spLocks noChangeArrowheads="1"/>
              </p:cNvSpPr>
              <p:nvPr/>
            </p:nvSpPr>
            <p:spPr bwMode="auto">
              <a:xfrm>
                <a:off x="788" y="3625"/>
                <a:ext cx="568"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4" name="Rectangle 180"/>
              <p:cNvSpPr>
                <a:spLocks noChangeArrowheads="1"/>
              </p:cNvSpPr>
              <p:nvPr/>
            </p:nvSpPr>
            <p:spPr bwMode="auto">
              <a:xfrm>
                <a:off x="788" y="3633"/>
                <a:ext cx="568"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5" name="Rectangle 181"/>
              <p:cNvSpPr>
                <a:spLocks noChangeArrowheads="1"/>
              </p:cNvSpPr>
              <p:nvPr/>
            </p:nvSpPr>
            <p:spPr bwMode="auto">
              <a:xfrm>
                <a:off x="788" y="3638"/>
                <a:ext cx="568"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6" name="Rectangle 182"/>
              <p:cNvSpPr>
                <a:spLocks noChangeArrowheads="1"/>
              </p:cNvSpPr>
              <p:nvPr/>
            </p:nvSpPr>
            <p:spPr bwMode="auto">
              <a:xfrm>
                <a:off x="788" y="3647"/>
                <a:ext cx="568" cy="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7" name="Rectangle 183"/>
              <p:cNvSpPr>
                <a:spLocks noChangeArrowheads="1"/>
              </p:cNvSpPr>
              <p:nvPr/>
            </p:nvSpPr>
            <p:spPr bwMode="auto">
              <a:xfrm>
                <a:off x="788" y="3656"/>
                <a:ext cx="568" cy="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8" name="Rectangle 184"/>
              <p:cNvSpPr>
                <a:spLocks noChangeArrowheads="1"/>
              </p:cNvSpPr>
              <p:nvPr/>
            </p:nvSpPr>
            <p:spPr bwMode="auto">
              <a:xfrm>
                <a:off x="788" y="3660"/>
                <a:ext cx="568"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9" name="Rectangle 185"/>
              <p:cNvSpPr>
                <a:spLocks noChangeArrowheads="1"/>
              </p:cNvSpPr>
              <p:nvPr/>
            </p:nvSpPr>
            <p:spPr bwMode="auto">
              <a:xfrm>
                <a:off x="788" y="3669"/>
                <a:ext cx="568" cy="4"/>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0" name="Rectangle 186"/>
              <p:cNvSpPr>
                <a:spLocks noChangeArrowheads="1"/>
              </p:cNvSpPr>
              <p:nvPr/>
            </p:nvSpPr>
            <p:spPr bwMode="auto">
              <a:xfrm>
                <a:off x="788" y="3673"/>
                <a:ext cx="568"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1" name="Rectangle 187"/>
              <p:cNvSpPr>
                <a:spLocks noChangeArrowheads="1"/>
              </p:cNvSpPr>
              <p:nvPr/>
            </p:nvSpPr>
            <p:spPr bwMode="auto">
              <a:xfrm>
                <a:off x="788" y="3682"/>
                <a:ext cx="568"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2" name="Rectangle 188"/>
              <p:cNvSpPr>
                <a:spLocks noChangeArrowheads="1"/>
              </p:cNvSpPr>
              <p:nvPr/>
            </p:nvSpPr>
            <p:spPr bwMode="auto">
              <a:xfrm>
                <a:off x="788" y="3691"/>
                <a:ext cx="568"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3" name="Rectangle 189"/>
              <p:cNvSpPr>
                <a:spLocks noChangeArrowheads="1"/>
              </p:cNvSpPr>
              <p:nvPr/>
            </p:nvSpPr>
            <p:spPr bwMode="auto">
              <a:xfrm>
                <a:off x="788" y="3696"/>
                <a:ext cx="568"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4" name="Rectangle 190"/>
              <p:cNvSpPr>
                <a:spLocks noChangeArrowheads="1"/>
              </p:cNvSpPr>
              <p:nvPr/>
            </p:nvSpPr>
            <p:spPr bwMode="auto">
              <a:xfrm>
                <a:off x="788" y="3704"/>
                <a:ext cx="568"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5" name="Rectangle 191"/>
              <p:cNvSpPr>
                <a:spLocks noChangeArrowheads="1"/>
              </p:cNvSpPr>
              <p:nvPr/>
            </p:nvSpPr>
            <p:spPr bwMode="auto">
              <a:xfrm>
                <a:off x="788" y="3709"/>
                <a:ext cx="568"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6" name="Rectangle 192"/>
              <p:cNvSpPr>
                <a:spLocks noChangeArrowheads="1"/>
              </p:cNvSpPr>
              <p:nvPr/>
            </p:nvSpPr>
            <p:spPr bwMode="auto">
              <a:xfrm>
                <a:off x="788" y="3718"/>
                <a:ext cx="568" cy="4"/>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7" name="Rectangle 193"/>
              <p:cNvSpPr>
                <a:spLocks noChangeArrowheads="1"/>
              </p:cNvSpPr>
              <p:nvPr/>
            </p:nvSpPr>
            <p:spPr bwMode="auto">
              <a:xfrm>
                <a:off x="788" y="3722"/>
                <a:ext cx="568"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8" name="Rectangle 194"/>
              <p:cNvSpPr>
                <a:spLocks noChangeArrowheads="1"/>
              </p:cNvSpPr>
              <p:nvPr/>
            </p:nvSpPr>
            <p:spPr bwMode="auto">
              <a:xfrm>
                <a:off x="788" y="3727"/>
                <a:ext cx="568"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9" name="Rectangle 195"/>
              <p:cNvSpPr>
                <a:spLocks noChangeArrowheads="1"/>
              </p:cNvSpPr>
              <p:nvPr/>
            </p:nvSpPr>
            <p:spPr bwMode="auto">
              <a:xfrm>
                <a:off x="788" y="3736"/>
                <a:ext cx="568"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0" name="Rectangle 196"/>
              <p:cNvSpPr>
                <a:spLocks noChangeArrowheads="1"/>
              </p:cNvSpPr>
              <p:nvPr/>
            </p:nvSpPr>
            <p:spPr bwMode="auto">
              <a:xfrm>
                <a:off x="788" y="3744"/>
                <a:ext cx="568"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1" name="Rectangle 197"/>
              <p:cNvSpPr>
                <a:spLocks noChangeArrowheads="1"/>
              </p:cNvSpPr>
              <p:nvPr/>
            </p:nvSpPr>
            <p:spPr bwMode="auto">
              <a:xfrm>
                <a:off x="788" y="3749"/>
                <a:ext cx="568"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2" name="Rectangle 198"/>
              <p:cNvSpPr>
                <a:spLocks noChangeArrowheads="1"/>
              </p:cNvSpPr>
              <p:nvPr/>
            </p:nvSpPr>
            <p:spPr bwMode="auto">
              <a:xfrm>
                <a:off x="788" y="3758"/>
                <a:ext cx="568"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3" name="Rectangle 199"/>
              <p:cNvSpPr>
                <a:spLocks noChangeArrowheads="1"/>
              </p:cNvSpPr>
              <p:nvPr/>
            </p:nvSpPr>
            <p:spPr bwMode="auto">
              <a:xfrm>
                <a:off x="788" y="3762"/>
                <a:ext cx="568"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4" name="Rectangle 200"/>
              <p:cNvSpPr>
                <a:spLocks noChangeArrowheads="1"/>
              </p:cNvSpPr>
              <p:nvPr/>
            </p:nvSpPr>
            <p:spPr bwMode="auto">
              <a:xfrm>
                <a:off x="788" y="3771"/>
                <a:ext cx="568"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5" name="Rectangle 201"/>
              <p:cNvSpPr>
                <a:spLocks noChangeArrowheads="1"/>
              </p:cNvSpPr>
              <p:nvPr/>
            </p:nvSpPr>
            <p:spPr bwMode="auto">
              <a:xfrm>
                <a:off x="788" y="3780"/>
                <a:ext cx="568" cy="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6" name="Rectangle 202"/>
              <p:cNvSpPr>
                <a:spLocks noChangeArrowheads="1"/>
              </p:cNvSpPr>
              <p:nvPr/>
            </p:nvSpPr>
            <p:spPr bwMode="auto">
              <a:xfrm>
                <a:off x="788" y="3784"/>
                <a:ext cx="568"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7" name="Rectangle 203"/>
              <p:cNvSpPr>
                <a:spLocks noChangeArrowheads="1"/>
              </p:cNvSpPr>
              <p:nvPr/>
            </p:nvSpPr>
            <p:spPr bwMode="auto">
              <a:xfrm>
                <a:off x="788" y="3793"/>
                <a:ext cx="568"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8" name="Rectangle 204"/>
              <p:cNvSpPr>
                <a:spLocks noChangeArrowheads="1"/>
              </p:cNvSpPr>
              <p:nvPr/>
            </p:nvSpPr>
            <p:spPr bwMode="auto">
              <a:xfrm>
                <a:off x="788" y="3798"/>
                <a:ext cx="568"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9" name="Freeform 205"/>
              <p:cNvSpPr>
                <a:spLocks/>
              </p:cNvSpPr>
              <p:nvPr/>
            </p:nvSpPr>
            <p:spPr bwMode="auto">
              <a:xfrm>
                <a:off x="788" y="3576"/>
                <a:ext cx="564" cy="222"/>
              </a:xfrm>
              <a:custGeom>
                <a:avLst/>
                <a:gdLst>
                  <a:gd name="T0" fmla="*/ 1992 w 2032"/>
                  <a:gd name="T1" fmla="*/ 0 h 800"/>
                  <a:gd name="T2" fmla="*/ 2032 w 2032"/>
                  <a:gd name="T3" fmla="*/ 40 h 800"/>
                  <a:gd name="T4" fmla="*/ 2032 w 2032"/>
                  <a:gd name="T5" fmla="*/ 40 h 800"/>
                  <a:gd name="T6" fmla="*/ 2032 w 2032"/>
                  <a:gd name="T7" fmla="*/ 760 h 800"/>
                  <a:gd name="T8" fmla="*/ 2032 w 2032"/>
                  <a:gd name="T9" fmla="*/ 760 h 800"/>
                  <a:gd name="T10" fmla="*/ 1992 w 2032"/>
                  <a:gd name="T11" fmla="*/ 800 h 800"/>
                  <a:gd name="T12" fmla="*/ 1992 w 2032"/>
                  <a:gd name="T13" fmla="*/ 800 h 800"/>
                  <a:gd name="T14" fmla="*/ 1992 w 2032"/>
                  <a:gd name="T15" fmla="*/ 800 h 800"/>
                  <a:gd name="T16" fmla="*/ 40 w 2032"/>
                  <a:gd name="T17" fmla="*/ 800 h 800"/>
                  <a:gd name="T18" fmla="*/ 40 w 2032"/>
                  <a:gd name="T19" fmla="*/ 800 h 800"/>
                  <a:gd name="T20" fmla="*/ 0 w 2032"/>
                  <a:gd name="T21" fmla="*/ 760 h 800"/>
                  <a:gd name="T22" fmla="*/ 0 w 2032"/>
                  <a:gd name="T23" fmla="*/ 760 h 800"/>
                  <a:gd name="T24" fmla="*/ 0 w 2032"/>
                  <a:gd name="T25" fmla="*/ 40 h 800"/>
                  <a:gd name="T26" fmla="*/ 40 w 2032"/>
                  <a:gd name="T27" fmla="*/ 0 h 800"/>
                  <a:gd name="T28" fmla="*/ 40 w 2032"/>
                  <a:gd name="T29" fmla="*/ 0 h 800"/>
                  <a:gd name="T30" fmla="*/ 1992 w 203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2" h="800">
                    <a:moveTo>
                      <a:pt x="1992" y="0"/>
                    </a:moveTo>
                    <a:cubicBezTo>
                      <a:pt x="2015" y="0"/>
                      <a:pt x="2032" y="18"/>
                      <a:pt x="2032" y="40"/>
                    </a:cubicBezTo>
                    <a:lnTo>
                      <a:pt x="2032" y="40"/>
                    </a:lnTo>
                    <a:lnTo>
                      <a:pt x="2032" y="760"/>
                    </a:lnTo>
                    <a:lnTo>
                      <a:pt x="2032" y="760"/>
                    </a:lnTo>
                    <a:cubicBezTo>
                      <a:pt x="2032" y="783"/>
                      <a:pt x="2015" y="800"/>
                      <a:pt x="1992" y="800"/>
                    </a:cubicBezTo>
                    <a:cubicBezTo>
                      <a:pt x="1992" y="800"/>
                      <a:pt x="1992" y="800"/>
                      <a:pt x="1992" y="800"/>
                    </a:cubicBezTo>
                    <a:lnTo>
                      <a:pt x="1992" y="800"/>
                    </a:lnTo>
                    <a:lnTo>
                      <a:pt x="40" y="800"/>
                    </a:lnTo>
                    <a:lnTo>
                      <a:pt x="40" y="800"/>
                    </a:lnTo>
                    <a:cubicBezTo>
                      <a:pt x="18" y="800"/>
                      <a:pt x="0" y="783"/>
                      <a:pt x="0" y="760"/>
                    </a:cubicBezTo>
                    <a:lnTo>
                      <a:pt x="0" y="760"/>
                    </a:lnTo>
                    <a:lnTo>
                      <a:pt x="0" y="40"/>
                    </a:lnTo>
                    <a:cubicBezTo>
                      <a:pt x="0" y="18"/>
                      <a:pt x="18" y="0"/>
                      <a:pt x="40" y="0"/>
                    </a:cubicBezTo>
                    <a:lnTo>
                      <a:pt x="40" y="0"/>
                    </a:lnTo>
                    <a:lnTo>
                      <a:pt x="1992"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grpSp>
        <p:sp>
          <p:nvSpPr>
            <p:cNvPr id="17" name="Rectangle 207"/>
            <p:cNvSpPr>
              <a:spLocks noChangeArrowheads="1"/>
            </p:cNvSpPr>
            <p:nvPr/>
          </p:nvSpPr>
          <p:spPr bwMode="auto">
            <a:xfrm>
              <a:off x="817" y="3609"/>
              <a:ext cx="5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gGyroSensor: </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18" name="Line 208"/>
            <p:cNvSpPr>
              <a:spLocks noChangeShapeType="1"/>
            </p:cNvSpPr>
            <p:nvPr/>
          </p:nvSpPr>
          <p:spPr bwMode="auto">
            <a:xfrm>
              <a:off x="832" y="3682"/>
              <a:ext cx="480"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19" name="Rectangle 209"/>
            <p:cNvSpPr>
              <a:spLocks noChangeArrowheads="1"/>
            </p:cNvSpPr>
            <p:nvPr/>
          </p:nvSpPr>
          <p:spPr bwMode="auto">
            <a:xfrm>
              <a:off x="872" y="3687"/>
              <a:ext cx="44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mn-ea"/>
                  <a:ea typeface="+mn-ea"/>
                  <a:cs typeface="ＭＳ Ｐゴシック" pitchFamily="50" charset="-128"/>
                </a:rPr>
                <a:t>GyroSensor</a:t>
              </a:r>
              <a:endParaRPr kumimoji="1" lang="ja-JP" altLang="ja-JP" sz="9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0" name="Line 210"/>
            <p:cNvSpPr>
              <a:spLocks noChangeShapeType="1"/>
            </p:cNvSpPr>
            <p:nvPr/>
          </p:nvSpPr>
          <p:spPr bwMode="auto">
            <a:xfrm>
              <a:off x="872" y="3753"/>
              <a:ext cx="400"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1" name="Freeform 211"/>
            <p:cNvSpPr>
              <a:spLocks/>
            </p:cNvSpPr>
            <p:nvPr/>
          </p:nvSpPr>
          <p:spPr bwMode="auto">
            <a:xfrm>
              <a:off x="1436" y="3589"/>
              <a:ext cx="541" cy="222"/>
            </a:xfrm>
            <a:custGeom>
              <a:avLst/>
              <a:gdLst>
                <a:gd name="T0" fmla="*/ 1912 w 1952"/>
                <a:gd name="T1" fmla="*/ 0 h 800"/>
                <a:gd name="T2" fmla="*/ 1952 w 1952"/>
                <a:gd name="T3" fmla="*/ 40 h 800"/>
                <a:gd name="T4" fmla="*/ 1952 w 1952"/>
                <a:gd name="T5" fmla="*/ 40 h 800"/>
                <a:gd name="T6" fmla="*/ 1952 w 1952"/>
                <a:gd name="T7" fmla="*/ 760 h 800"/>
                <a:gd name="T8" fmla="*/ 1952 w 1952"/>
                <a:gd name="T9" fmla="*/ 760 h 800"/>
                <a:gd name="T10" fmla="*/ 1912 w 1952"/>
                <a:gd name="T11" fmla="*/ 800 h 800"/>
                <a:gd name="T12" fmla="*/ 1912 w 1952"/>
                <a:gd name="T13" fmla="*/ 800 h 800"/>
                <a:gd name="T14" fmla="*/ 1912 w 1952"/>
                <a:gd name="T15" fmla="*/ 800 h 800"/>
                <a:gd name="T16" fmla="*/ 40 w 1952"/>
                <a:gd name="T17" fmla="*/ 800 h 800"/>
                <a:gd name="T18" fmla="*/ 40 w 1952"/>
                <a:gd name="T19" fmla="*/ 800 h 800"/>
                <a:gd name="T20" fmla="*/ 0 w 1952"/>
                <a:gd name="T21" fmla="*/ 760 h 800"/>
                <a:gd name="T22" fmla="*/ 0 w 1952"/>
                <a:gd name="T23" fmla="*/ 760 h 800"/>
                <a:gd name="T24" fmla="*/ 0 w 1952"/>
                <a:gd name="T25" fmla="*/ 40 h 800"/>
                <a:gd name="T26" fmla="*/ 40 w 1952"/>
                <a:gd name="T27" fmla="*/ 0 h 800"/>
                <a:gd name="T28" fmla="*/ 40 w 1952"/>
                <a:gd name="T29" fmla="*/ 0 h 800"/>
                <a:gd name="T30" fmla="*/ 1912 w 195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2" h="800">
                  <a:moveTo>
                    <a:pt x="1912" y="0"/>
                  </a:moveTo>
                  <a:cubicBezTo>
                    <a:pt x="1935" y="0"/>
                    <a:pt x="1952" y="18"/>
                    <a:pt x="1952" y="40"/>
                  </a:cubicBezTo>
                  <a:lnTo>
                    <a:pt x="1952" y="40"/>
                  </a:lnTo>
                  <a:lnTo>
                    <a:pt x="1952" y="760"/>
                  </a:lnTo>
                  <a:lnTo>
                    <a:pt x="1952" y="760"/>
                  </a:lnTo>
                  <a:cubicBezTo>
                    <a:pt x="1952" y="783"/>
                    <a:pt x="1935" y="800"/>
                    <a:pt x="1912" y="800"/>
                  </a:cubicBezTo>
                  <a:cubicBezTo>
                    <a:pt x="1912" y="800"/>
                    <a:pt x="1912" y="800"/>
                    <a:pt x="1912" y="800"/>
                  </a:cubicBezTo>
                  <a:lnTo>
                    <a:pt x="1912" y="800"/>
                  </a:lnTo>
                  <a:lnTo>
                    <a:pt x="40" y="800"/>
                  </a:lnTo>
                  <a:lnTo>
                    <a:pt x="40" y="800"/>
                  </a:lnTo>
                  <a:cubicBezTo>
                    <a:pt x="18" y="800"/>
                    <a:pt x="0" y="783"/>
                    <a:pt x="0" y="760"/>
                  </a:cubicBezTo>
                  <a:lnTo>
                    <a:pt x="0" y="760"/>
                  </a:lnTo>
                  <a:lnTo>
                    <a:pt x="0" y="40"/>
                  </a:lnTo>
                  <a:cubicBezTo>
                    <a:pt x="0" y="18"/>
                    <a:pt x="18" y="0"/>
                    <a:pt x="40" y="0"/>
                  </a:cubicBezTo>
                  <a:lnTo>
                    <a:pt x="40" y="0"/>
                  </a:lnTo>
                  <a:lnTo>
                    <a:pt x="1912" y="0"/>
                  </a:lnTo>
                  <a:close/>
                </a:path>
              </a:pathLst>
            </a:custGeom>
            <a:solidFill>
              <a:srgbClr val="C4C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2" name="Rectangle 212"/>
            <p:cNvSpPr>
              <a:spLocks noChangeArrowheads="1"/>
            </p:cNvSpPr>
            <p:nvPr/>
          </p:nvSpPr>
          <p:spPr bwMode="auto">
            <a:xfrm>
              <a:off x="1423" y="3576"/>
              <a:ext cx="545"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3" name="Rectangle 213"/>
            <p:cNvSpPr>
              <a:spLocks noChangeArrowheads="1"/>
            </p:cNvSpPr>
            <p:nvPr/>
          </p:nvSpPr>
          <p:spPr bwMode="auto">
            <a:xfrm>
              <a:off x="1423" y="3580"/>
              <a:ext cx="545" cy="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4" name="Rectangle 214"/>
            <p:cNvSpPr>
              <a:spLocks noChangeArrowheads="1"/>
            </p:cNvSpPr>
            <p:nvPr/>
          </p:nvSpPr>
          <p:spPr bwMode="auto">
            <a:xfrm>
              <a:off x="1423" y="3625"/>
              <a:ext cx="545"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5" name="Rectangle 215"/>
            <p:cNvSpPr>
              <a:spLocks noChangeArrowheads="1"/>
            </p:cNvSpPr>
            <p:nvPr/>
          </p:nvSpPr>
          <p:spPr bwMode="auto">
            <a:xfrm>
              <a:off x="1423" y="3633"/>
              <a:ext cx="545"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6" name="Rectangle 216"/>
            <p:cNvSpPr>
              <a:spLocks noChangeArrowheads="1"/>
            </p:cNvSpPr>
            <p:nvPr/>
          </p:nvSpPr>
          <p:spPr bwMode="auto">
            <a:xfrm>
              <a:off x="1423" y="3638"/>
              <a:ext cx="545"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7" name="Rectangle 217"/>
            <p:cNvSpPr>
              <a:spLocks noChangeArrowheads="1"/>
            </p:cNvSpPr>
            <p:nvPr/>
          </p:nvSpPr>
          <p:spPr bwMode="auto">
            <a:xfrm>
              <a:off x="1423" y="3647"/>
              <a:ext cx="545" cy="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8" name="Rectangle 218"/>
            <p:cNvSpPr>
              <a:spLocks noChangeArrowheads="1"/>
            </p:cNvSpPr>
            <p:nvPr/>
          </p:nvSpPr>
          <p:spPr bwMode="auto">
            <a:xfrm>
              <a:off x="1423" y="3656"/>
              <a:ext cx="545" cy="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29" name="Rectangle 219"/>
            <p:cNvSpPr>
              <a:spLocks noChangeArrowheads="1"/>
            </p:cNvSpPr>
            <p:nvPr/>
          </p:nvSpPr>
          <p:spPr bwMode="auto">
            <a:xfrm>
              <a:off x="1423" y="3660"/>
              <a:ext cx="545"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0" name="Rectangle 220"/>
            <p:cNvSpPr>
              <a:spLocks noChangeArrowheads="1"/>
            </p:cNvSpPr>
            <p:nvPr/>
          </p:nvSpPr>
          <p:spPr bwMode="auto">
            <a:xfrm>
              <a:off x="1423" y="3669"/>
              <a:ext cx="545" cy="4"/>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1" name="Rectangle 221"/>
            <p:cNvSpPr>
              <a:spLocks noChangeArrowheads="1"/>
            </p:cNvSpPr>
            <p:nvPr/>
          </p:nvSpPr>
          <p:spPr bwMode="auto">
            <a:xfrm>
              <a:off x="1423" y="3673"/>
              <a:ext cx="545"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2" name="Rectangle 222"/>
            <p:cNvSpPr>
              <a:spLocks noChangeArrowheads="1"/>
            </p:cNvSpPr>
            <p:nvPr/>
          </p:nvSpPr>
          <p:spPr bwMode="auto">
            <a:xfrm>
              <a:off x="1423" y="3682"/>
              <a:ext cx="545"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3" name="Rectangle 223"/>
            <p:cNvSpPr>
              <a:spLocks noChangeArrowheads="1"/>
            </p:cNvSpPr>
            <p:nvPr/>
          </p:nvSpPr>
          <p:spPr bwMode="auto">
            <a:xfrm>
              <a:off x="1423" y="3691"/>
              <a:ext cx="545"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4" name="Rectangle 224"/>
            <p:cNvSpPr>
              <a:spLocks noChangeArrowheads="1"/>
            </p:cNvSpPr>
            <p:nvPr/>
          </p:nvSpPr>
          <p:spPr bwMode="auto">
            <a:xfrm>
              <a:off x="1423" y="3696"/>
              <a:ext cx="545"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5" name="Rectangle 225"/>
            <p:cNvSpPr>
              <a:spLocks noChangeArrowheads="1"/>
            </p:cNvSpPr>
            <p:nvPr/>
          </p:nvSpPr>
          <p:spPr bwMode="auto">
            <a:xfrm>
              <a:off x="1423" y="3704"/>
              <a:ext cx="545"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6" name="Rectangle 226"/>
            <p:cNvSpPr>
              <a:spLocks noChangeArrowheads="1"/>
            </p:cNvSpPr>
            <p:nvPr/>
          </p:nvSpPr>
          <p:spPr bwMode="auto">
            <a:xfrm>
              <a:off x="1423" y="3709"/>
              <a:ext cx="545"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7" name="Rectangle 227"/>
            <p:cNvSpPr>
              <a:spLocks noChangeArrowheads="1"/>
            </p:cNvSpPr>
            <p:nvPr/>
          </p:nvSpPr>
          <p:spPr bwMode="auto">
            <a:xfrm>
              <a:off x="1423" y="3718"/>
              <a:ext cx="545" cy="4"/>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8" name="Rectangle 228"/>
            <p:cNvSpPr>
              <a:spLocks noChangeArrowheads="1"/>
            </p:cNvSpPr>
            <p:nvPr/>
          </p:nvSpPr>
          <p:spPr bwMode="auto">
            <a:xfrm>
              <a:off x="1423" y="3722"/>
              <a:ext cx="545"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39" name="Rectangle 229"/>
            <p:cNvSpPr>
              <a:spLocks noChangeArrowheads="1"/>
            </p:cNvSpPr>
            <p:nvPr/>
          </p:nvSpPr>
          <p:spPr bwMode="auto">
            <a:xfrm>
              <a:off x="1423" y="3727"/>
              <a:ext cx="545"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0" name="Rectangle 230"/>
            <p:cNvSpPr>
              <a:spLocks noChangeArrowheads="1"/>
            </p:cNvSpPr>
            <p:nvPr/>
          </p:nvSpPr>
          <p:spPr bwMode="auto">
            <a:xfrm>
              <a:off x="1423" y="3736"/>
              <a:ext cx="545"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1" name="Rectangle 231"/>
            <p:cNvSpPr>
              <a:spLocks noChangeArrowheads="1"/>
            </p:cNvSpPr>
            <p:nvPr/>
          </p:nvSpPr>
          <p:spPr bwMode="auto">
            <a:xfrm>
              <a:off x="1423" y="3744"/>
              <a:ext cx="545"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2" name="Rectangle 232"/>
            <p:cNvSpPr>
              <a:spLocks noChangeArrowheads="1"/>
            </p:cNvSpPr>
            <p:nvPr/>
          </p:nvSpPr>
          <p:spPr bwMode="auto">
            <a:xfrm>
              <a:off x="1423" y="3749"/>
              <a:ext cx="545"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3" name="Rectangle 233"/>
            <p:cNvSpPr>
              <a:spLocks noChangeArrowheads="1"/>
            </p:cNvSpPr>
            <p:nvPr/>
          </p:nvSpPr>
          <p:spPr bwMode="auto">
            <a:xfrm>
              <a:off x="1423" y="3758"/>
              <a:ext cx="545"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4" name="Rectangle 234"/>
            <p:cNvSpPr>
              <a:spLocks noChangeArrowheads="1"/>
            </p:cNvSpPr>
            <p:nvPr/>
          </p:nvSpPr>
          <p:spPr bwMode="auto">
            <a:xfrm>
              <a:off x="1423" y="3762"/>
              <a:ext cx="545"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5" name="Rectangle 235"/>
            <p:cNvSpPr>
              <a:spLocks noChangeArrowheads="1"/>
            </p:cNvSpPr>
            <p:nvPr/>
          </p:nvSpPr>
          <p:spPr bwMode="auto">
            <a:xfrm>
              <a:off x="1423" y="3771"/>
              <a:ext cx="545"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6" name="Rectangle 236"/>
            <p:cNvSpPr>
              <a:spLocks noChangeArrowheads="1"/>
            </p:cNvSpPr>
            <p:nvPr/>
          </p:nvSpPr>
          <p:spPr bwMode="auto">
            <a:xfrm>
              <a:off x="1423" y="3780"/>
              <a:ext cx="545" cy="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7" name="Rectangle 237"/>
            <p:cNvSpPr>
              <a:spLocks noChangeArrowheads="1"/>
            </p:cNvSpPr>
            <p:nvPr/>
          </p:nvSpPr>
          <p:spPr bwMode="auto">
            <a:xfrm>
              <a:off x="1423" y="3784"/>
              <a:ext cx="545"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8" name="Rectangle 238"/>
            <p:cNvSpPr>
              <a:spLocks noChangeArrowheads="1"/>
            </p:cNvSpPr>
            <p:nvPr/>
          </p:nvSpPr>
          <p:spPr bwMode="auto">
            <a:xfrm>
              <a:off x="1423" y="3793"/>
              <a:ext cx="545"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49" name="Rectangle 239"/>
            <p:cNvSpPr>
              <a:spLocks noChangeArrowheads="1"/>
            </p:cNvSpPr>
            <p:nvPr/>
          </p:nvSpPr>
          <p:spPr bwMode="auto">
            <a:xfrm>
              <a:off x="1423" y="3798"/>
              <a:ext cx="545"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0" name="Freeform 240"/>
            <p:cNvSpPr>
              <a:spLocks/>
            </p:cNvSpPr>
            <p:nvPr/>
          </p:nvSpPr>
          <p:spPr bwMode="auto">
            <a:xfrm>
              <a:off x="1423" y="3576"/>
              <a:ext cx="541" cy="222"/>
            </a:xfrm>
            <a:custGeom>
              <a:avLst/>
              <a:gdLst>
                <a:gd name="T0" fmla="*/ 1912 w 1952"/>
                <a:gd name="T1" fmla="*/ 0 h 800"/>
                <a:gd name="T2" fmla="*/ 1952 w 1952"/>
                <a:gd name="T3" fmla="*/ 40 h 800"/>
                <a:gd name="T4" fmla="*/ 1952 w 1952"/>
                <a:gd name="T5" fmla="*/ 40 h 800"/>
                <a:gd name="T6" fmla="*/ 1952 w 1952"/>
                <a:gd name="T7" fmla="*/ 760 h 800"/>
                <a:gd name="T8" fmla="*/ 1952 w 1952"/>
                <a:gd name="T9" fmla="*/ 760 h 800"/>
                <a:gd name="T10" fmla="*/ 1912 w 1952"/>
                <a:gd name="T11" fmla="*/ 800 h 800"/>
                <a:gd name="T12" fmla="*/ 1912 w 1952"/>
                <a:gd name="T13" fmla="*/ 800 h 800"/>
                <a:gd name="T14" fmla="*/ 1912 w 1952"/>
                <a:gd name="T15" fmla="*/ 800 h 800"/>
                <a:gd name="T16" fmla="*/ 40 w 1952"/>
                <a:gd name="T17" fmla="*/ 800 h 800"/>
                <a:gd name="T18" fmla="*/ 40 w 1952"/>
                <a:gd name="T19" fmla="*/ 800 h 800"/>
                <a:gd name="T20" fmla="*/ 0 w 1952"/>
                <a:gd name="T21" fmla="*/ 760 h 800"/>
                <a:gd name="T22" fmla="*/ 0 w 1952"/>
                <a:gd name="T23" fmla="*/ 760 h 800"/>
                <a:gd name="T24" fmla="*/ 0 w 1952"/>
                <a:gd name="T25" fmla="*/ 40 h 800"/>
                <a:gd name="T26" fmla="*/ 40 w 1952"/>
                <a:gd name="T27" fmla="*/ 0 h 800"/>
                <a:gd name="T28" fmla="*/ 40 w 1952"/>
                <a:gd name="T29" fmla="*/ 0 h 800"/>
                <a:gd name="T30" fmla="*/ 1912 w 195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2" h="800">
                  <a:moveTo>
                    <a:pt x="1912" y="0"/>
                  </a:moveTo>
                  <a:cubicBezTo>
                    <a:pt x="1935" y="0"/>
                    <a:pt x="1952" y="18"/>
                    <a:pt x="1952" y="40"/>
                  </a:cubicBezTo>
                  <a:lnTo>
                    <a:pt x="1952" y="40"/>
                  </a:lnTo>
                  <a:lnTo>
                    <a:pt x="1952" y="760"/>
                  </a:lnTo>
                  <a:lnTo>
                    <a:pt x="1952" y="760"/>
                  </a:lnTo>
                  <a:cubicBezTo>
                    <a:pt x="1952" y="783"/>
                    <a:pt x="1935" y="800"/>
                    <a:pt x="1912" y="800"/>
                  </a:cubicBezTo>
                  <a:cubicBezTo>
                    <a:pt x="1912" y="800"/>
                    <a:pt x="1912" y="800"/>
                    <a:pt x="1912" y="800"/>
                  </a:cubicBezTo>
                  <a:lnTo>
                    <a:pt x="1912" y="800"/>
                  </a:lnTo>
                  <a:lnTo>
                    <a:pt x="40" y="800"/>
                  </a:lnTo>
                  <a:lnTo>
                    <a:pt x="40" y="800"/>
                  </a:lnTo>
                  <a:cubicBezTo>
                    <a:pt x="18" y="800"/>
                    <a:pt x="0" y="783"/>
                    <a:pt x="0" y="760"/>
                  </a:cubicBezTo>
                  <a:lnTo>
                    <a:pt x="0" y="760"/>
                  </a:lnTo>
                  <a:lnTo>
                    <a:pt x="0" y="40"/>
                  </a:lnTo>
                  <a:cubicBezTo>
                    <a:pt x="0" y="18"/>
                    <a:pt x="18" y="0"/>
                    <a:pt x="40" y="0"/>
                  </a:cubicBezTo>
                  <a:lnTo>
                    <a:pt x="40" y="0"/>
                  </a:lnTo>
                  <a:lnTo>
                    <a:pt x="1912"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1" name="Rectangle 241"/>
            <p:cNvSpPr>
              <a:spLocks noChangeArrowheads="1"/>
            </p:cNvSpPr>
            <p:nvPr/>
          </p:nvSpPr>
          <p:spPr bwMode="auto">
            <a:xfrm>
              <a:off x="1485" y="3609"/>
              <a:ext cx="49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gLeftWheel: </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52" name="Line 242"/>
            <p:cNvSpPr>
              <a:spLocks noChangeShapeType="1"/>
            </p:cNvSpPr>
            <p:nvPr/>
          </p:nvSpPr>
          <p:spPr bwMode="auto">
            <a:xfrm>
              <a:off x="1485" y="3682"/>
              <a:ext cx="417"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3" name="Rectangle 243"/>
            <p:cNvSpPr>
              <a:spLocks noChangeArrowheads="1"/>
            </p:cNvSpPr>
            <p:nvPr/>
          </p:nvSpPr>
          <p:spPr bwMode="auto">
            <a:xfrm>
              <a:off x="1596" y="3687"/>
              <a:ext cx="22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mn-ea"/>
                  <a:ea typeface="+mn-ea"/>
                  <a:cs typeface="ＭＳ Ｐゴシック" pitchFamily="50" charset="-128"/>
                </a:rPr>
                <a:t>Motor</a:t>
              </a:r>
              <a:endParaRPr kumimoji="1" lang="ja-JP" altLang="ja-JP" sz="9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54" name="Line 244"/>
            <p:cNvSpPr>
              <a:spLocks noChangeShapeType="1"/>
            </p:cNvSpPr>
            <p:nvPr/>
          </p:nvSpPr>
          <p:spPr bwMode="auto">
            <a:xfrm>
              <a:off x="1596" y="3753"/>
              <a:ext cx="199"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5" name="Freeform 245"/>
            <p:cNvSpPr>
              <a:spLocks/>
            </p:cNvSpPr>
            <p:nvPr/>
          </p:nvSpPr>
          <p:spPr bwMode="auto">
            <a:xfrm>
              <a:off x="2048" y="3589"/>
              <a:ext cx="541" cy="222"/>
            </a:xfrm>
            <a:custGeom>
              <a:avLst/>
              <a:gdLst>
                <a:gd name="T0" fmla="*/ 1912 w 1952"/>
                <a:gd name="T1" fmla="*/ 0 h 800"/>
                <a:gd name="T2" fmla="*/ 1952 w 1952"/>
                <a:gd name="T3" fmla="*/ 40 h 800"/>
                <a:gd name="T4" fmla="*/ 1952 w 1952"/>
                <a:gd name="T5" fmla="*/ 40 h 800"/>
                <a:gd name="T6" fmla="*/ 1952 w 1952"/>
                <a:gd name="T7" fmla="*/ 760 h 800"/>
                <a:gd name="T8" fmla="*/ 1952 w 1952"/>
                <a:gd name="T9" fmla="*/ 760 h 800"/>
                <a:gd name="T10" fmla="*/ 1912 w 1952"/>
                <a:gd name="T11" fmla="*/ 800 h 800"/>
                <a:gd name="T12" fmla="*/ 1912 w 1952"/>
                <a:gd name="T13" fmla="*/ 800 h 800"/>
                <a:gd name="T14" fmla="*/ 1912 w 1952"/>
                <a:gd name="T15" fmla="*/ 800 h 800"/>
                <a:gd name="T16" fmla="*/ 40 w 1952"/>
                <a:gd name="T17" fmla="*/ 800 h 800"/>
                <a:gd name="T18" fmla="*/ 40 w 1952"/>
                <a:gd name="T19" fmla="*/ 800 h 800"/>
                <a:gd name="T20" fmla="*/ 0 w 1952"/>
                <a:gd name="T21" fmla="*/ 760 h 800"/>
                <a:gd name="T22" fmla="*/ 0 w 1952"/>
                <a:gd name="T23" fmla="*/ 760 h 800"/>
                <a:gd name="T24" fmla="*/ 0 w 1952"/>
                <a:gd name="T25" fmla="*/ 40 h 800"/>
                <a:gd name="T26" fmla="*/ 40 w 1952"/>
                <a:gd name="T27" fmla="*/ 0 h 800"/>
                <a:gd name="T28" fmla="*/ 40 w 1952"/>
                <a:gd name="T29" fmla="*/ 0 h 800"/>
                <a:gd name="T30" fmla="*/ 1912 w 195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2" h="800">
                  <a:moveTo>
                    <a:pt x="1912" y="0"/>
                  </a:moveTo>
                  <a:cubicBezTo>
                    <a:pt x="1935" y="0"/>
                    <a:pt x="1952" y="18"/>
                    <a:pt x="1952" y="40"/>
                  </a:cubicBezTo>
                  <a:lnTo>
                    <a:pt x="1952" y="40"/>
                  </a:lnTo>
                  <a:lnTo>
                    <a:pt x="1952" y="760"/>
                  </a:lnTo>
                  <a:lnTo>
                    <a:pt x="1952" y="760"/>
                  </a:lnTo>
                  <a:cubicBezTo>
                    <a:pt x="1952" y="783"/>
                    <a:pt x="1935" y="800"/>
                    <a:pt x="1912" y="800"/>
                  </a:cubicBezTo>
                  <a:cubicBezTo>
                    <a:pt x="1912" y="800"/>
                    <a:pt x="1912" y="800"/>
                    <a:pt x="1912" y="800"/>
                  </a:cubicBezTo>
                  <a:lnTo>
                    <a:pt x="1912" y="800"/>
                  </a:lnTo>
                  <a:lnTo>
                    <a:pt x="40" y="800"/>
                  </a:lnTo>
                  <a:lnTo>
                    <a:pt x="40" y="800"/>
                  </a:lnTo>
                  <a:cubicBezTo>
                    <a:pt x="18" y="800"/>
                    <a:pt x="0" y="783"/>
                    <a:pt x="0" y="760"/>
                  </a:cubicBezTo>
                  <a:lnTo>
                    <a:pt x="0" y="760"/>
                  </a:lnTo>
                  <a:lnTo>
                    <a:pt x="0" y="40"/>
                  </a:lnTo>
                  <a:cubicBezTo>
                    <a:pt x="0" y="18"/>
                    <a:pt x="18" y="0"/>
                    <a:pt x="40" y="0"/>
                  </a:cubicBezTo>
                  <a:lnTo>
                    <a:pt x="40" y="0"/>
                  </a:lnTo>
                  <a:lnTo>
                    <a:pt x="1912" y="0"/>
                  </a:lnTo>
                  <a:close/>
                </a:path>
              </a:pathLst>
            </a:custGeom>
            <a:solidFill>
              <a:srgbClr val="C4C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6" name="Rectangle 246"/>
            <p:cNvSpPr>
              <a:spLocks noChangeArrowheads="1"/>
            </p:cNvSpPr>
            <p:nvPr/>
          </p:nvSpPr>
          <p:spPr bwMode="auto">
            <a:xfrm>
              <a:off x="2035" y="3576"/>
              <a:ext cx="546"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7" name="Rectangle 247"/>
            <p:cNvSpPr>
              <a:spLocks noChangeArrowheads="1"/>
            </p:cNvSpPr>
            <p:nvPr/>
          </p:nvSpPr>
          <p:spPr bwMode="auto">
            <a:xfrm>
              <a:off x="2035" y="3580"/>
              <a:ext cx="546" cy="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8" name="Rectangle 248"/>
            <p:cNvSpPr>
              <a:spLocks noChangeArrowheads="1"/>
            </p:cNvSpPr>
            <p:nvPr/>
          </p:nvSpPr>
          <p:spPr bwMode="auto">
            <a:xfrm>
              <a:off x="2035" y="3625"/>
              <a:ext cx="546"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59" name="Rectangle 249"/>
            <p:cNvSpPr>
              <a:spLocks noChangeArrowheads="1"/>
            </p:cNvSpPr>
            <p:nvPr/>
          </p:nvSpPr>
          <p:spPr bwMode="auto">
            <a:xfrm>
              <a:off x="2035" y="3633"/>
              <a:ext cx="546" cy="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0" name="Rectangle 250"/>
            <p:cNvSpPr>
              <a:spLocks noChangeArrowheads="1"/>
            </p:cNvSpPr>
            <p:nvPr/>
          </p:nvSpPr>
          <p:spPr bwMode="auto">
            <a:xfrm>
              <a:off x="2035" y="3638"/>
              <a:ext cx="546" cy="9"/>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1" name="Rectangle 251"/>
            <p:cNvSpPr>
              <a:spLocks noChangeArrowheads="1"/>
            </p:cNvSpPr>
            <p:nvPr/>
          </p:nvSpPr>
          <p:spPr bwMode="auto">
            <a:xfrm>
              <a:off x="2035" y="3647"/>
              <a:ext cx="546" cy="9"/>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2" name="Rectangle 252"/>
            <p:cNvSpPr>
              <a:spLocks noChangeArrowheads="1"/>
            </p:cNvSpPr>
            <p:nvPr/>
          </p:nvSpPr>
          <p:spPr bwMode="auto">
            <a:xfrm>
              <a:off x="2035" y="3656"/>
              <a:ext cx="546" cy="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3" name="Rectangle 253"/>
            <p:cNvSpPr>
              <a:spLocks noChangeArrowheads="1"/>
            </p:cNvSpPr>
            <p:nvPr/>
          </p:nvSpPr>
          <p:spPr bwMode="auto">
            <a:xfrm>
              <a:off x="2035" y="3660"/>
              <a:ext cx="546"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4" name="Rectangle 254"/>
            <p:cNvSpPr>
              <a:spLocks noChangeArrowheads="1"/>
            </p:cNvSpPr>
            <p:nvPr/>
          </p:nvSpPr>
          <p:spPr bwMode="auto">
            <a:xfrm>
              <a:off x="2035" y="3669"/>
              <a:ext cx="546" cy="4"/>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5" name="Rectangle 255"/>
            <p:cNvSpPr>
              <a:spLocks noChangeArrowheads="1"/>
            </p:cNvSpPr>
            <p:nvPr/>
          </p:nvSpPr>
          <p:spPr bwMode="auto">
            <a:xfrm>
              <a:off x="2035" y="3673"/>
              <a:ext cx="546"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6" name="Rectangle 256"/>
            <p:cNvSpPr>
              <a:spLocks noChangeArrowheads="1"/>
            </p:cNvSpPr>
            <p:nvPr/>
          </p:nvSpPr>
          <p:spPr bwMode="auto">
            <a:xfrm>
              <a:off x="2035" y="3682"/>
              <a:ext cx="546"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7" name="Rectangle 257"/>
            <p:cNvSpPr>
              <a:spLocks noChangeArrowheads="1"/>
            </p:cNvSpPr>
            <p:nvPr/>
          </p:nvSpPr>
          <p:spPr bwMode="auto">
            <a:xfrm>
              <a:off x="2035" y="3691"/>
              <a:ext cx="546" cy="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8" name="Rectangle 258"/>
            <p:cNvSpPr>
              <a:spLocks noChangeArrowheads="1"/>
            </p:cNvSpPr>
            <p:nvPr/>
          </p:nvSpPr>
          <p:spPr bwMode="auto">
            <a:xfrm>
              <a:off x="2035" y="3696"/>
              <a:ext cx="546"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69" name="Rectangle 259"/>
            <p:cNvSpPr>
              <a:spLocks noChangeArrowheads="1"/>
            </p:cNvSpPr>
            <p:nvPr/>
          </p:nvSpPr>
          <p:spPr bwMode="auto">
            <a:xfrm>
              <a:off x="2035" y="3704"/>
              <a:ext cx="546" cy="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0" name="Rectangle 260"/>
            <p:cNvSpPr>
              <a:spLocks noChangeArrowheads="1"/>
            </p:cNvSpPr>
            <p:nvPr/>
          </p:nvSpPr>
          <p:spPr bwMode="auto">
            <a:xfrm>
              <a:off x="2035" y="3709"/>
              <a:ext cx="546"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1" name="Rectangle 261"/>
            <p:cNvSpPr>
              <a:spLocks noChangeArrowheads="1"/>
            </p:cNvSpPr>
            <p:nvPr/>
          </p:nvSpPr>
          <p:spPr bwMode="auto">
            <a:xfrm>
              <a:off x="2035" y="3718"/>
              <a:ext cx="546" cy="4"/>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2" name="Rectangle 262"/>
            <p:cNvSpPr>
              <a:spLocks noChangeArrowheads="1"/>
            </p:cNvSpPr>
            <p:nvPr/>
          </p:nvSpPr>
          <p:spPr bwMode="auto">
            <a:xfrm>
              <a:off x="2035" y="3722"/>
              <a:ext cx="546"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3" name="Rectangle 263"/>
            <p:cNvSpPr>
              <a:spLocks noChangeArrowheads="1"/>
            </p:cNvSpPr>
            <p:nvPr/>
          </p:nvSpPr>
          <p:spPr bwMode="auto">
            <a:xfrm>
              <a:off x="2035" y="3727"/>
              <a:ext cx="546"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4" name="Rectangle 264"/>
            <p:cNvSpPr>
              <a:spLocks noChangeArrowheads="1"/>
            </p:cNvSpPr>
            <p:nvPr/>
          </p:nvSpPr>
          <p:spPr bwMode="auto">
            <a:xfrm>
              <a:off x="2035" y="3736"/>
              <a:ext cx="546"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5" name="Rectangle 265"/>
            <p:cNvSpPr>
              <a:spLocks noChangeArrowheads="1"/>
            </p:cNvSpPr>
            <p:nvPr/>
          </p:nvSpPr>
          <p:spPr bwMode="auto">
            <a:xfrm>
              <a:off x="2035" y="3744"/>
              <a:ext cx="546" cy="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6" name="Rectangle 266"/>
            <p:cNvSpPr>
              <a:spLocks noChangeArrowheads="1"/>
            </p:cNvSpPr>
            <p:nvPr/>
          </p:nvSpPr>
          <p:spPr bwMode="auto">
            <a:xfrm>
              <a:off x="2035" y="3749"/>
              <a:ext cx="546"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7" name="Rectangle 267"/>
            <p:cNvSpPr>
              <a:spLocks noChangeArrowheads="1"/>
            </p:cNvSpPr>
            <p:nvPr/>
          </p:nvSpPr>
          <p:spPr bwMode="auto">
            <a:xfrm>
              <a:off x="2035" y="3758"/>
              <a:ext cx="546" cy="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8" name="Rectangle 268"/>
            <p:cNvSpPr>
              <a:spLocks noChangeArrowheads="1"/>
            </p:cNvSpPr>
            <p:nvPr/>
          </p:nvSpPr>
          <p:spPr bwMode="auto">
            <a:xfrm>
              <a:off x="2035" y="3762"/>
              <a:ext cx="546"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79" name="Rectangle 269"/>
            <p:cNvSpPr>
              <a:spLocks noChangeArrowheads="1"/>
            </p:cNvSpPr>
            <p:nvPr/>
          </p:nvSpPr>
          <p:spPr bwMode="auto">
            <a:xfrm>
              <a:off x="2035" y="3771"/>
              <a:ext cx="546"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0" name="Rectangle 270"/>
            <p:cNvSpPr>
              <a:spLocks noChangeArrowheads="1"/>
            </p:cNvSpPr>
            <p:nvPr/>
          </p:nvSpPr>
          <p:spPr bwMode="auto">
            <a:xfrm>
              <a:off x="2035" y="3780"/>
              <a:ext cx="546" cy="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1" name="Rectangle 271"/>
            <p:cNvSpPr>
              <a:spLocks noChangeArrowheads="1"/>
            </p:cNvSpPr>
            <p:nvPr/>
          </p:nvSpPr>
          <p:spPr bwMode="auto">
            <a:xfrm>
              <a:off x="2035" y="3784"/>
              <a:ext cx="546"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2" name="Rectangle 272"/>
            <p:cNvSpPr>
              <a:spLocks noChangeArrowheads="1"/>
            </p:cNvSpPr>
            <p:nvPr/>
          </p:nvSpPr>
          <p:spPr bwMode="auto">
            <a:xfrm>
              <a:off x="2035" y="3793"/>
              <a:ext cx="546"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3" name="Rectangle 273"/>
            <p:cNvSpPr>
              <a:spLocks noChangeArrowheads="1"/>
            </p:cNvSpPr>
            <p:nvPr/>
          </p:nvSpPr>
          <p:spPr bwMode="auto">
            <a:xfrm>
              <a:off x="2035" y="3798"/>
              <a:ext cx="546" cy="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4" name="Freeform 274"/>
            <p:cNvSpPr>
              <a:spLocks/>
            </p:cNvSpPr>
            <p:nvPr/>
          </p:nvSpPr>
          <p:spPr bwMode="auto">
            <a:xfrm>
              <a:off x="2035" y="3576"/>
              <a:ext cx="541" cy="222"/>
            </a:xfrm>
            <a:custGeom>
              <a:avLst/>
              <a:gdLst>
                <a:gd name="T0" fmla="*/ 1912 w 1952"/>
                <a:gd name="T1" fmla="*/ 0 h 800"/>
                <a:gd name="T2" fmla="*/ 1952 w 1952"/>
                <a:gd name="T3" fmla="*/ 40 h 800"/>
                <a:gd name="T4" fmla="*/ 1952 w 1952"/>
                <a:gd name="T5" fmla="*/ 40 h 800"/>
                <a:gd name="T6" fmla="*/ 1952 w 1952"/>
                <a:gd name="T7" fmla="*/ 760 h 800"/>
                <a:gd name="T8" fmla="*/ 1952 w 1952"/>
                <a:gd name="T9" fmla="*/ 760 h 800"/>
                <a:gd name="T10" fmla="*/ 1912 w 1952"/>
                <a:gd name="T11" fmla="*/ 800 h 800"/>
                <a:gd name="T12" fmla="*/ 1912 w 1952"/>
                <a:gd name="T13" fmla="*/ 800 h 800"/>
                <a:gd name="T14" fmla="*/ 1912 w 1952"/>
                <a:gd name="T15" fmla="*/ 800 h 800"/>
                <a:gd name="T16" fmla="*/ 40 w 1952"/>
                <a:gd name="T17" fmla="*/ 800 h 800"/>
                <a:gd name="T18" fmla="*/ 40 w 1952"/>
                <a:gd name="T19" fmla="*/ 800 h 800"/>
                <a:gd name="T20" fmla="*/ 0 w 1952"/>
                <a:gd name="T21" fmla="*/ 760 h 800"/>
                <a:gd name="T22" fmla="*/ 0 w 1952"/>
                <a:gd name="T23" fmla="*/ 760 h 800"/>
                <a:gd name="T24" fmla="*/ 0 w 1952"/>
                <a:gd name="T25" fmla="*/ 40 h 800"/>
                <a:gd name="T26" fmla="*/ 40 w 1952"/>
                <a:gd name="T27" fmla="*/ 0 h 800"/>
                <a:gd name="T28" fmla="*/ 40 w 1952"/>
                <a:gd name="T29" fmla="*/ 0 h 800"/>
                <a:gd name="T30" fmla="*/ 1912 w 1952"/>
                <a:gd name="T3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2" h="800">
                  <a:moveTo>
                    <a:pt x="1912" y="0"/>
                  </a:moveTo>
                  <a:cubicBezTo>
                    <a:pt x="1935" y="0"/>
                    <a:pt x="1952" y="18"/>
                    <a:pt x="1952" y="40"/>
                  </a:cubicBezTo>
                  <a:lnTo>
                    <a:pt x="1952" y="40"/>
                  </a:lnTo>
                  <a:lnTo>
                    <a:pt x="1952" y="760"/>
                  </a:lnTo>
                  <a:lnTo>
                    <a:pt x="1952" y="760"/>
                  </a:lnTo>
                  <a:cubicBezTo>
                    <a:pt x="1952" y="783"/>
                    <a:pt x="1935" y="800"/>
                    <a:pt x="1912" y="800"/>
                  </a:cubicBezTo>
                  <a:cubicBezTo>
                    <a:pt x="1912" y="800"/>
                    <a:pt x="1912" y="800"/>
                    <a:pt x="1912" y="800"/>
                  </a:cubicBezTo>
                  <a:lnTo>
                    <a:pt x="1912" y="800"/>
                  </a:lnTo>
                  <a:lnTo>
                    <a:pt x="40" y="800"/>
                  </a:lnTo>
                  <a:lnTo>
                    <a:pt x="40" y="800"/>
                  </a:lnTo>
                  <a:cubicBezTo>
                    <a:pt x="18" y="800"/>
                    <a:pt x="0" y="783"/>
                    <a:pt x="0" y="760"/>
                  </a:cubicBezTo>
                  <a:lnTo>
                    <a:pt x="0" y="760"/>
                  </a:lnTo>
                  <a:lnTo>
                    <a:pt x="0" y="40"/>
                  </a:lnTo>
                  <a:cubicBezTo>
                    <a:pt x="0" y="18"/>
                    <a:pt x="18" y="0"/>
                    <a:pt x="40" y="0"/>
                  </a:cubicBezTo>
                  <a:lnTo>
                    <a:pt x="40" y="0"/>
                  </a:lnTo>
                  <a:lnTo>
                    <a:pt x="1912" y="0"/>
                  </a:lnTo>
                  <a:close/>
                </a:path>
              </a:pathLst>
            </a:custGeom>
            <a:noFill/>
            <a:ln w="4"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5" name="Rectangle 275"/>
            <p:cNvSpPr>
              <a:spLocks noChangeArrowheads="1"/>
            </p:cNvSpPr>
            <p:nvPr/>
          </p:nvSpPr>
          <p:spPr bwMode="auto">
            <a:xfrm>
              <a:off x="2066" y="3609"/>
              <a:ext cx="5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dirty="0" smtClean="0">
                  <a:ln>
                    <a:noFill/>
                  </a:ln>
                  <a:solidFill>
                    <a:srgbClr val="000000"/>
                  </a:solidFill>
                  <a:effectLst/>
                  <a:latin typeface="+mn-ea"/>
                  <a:ea typeface="+mn-ea"/>
                  <a:cs typeface="ＭＳ Ｐゴシック" pitchFamily="50" charset="-128"/>
                </a:rPr>
                <a:t>gRightWheel: </a:t>
              </a:r>
              <a:endParaRPr kumimoji="1" lang="ja-JP" altLang="ja-JP" sz="9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86" name="Line 276"/>
            <p:cNvSpPr>
              <a:spLocks noChangeShapeType="1"/>
            </p:cNvSpPr>
            <p:nvPr/>
          </p:nvSpPr>
          <p:spPr bwMode="auto">
            <a:xfrm>
              <a:off x="2084" y="3682"/>
              <a:ext cx="448"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7" name="Rectangle 277"/>
            <p:cNvSpPr>
              <a:spLocks noChangeArrowheads="1"/>
            </p:cNvSpPr>
            <p:nvPr/>
          </p:nvSpPr>
          <p:spPr bwMode="auto">
            <a:xfrm>
              <a:off x="2208" y="3687"/>
              <a:ext cx="22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mn-ea"/>
                  <a:ea typeface="+mn-ea"/>
                  <a:cs typeface="ＭＳ Ｐゴシック" pitchFamily="50" charset="-128"/>
                </a:rPr>
                <a:t>Motor</a:t>
              </a:r>
              <a:endParaRPr kumimoji="1" lang="ja-JP" altLang="ja-JP" sz="9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8" name="Line 278"/>
            <p:cNvSpPr>
              <a:spLocks noChangeShapeType="1"/>
            </p:cNvSpPr>
            <p:nvPr/>
          </p:nvSpPr>
          <p:spPr bwMode="auto">
            <a:xfrm>
              <a:off x="2208" y="3753"/>
              <a:ext cx="200" cy="0"/>
            </a:xfrm>
            <a:prstGeom prst="line">
              <a:avLst/>
            </a:prstGeom>
            <a:noFill/>
            <a:ln w="4"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89" name="Line 279"/>
            <p:cNvSpPr>
              <a:spLocks noChangeShapeType="1"/>
            </p:cNvSpPr>
            <p:nvPr/>
          </p:nvSpPr>
          <p:spPr bwMode="auto">
            <a:xfrm>
              <a:off x="1942" y="2892"/>
              <a:ext cx="253" cy="0"/>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0" name="Line 280"/>
            <p:cNvSpPr>
              <a:spLocks noChangeShapeType="1"/>
            </p:cNvSpPr>
            <p:nvPr/>
          </p:nvSpPr>
          <p:spPr bwMode="auto">
            <a:xfrm>
              <a:off x="2195" y="2892"/>
              <a:ext cx="0" cy="209"/>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1" name="Line 281"/>
            <p:cNvSpPr>
              <a:spLocks noChangeShapeType="1"/>
            </p:cNvSpPr>
            <p:nvPr/>
          </p:nvSpPr>
          <p:spPr bwMode="auto">
            <a:xfrm>
              <a:off x="1715" y="3016"/>
              <a:ext cx="0" cy="440"/>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2" name="Line 282"/>
            <p:cNvSpPr>
              <a:spLocks noChangeShapeType="1"/>
            </p:cNvSpPr>
            <p:nvPr/>
          </p:nvSpPr>
          <p:spPr bwMode="auto">
            <a:xfrm>
              <a:off x="1715" y="3456"/>
              <a:ext cx="586" cy="0"/>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3" name="Line 283"/>
            <p:cNvSpPr>
              <a:spLocks noChangeShapeType="1"/>
            </p:cNvSpPr>
            <p:nvPr/>
          </p:nvSpPr>
          <p:spPr bwMode="auto">
            <a:xfrm>
              <a:off x="2301" y="3456"/>
              <a:ext cx="0" cy="120"/>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4" name="Line 284"/>
            <p:cNvSpPr>
              <a:spLocks noChangeShapeType="1"/>
            </p:cNvSpPr>
            <p:nvPr/>
          </p:nvSpPr>
          <p:spPr bwMode="auto">
            <a:xfrm>
              <a:off x="1587" y="3016"/>
              <a:ext cx="0" cy="560"/>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5" name="Line 285"/>
            <p:cNvSpPr>
              <a:spLocks noChangeShapeType="1"/>
            </p:cNvSpPr>
            <p:nvPr/>
          </p:nvSpPr>
          <p:spPr bwMode="auto">
            <a:xfrm flipH="1">
              <a:off x="1006" y="2901"/>
              <a:ext cx="133" cy="0"/>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6" name="Line 286"/>
            <p:cNvSpPr>
              <a:spLocks noChangeShapeType="1"/>
            </p:cNvSpPr>
            <p:nvPr/>
          </p:nvSpPr>
          <p:spPr bwMode="auto">
            <a:xfrm>
              <a:off x="1006" y="2901"/>
              <a:ext cx="0" cy="675"/>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7" name="Line 287"/>
            <p:cNvSpPr>
              <a:spLocks noChangeShapeType="1"/>
            </p:cNvSpPr>
            <p:nvPr/>
          </p:nvSpPr>
          <p:spPr bwMode="auto">
            <a:xfrm>
              <a:off x="446" y="3016"/>
              <a:ext cx="0" cy="560"/>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8" name="Line 288"/>
            <p:cNvSpPr>
              <a:spLocks noChangeShapeType="1"/>
            </p:cNvSpPr>
            <p:nvPr/>
          </p:nvSpPr>
          <p:spPr bwMode="auto">
            <a:xfrm>
              <a:off x="1156" y="2617"/>
              <a:ext cx="231" cy="173"/>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sp>
          <p:nvSpPr>
            <p:cNvPr id="99" name="Line 289"/>
            <p:cNvSpPr>
              <a:spLocks noChangeShapeType="1"/>
            </p:cNvSpPr>
            <p:nvPr/>
          </p:nvSpPr>
          <p:spPr bwMode="auto">
            <a:xfrm flipH="1">
              <a:off x="602" y="2617"/>
              <a:ext cx="239" cy="173"/>
            </a:xfrm>
            <a:prstGeom prst="line">
              <a:avLst/>
            </a:prstGeom>
            <a:noFill/>
            <a:ln w="4"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900">
                <a:latin typeface="+mn-ea"/>
                <a:ea typeface="+mn-ea"/>
              </a:endParaRPr>
            </a:p>
          </p:txBody>
        </p:sp>
      </p:grpSp>
      <p:sp>
        <p:nvSpPr>
          <p:cNvPr id="300" name="テキスト ボックス 299"/>
          <p:cNvSpPr txBox="1"/>
          <p:nvPr/>
        </p:nvSpPr>
        <p:spPr>
          <a:xfrm>
            <a:off x="261664" y="5216430"/>
            <a:ext cx="8257867" cy="1224000"/>
          </a:xfrm>
          <a:prstGeom prst="rect">
            <a:avLst/>
          </a:prstGeom>
          <a:solidFill>
            <a:srgbClr val="E1FFFF"/>
          </a:solidFill>
          <a:ln w="19050">
            <a:solidFill>
              <a:schemeClr val="tx2">
                <a:lumMod val="50000"/>
                <a:lumOff val="50000"/>
              </a:schemeClr>
            </a:solidFill>
          </a:ln>
          <a:effectLst>
            <a:outerShdw blurRad="50800" dist="38100" dir="2700000" algn="tl" rotWithShape="0">
              <a:schemeClr val="accent5">
                <a:lumMod val="50000"/>
                <a:alpha val="56000"/>
              </a:schemeClr>
            </a:outerShdw>
          </a:effectLst>
        </p:spPr>
        <p:txBody>
          <a:bodyPr wrap="none" tIns="72000" rIns="36000" rtlCol="0">
            <a:noAutofit/>
          </a:bodyPr>
          <a:lstStyle>
            <a:defPPr>
              <a:defRPr lang="ja-JP"/>
            </a:defPPr>
            <a:lvl1pPr>
              <a:defRPr sz="1400">
                <a:latin typeface="+mn-ea"/>
                <a:ea typeface="+mn-ea"/>
                <a:cs typeface="Courier New" pitchFamily="49" charset="0"/>
              </a:defRPr>
            </a:lvl1pPr>
          </a:lstStyle>
          <a:p>
            <a:r>
              <a:rPr lang="en-US" altLang="ja-JP" sz="1200" b="1" dirty="0">
                <a:latin typeface="メイリオ" pitchFamily="50" charset="-128"/>
              </a:rPr>
              <a:t>void </a:t>
            </a:r>
            <a:r>
              <a:rPr lang="en-US" altLang="ja-JP" sz="1200" b="1" dirty="0" err="1">
                <a:solidFill>
                  <a:srgbClr val="FF0000"/>
                </a:solidFill>
                <a:latin typeface="メイリオ" pitchFamily="50" charset="-128"/>
              </a:rPr>
              <a:t>LineTracer_init</a:t>
            </a:r>
            <a:r>
              <a:rPr lang="en-US" altLang="ja-JP" sz="1200" b="1" dirty="0">
                <a:latin typeface="メイリオ" pitchFamily="50" charset="-128"/>
              </a:rPr>
              <a:t>(</a:t>
            </a:r>
            <a:r>
              <a:rPr lang="en-US" altLang="ja-JP" sz="1200" b="1" dirty="0" err="1">
                <a:latin typeface="メイリオ" pitchFamily="50" charset="-128"/>
              </a:rPr>
              <a:t>LineTracer</a:t>
            </a:r>
            <a:r>
              <a:rPr lang="en-US" altLang="ja-JP" sz="1200" b="1" dirty="0">
                <a:latin typeface="メイリオ" pitchFamily="50" charset="-128"/>
              </a:rPr>
              <a:t>* this, </a:t>
            </a:r>
            <a:r>
              <a:rPr lang="en-US" altLang="ja-JP" sz="1200" b="1" dirty="0" err="1" smtClean="0">
                <a:solidFill>
                  <a:srgbClr val="0000FF"/>
                </a:solidFill>
                <a:latin typeface="メイリオ" pitchFamily="50" charset="-128"/>
              </a:rPr>
              <a:t>BalancingWalker</a:t>
            </a:r>
            <a:r>
              <a:rPr lang="en-US" altLang="ja-JP" sz="1200" b="1" dirty="0" smtClean="0">
                <a:solidFill>
                  <a:srgbClr val="0000FF"/>
                </a:solidFill>
                <a:latin typeface="メイリオ" pitchFamily="50" charset="-128"/>
              </a:rPr>
              <a:t>*</a:t>
            </a:r>
            <a:r>
              <a:rPr lang="en-US" altLang="ja-JP" sz="1200" b="1" dirty="0" smtClean="0">
                <a:latin typeface="メイリオ" pitchFamily="50" charset="-128"/>
              </a:rPr>
              <a:t> </a:t>
            </a:r>
            <a:r>
              <a:rPr lang="en-US" altLang="ja-JP" sz="1200" b="1" dirty="0" err="1" smtClean="0">
                <a:solidFill>
                  <a:srgbClr val="FF3399"/>
                </a:solidFill>
                <a:latin typeface="メイリオ" pitchFamily="50" charset="-128"/>
              </a:rPr>
              <a:t>balancingWalker</a:t>
            </a:r>
            <a:r>
              <a:rPr lang="en-US" altLang="ja-JP" sz="1200" b="1" dirty="0">
                <a:latin typeface="メイリオ" pitchFamily="50" charset="-128"/>
              </a:rPr>
              <a:t>, </a:t>
            </a:r>
            <a:r>
              <a:rPr lang="en-US" altLang="ja-JP" sz="1200" b="1" dirty="0" err="1" smtClean="0">
                <a:solidFill>
                  <a:srgbClr val="0000FF"/>
                </a:solidFill>
                <a:latin typeface="メイリオ" pitchFamily="50" charset="-128"/>
              </a:rPr>
              <a:t>LineMonitor</a:t>
            </a:r>
            <a:r>
              <a:rPr lang="en-US" altLang="ja-JP" sz="1200" b="1" dirty="0" smtClean="0">
                <a:solidFill>
                  <a:srgbClr val="0000FF"/>
                </a:solidFill>
                <a:latin typeface="メイリオ" pitchFamily="50" charset="-128"/>
              </a:rPr>
              <a:t>*</a:t>
            </a:r>
            <a:r>
              <a:rPr lang="en-US" altLang="ja-JP" sz="1200" b="1" dirty="0" smtClean="0">
                <a:latin typeface="メイリオ" pitchFamily="50" charset="-128"/>
              </a:rPr>
              <a:t> </a:t>
            </a:r>
            <a:r>
              <a:rPr lang="en-US" altLang="ja-JP" sz="1200" b="1" dirty="0" err="1" smtClean="0">
                <a:solidFill>
                  <a:srgbClr val="FF3399"/>
                </a:solidFill>
                <a:latin typeface="メイリオ" pitchFamily="50" charset="-128"/>
              </a:rPr>
              <a:t>lineMonitor</a:t>
            </a:r>
            <a:r>
              <a:rPr lang="en-US" altLang="ja-JP" sz="1200" b="1" dirty="0">
                <a:latin typeface="メイリオ" pitchFamily="50" charset="-128"/>
              </a:rPr>
              <a:t>)</a:t>
            </a:r>
          </a:p>
          <a:p>
            <a:r>
              <a:rPr lang="en-US" altLang="ja-JP" sz="1200" dirty="0">
                <a:latin typeface="メイリオ" pitchFamily="50" charset="-128"/>
              </a:rPr>
              <a:t>{</a:t>
            </a:r>
          </a:p>
          <a:p>
            <a:r>
              <a:rPr lang="ja-JP" altLang="en-US" sz="1200" b="1" dirty="0" smtClean="0">
                <a:latin typeface="メイリオ" pitchFamily="50" charset="-128"/>
              </a:rPr>
              <a:t>　　</a:t>
            </a:r>
            <a:r>
              <a:rPr lang="en-US" altLang="ja-JP" sz="1200" b="1" dirty="0" smtClean="0">
                <a:latin typeface="メイリオ" pitchFamily="50" charset="-128"/>
              </a:rPr>
              <a:t>this-</a:t>
            </a:r>
            <a:r>
              <a:rPr lang="en-US" altLang="ja-JP" sz="1200" b="1" dirty="0">
                <a:latin typeface="メイリオ" pitchFamily="50" charset="-128"/>
              </a:rPr>
              <a:t>&gt;</a:t>
            </a:r>
            <a:r>
              <a:rPr lang="en-US" altLang="ja-JP" sz="1200" b="1" dirty="0" err="1">
                <a:latin typeface="メイリオ" pitchFamily="50" charset="-128"/>
              </a:rPr>
              <a:t>mBalancingWalker</a:t>
            </a:r>
            <a:r>
              <a:rPr lang="en-US" altLang="ja-JP" sz="1200" b="1" dirty="0">
                <a:latin typeface="メイリオ" pitchFamily="50" charset="-128"/>
              </a:rPr>
              <a:t> = </a:t>
            </a:r>
            <a:r>
              <a:rPr lang="en-US" altLang="ja-JP" sz="1200" b="1" dirty="0" err="1">
                <a:solidFill>
                  <a:srgbClr val="FF3399"/>
                </a:solidFill>
                <a:latin typeface="メイリオ" pitchFamily="50" charset="-128"/>
              </a:rPr>
              <a:t>balancingWalker</a:t>
            </a:r>
            <a:r>
              <a:rPr lang="en-US" altLang="ja-JP" sz="1200" b="1" dirty="0">
                <a:latin typeface="メイリオ" pitchFamily="50" charset="-128"/>
              </a:rPr>
              <a:t>;</a:t>
            </a:r>
          </a:p>
          <a:p>
            <a:pPr>
              <a:spcAft>
                <a:spcPts val="300"/>
              </a:spcAft>
            </a:pPr>
            <a:r>
              <a:rPr lang="ja-JP" altLang="en-US" sz="1200" b="1" dirty="0" smtClean="0">
                <a:latin typeface="メイリオ" pitchFamily="50" charset="-128"/>
              </a:rPr>
              <a:t>　　</a:t>
            </a:r>
            <a:r>
              <a:rPr lang="en-US" altLang="ja-JP" sz="1200" b="1" dirty="0" smtClean="0">
                <a:latin typeface="メイリオ" pitchFamily="50" charset="-128"/>
              </a:rPr>
              <a:t>this-</a:t>
            </a:r>
            <a:r>
              <a:rPr lang="en-US" altLang="ja-JP" sz="1200" b="1" dirty="0">
                <a:latin typeface="メイリオ" pitchFamily="50" charset="-128"/>
              </a:rPr>
              <a:t>&gt;</a:t>
            </a:r>
            <a:r>
              <a:rPr lang="en-US" altLang="ja-JP" sz="1200" b="1" dirty="0" err="1">
                <a:latin typeface="メイリオ" pitchFamily="50" charset="-128"/>
              </a:rPr>
              <a:t>mLineMonitor</a:t>
            </a:r>
            <a:r>
              <a:rPr lang="en-US" altLang="ja-JP" sz="1200" b="1" dirty="0">
                <a:latin typeface="メイリオ" pitchFamily="50" charset="-128"/>
              </a:rPr>
              <a:t> = </a:t>
            </a:r>
            <a:r>
              <a:rPr lang="en-US" altLang="ja-JP" sz="1200" b="1" dirty="0" err="1">
                <a:solidFill>
                  <a:srgbClr val="FF3399"/>
                </a:solidFill>
                <a:latin typeface="メイリオ" pitchFamily="50" charset="-128"/>
              </a:rPr>
              <a:t>lineMonitor</a:t>
            </a:r>
            <a:r>
              <a:rPr lang="en-US" altLang="ja-JP" sz="1200" b="1" dirty="0">
                <a:latin typeface="メイリオ" pitchFamily="50" charset="-128"/>
              </a:rPr>
              <a:t>;</a:t>
            </a:r>
          </a:p>
          <a:p>
            <a:r>
              <a:rPr lang="ja-JP" altLang="en-US" sz="1200" dirty="0" smtClean="0">
                <a:latin typeface="メイリオ" pitchFamily="50" charset="-128"/>
              </a:rPr>
              <a:t>　　</a:t>
            </a:r>
            <a:r>
              <a:rPr lang="en-US" altLang="ja-JP" sz="1200" dirty="0" smtClean="0">
                <a:latin typeface="メイリオ" pitchFamily="50" charset="-128"/>
              </a:rPr>
              <a:t>this-</a:t>
            </a:r>
            <a:r>
              <a:rPr lang="en-US" altLang="ja-JP" sz="1200" dirty="0">
                <a:latin typeface="メイリオ" pitchFamily="50" charset="-128"/>
              </a:rPr>
              <a:t>&gt;</a:t>
            </a:r>
            <a:r>
              <a:rPr lang="en-US" altLang="ja-JP" sz="1200" dirty="0" err="1">
                <a:latin typeface="メイリオ" pitchFamily="50" charset="-128"/>
              </a:rPr>
              <a:t>mIsInitialized</a:t>
            </a:r>
            <a:r>
              <a:rPr lang="en-US" altLang="ja-JP" sz="1200" dirty="0">
                <a:latin typeface="メイリオ" pitchFamily="50" charset="-128"/>
              </a:rPr>
              <a:t> = false;</a:t>
            </a:r>
          </a:p>
          <a:p>
            <a:r>
              <a:rPr lang="en-US" altLang="ja-JP" sz="1200" dirty="0">
                <a:latin typeface="メイリオ" pitchFamily="50" charset="-128"/>
              </a:rPr>
              <a:t>}</a:t>
            </a:r>
          </a:p>
        </p:txBody>
      </p:sp>
      <p:sp>
        <p:nvSpPr>
          <p:cNvPr id="301" name="右中かっこ 300"/>
          <p:cNvSpPr/>
          <p:nvPr/>
        </p:nvSpPr>
        <p:spPr>
          <a:xfrm>
            <a:off x="4353888" y="5624228"/>
            <a:ext cx="252000" cy="390293"/>
          </a:xfrm>
          <a:prstGeom prst="rightBrace">
            <a:avLst/>
          </a:prstGeom>
          <a:ln w="19050">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2" name="角丸四角形 301"/>
          <p:cNvSpPr/>
          <p:nvPr/>
        </p:nvSpPr>
        <p:spPr>
          <a:xfrm>
            <a:off x="5156235" y="5624227"/>
            <a:ext cx="2928403" cy="648000"/>
          </a:xfrm>
          <a:prstGeom prst="roundRect">
            <a:avLst/>
          </a:prstGeom>
          <a:solidFill>
            <a:srgbClr val="FFEFFF"/>
          </a:solidFill>
          <a:ln>
            <a:solidFill>
              <a:srgbClr val="FF66CC"/>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ja-JP" altLang="en-US" sz="1200" dirty="0" smtClean="0">
                <a:solidFill>
                  <a:schemeClr val="tx1"/>
                </a:solidFill>
              </a:rPr>
              <a:t>属性の構造体メンバに定義されている関連先のオブジェクトのポインタに、引数で受け取ったアドレスを設定する</a:t>
            </a:r>
            <a:endParaRPr kumimoji="1" lang="ja-JP" altLang="en-US" sz="1200" dirty="0">
              <a:solidFill>
                <a:schemeClr val="tx1"/>
              </a:solidFill>
            </a:endParaRPr>
          </a:p>
        </p:txBody>
      </p:sp>
      <p:sp>
        <p:nvSpPr>
          <p:cNvPr id="303" name="フリーフォーム 302"/>
          <p:cNvSpPr/>
          <p:nvPr/>
        </p:nvSpPr>
        <p:spPr>
          <a:xfrm>
            <a:off x="4638907" y="5803538"/>
            <a:ext cx="535258" cy="276999"/>
          </a:xfrm>
          <a:custGeom>
            <a:avLst/>
            <a:gdLst>
              <a:gd name="connsiteX0" fmla="*/ 535258 w 535258"/>
              <a:gd name="connsiteY0" fmla="*/ 100361 h 301083"/>
              <a:gd name="connsiteX1" fmla="*/ 0 w 535258"/>
              <a:gd name="connsiteY1" fmla="*/ 0 h 301083"/>
              <a:gd name="connsiteX2" fmla="*/ 535258 w 535258"/>
              <a:gd name="connsiteY2" fmla="*/ 301083 h 301083"/>
            </a:gdLst>
            <a:ahLst/>
            <a:cxnLst>
              <a:cxn ang="0">
                <a:pos x="connsiteX0" y="connsiteY0"/>
              </a:cxn>
              <a:cxn ang="0">
                <a:pos x="connsiteX1" y="connsiteY1"/>
              </a:cxn>
              <a:cxn ang="0">
                <a:pos x="connsiteX2" y="connsiteY2"/>
              </a:cxn>
            </a:cxnLst>
            <a:rect l="l" t="t" r="r" b="b"/>
            <a:pathLst>
              <a:path w="535258" h="301083">
                <a:moveTo>
                  <a:pt x="535258" y="100361"/>
                </a:moveTo>
                <a:lnTo>
                  <a:pt x="0" y="0"/>
                </a:lnTo>
                <a:lnTo>
                  <a:pt x="535258" y="301083"/>
                </a:lnTo>
              </a:path>
            </a:pathLst>
          </a:custGeom>
          <a:solidFill>
            <a:srgbClr val="FFEFFF"/>
          </a:solidFill>
          <a:ln>
            <a:solidFill>
              <a:srgbClr val="FF66CC"/>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ja-JP" altLang="en-US" sz="1200">
              <a:solidFill>
                <a:schemeClr val="dk1"/>
              </a:solidFill>
            </a:endParaRPr>
          </a:p>
        </p:txBody>
      </p:sp>
      <p:sp>
        <p:nvSpPr>
          <p:cNvPr id="304" name="フリーフォーム 303"/>
          <p:cNvSpPr/>
          <p:nvPr/>
        </p:nvSpPr>
        <p:spPr>
          <a:xfrm>
            <a:off x="8486077" y="4165364"/>
            <a:ext cx="423745" cy="1838950"/>
          </a:xfrm>
          <a:custGeom>
            <a:avLst/>
            <a:gdLst>
              <a:gd name="connsiteX0" fmla="*/ 0 w 479502"/>
              <a:gd name="connsiteY0" fmla="*/ 1572322 h 2018371"/>
              <a:gd name="connsiteX1" fmla="*/ 356839 w 479502"/>
              <a:gd name="connsiteY1" fmla="*/ 802888 h 2018371"/>
              <a:gd name="connsiteX2" fmla="*/ 122663 w 479502"/>
              <a:gd name="connsiteY2" fmla="*/ 0 h 2018371"/>
              <a:gd name="connsiteX3" fmla="*/ 479502 w 479502"/>
              <a:gd name="connsiteY3" fmla="*/ 769435 h 2018371"/>
              <a:gd name="connsiteX4" fmla="*/ 22302 w 479502"/>
              <a:gd name="connsiteY4" fmla="*/ 2018371 h 2018371"/>
              <a:gd name="connsiteX0" fmla="*/ 0 w 468350"/>
              <a:gd name="connsiteY0" fmla="*/ 1572322 h 2018371"/>
              <a:gd name="connsiteX1" fmla="*/ 356839 w 468350"/>
              <a:gd name="connsiteY1" fmla="*/ 802888 h 2018371"/>
              <a:gd name="connsiteX2" fmla="*/ 122663 w 468350"/>
              <a:gd name="connsiteY2" fmla="*/ 0 h 2018371"/>
              <a:gd name="connsiteX3" fmla="*/ 468350 w 468350"/>
              <a:gd name="connsiteY3" fmla="*/ 825191 h 2018371"/>
              <a:gd name="connsiteX4" fmla="*/ 22302 w 468350"/>
              <a:gd name="connsiteY4" fmla="*/ 2018371 h 2018371"/>
              <a:gd name="connsiteX0" fmla="*/ 0 w 457199"/>
              <a:gd name="connsiteY0" fmla="*/ 1505415 h 2018371"/>
              <a:gd name="connsiteX1" fmla="*/ 345688 w 457199"/>
              <a:gd name="connsiteY1" fmla="*/ 802888 h 2018371"/>
              <a:gd name="connsiteX2" fmla="*/ 111512 w 457199"/>
              <a:gd name="connsiteY2" fmla="*/ 0 h 2018371"/>
              <a:gd name="connsiteX3" fmla="*/ 457199 w 457199"/>
              <a:gd name="connsiteY3" fmla="*/ 825191 h 2018371"/>
              <a:gd name="connsiteX4" fmla="*/ 11151 w 457199"/>
              <a:gd name="connsiteY4" fmla="*/ 2018371 h 2018371"/>
              <a:gd name="connsiteX0" fmla="*/ 11151 w 468350"/>
              <a:gd name="connsiteY0" fmla="*/ 1505415 h 2040674"/>
              <a:gd name="connsiteX1" fmla="*/ 356839 w 468350"/>
              <a:gd name="connsiteY1" fmla="*/ 802888 h 2040674"/>
              <a:gd name="connsiteX2" fmla="*/ 122663 w 468350"/>
              <a:gd name="connsiteY2" fmla="*/ 0 h 2040674"/>
              <a:gd name="connsiteX3" fmla="*/ 468350 w 468350"/>
              <a:gd name="connsiteY3" fmla="*/ 825191 h 2040674"/>
              <a:gd name="connsiteX4" fmla="*/ 0 w 468350"/>
              <a:gd name="connsiteY4" fmla="*/ 2040674 h 2040674"/>
              <a:gd name="connsiteX0" fmla="*/ 11151 w 468350"/>
              <a:gd name="connsiteY0" fmla="*/ 1483112 h 2018371"/>
              <a:gd name="connsiteX1" fmla="*/ 356839 w 468350"/>
              <a:gd name="connsiteY1" fmla="*/ 780585 h 2018371"/>
              <a:gd name="connsiteX2" fmla="*/ 167268 w 468350"/>
              <a:gd name="connsiteY2" fmla="*/ 0 h 2018371"/>
              <a:gd name="connsiteX3" fmla="*/ 468350 w 468350"/>
              <a:gd name="connsiteY3" fmla="*/ 802888 h 2018371"/>
              <a:gd name="connsiteX4" fmla="*/ 0 w 468350"/>
              <a:gd name="connsiteY4" fmla="*/ 2018371 h 2018371"/>
              <a:gd name="connsiteX0" fmla="*/ 11151 w 468350"/>
              <a:gd name="connsiteY0" fmla="*/ 1483112 h 2018371"/>
              <a:gd name="connsiteX1" fmla="*/ 312234 w 468350"/>
              <a:gd name="connsiteY1" fmla="*/ 769434 h 2018371"/>
              <a:gd name="connsiteX2" fmla="*/ 167268 w 468350"/>
              <a:gd name="connsiteY2" fmla="*/ 0 h 2018371"/>
              <a:gd name="connsiteX3" fmla="*/ 468350 w 468350"/>
              <a:gd name="connsiteY3" fmla="*/ 802888 h 2018371"/>
              <a:gd name="connsiteX4" fmla="*/ 0 w 468350"/>
              <a:gd name="connsiteY4" fmla="*/ 2018371 h 2018371"/>
              <a:gd name="connsiteX0" fmla="*/ 11151 w 423745"/>
              <a:gd name="connsiteY0" fmla="*/ 1483112 h 2018371"/>
              <a:gd name="connsiteX1" fmla="*/ 312234 w 423745"/>
              <a:gd name="connsiteY1" fmla="*/ 769434 h 2018371"/>
              <a:gd name="connsiteX2" fmla="*/ 167268 w 423745"/>
              <a:gd name="connsiteY2" fmla="*/ 0 h 2018371"/>
              <a:gd name="connsiteX3" fmla="*/ 423745 w 423745"/>
              <a:gd name="connsiteY3" fmla="*/ 802888 h 2018371"/>
              <a:gd name="connsiteX4" fmla="*/ 0 w 423745"/>
              <a:gd name="connsiteY4" fmla="*/ 2018371 h 2018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45" h="2018371">
                <a:moveTo>
                  <a:pt x="11151" y="1483112"/>
                </a:moveTo>
                <a:lnTo>
                  <a:pt x="312234" y="769434"/>
                </a:lnTo>
                <a:lnTo>
                  <a:pt x="167268" y="0"/>
                </a:lnTo>
                <a:lnTo>
                  <a:pt x="423745" y="802888"/>
                </a:lnTo>
                <a:lnTo>
                  <a:pt x="0" y="2018371"/>
                </a:lnTo>
              </a:path>
            </a:pathLst>
          </a:custGeom>
          <a:solidFill>
            <a:srgbClr val="E1FFFF"/>
          </a:solidFill>
          <a:ln w="19050">
            <a:solidFill>
              <a:schemeClr val="tx2">
                <a:lumMod val="50000"/>
                <a:lumOff val="50000"/>
              </a:schemeClr>
            </a:solidFill>
          </a:ln>
          <a:effectLst>
            <a:outerShdw blurRad="50800" dist="38100" dir="2700000" algn="tl" rotWithShape="0">
              <a:schemeClr val="accent3">
                <a:lumMod val="75000"/>
                <a:alpha val="56000"/>
              </a:schemeClr>
            </a:outerShdw>
          </a:effectLst>
        </p:spPr>
        <p:txBody>
          <a:bodyPr wrap="none" tIns="72000" rIns="36000" rtlCol="0">
            <a:noAutofit/>
          </a:bodyPr>
          <a:lstStyle/>
          <a:p>
            <a:endParaRPr lang="ja-JP" altLang="en-US" sz="1200" b="1">
              <a:latin typeface="メイリオ" pitchFamily="50" charset="-128"/>
              <a:cs typeface="Courier New" pitchFamily="49" charset="0"/>
            </a:endParaRPr>
          </a:p>
        </p:txBody>
      </p:sp>
    </p:spTree>
    <p:extLst>
      <p:ext uri="{BB962C8B-B14F-4D97-AF65-F5344CB8AC3E}">
        <p14:creationId xmlns:p14="http://schemas.microsoft.com/office/powerpoint/2010/main" val="4013703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29</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1"/>
          <p:cNvSpPr>
            <a:spLocks noGrp="1"/>
          </p:cNvSpPr>
          <p:nvPr>
            <p:ph type="title"/>
          </p:nvPr>
        </p:nvSpPr>
        <p:spPr>
          <a:xfrm>
            <a:off x="206375" y="185738"/>
            <a:ext cx="7683500" cy="657225"/>
          </a:xfrm>
        </p:spPr>
        <p:txBody>
          <a:bodyPr/>
          <a:lstStyle/>
          <a:p>
            <a:r>
              <a:rPr lang="en-US" altLang="ja-JP" dirty="0" smtClean="0"/>
              <a:t>5-6</a:t>
            </a:r>
            <a:r>
              <a:rPr lang="ja-JP" altLang="en-US" dirty="0" err="1" smtClean="0"/>
              <a:t>．</a:t>
            </a:r>
            <a:r>
              <a:rPr lang="ja-JP" altLang="en-US" dirty="0" smtClean="0"/>
              <a:t>オブジェクト図を実装する</a:t>
            </a:r>
            <a:endParaRPr kumimoji="1" lang="ja-JP" altLang="en-US" dirty="0"/>
          </a:p>
        </p:txBody>
      </p:sp>
      <p:sp>
        <p:nvSpPr>
          <p:cNvPr id="7" name="コンテンツ プレースホルダ 2"/>
          <p:cNvSpPr>
            <a:spLocks noGrp="1"/>
          </p:cNvSpPr>
          <p:nvPr>
            <p:ph idx="4294967295"/>
          </p:nvPr>
        </p:nvSpPr>
        <p:spPr>
          <a:xfrm>
            <a:off x="206375" y="920034"/>
            <a:ext cx="8794750" cy="5378450"/>
          </a:xfrm>
          <a:prstGeom prst="rect">
            <a:avLst/>
          </a:prstGeom>
        </p:spPr>
        <p:txBody>
          <a:bodyPr/>
          <a:lstStyle/>
          <a:p>
            <a:r>
              <a:rPr kumimoji="1" lang="ja-JP" altLang="en-US" dirty="0" smtClean="0"/>
              <a:t>最終的に完成した </a:t>
            </a:r>
            <a:r>
              <a:rPr kumimoji="1" lang="en-US" altLang="ja-JP" dirty="0" err="1" smtClean="0"/>
              <a:t>app.c</a:t>
            </a:r>
            <a:r>
              <a:rPr kumimoji="1" lang="ja-JP" altLang="en-US" dirty="0" smtClean="0"/>
              <a:t>（の一部）</a:t>
            </a:r>
            <a:r>
              <a:rPr kumimoji="1" lang="en-US" altLang="ja-JP" dirty="0" smtClean="0"/>
              <a:t> </a:t>
            </a:r>
            <a:endParaRPr kumimoji="1" lang="ja-JP" altLang="en-US" dirty="0"/>
          </a:p>
        </p:txBody>
      </p:sp>
      <p:sp>
        <p:nvSpPr>
          <p:cNvPr id="8" name="テキスト ボックス 7"/>
          <p:cNvSpPr txBox="1"/>
          <p:nvPr/>
        </p:nvSpPr>
        <p:spPr>
          <a:xfrm>
            <a:off x="237385" y="1377084"/>
            <a:ext cx="4321738" cy="5076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nchor="t" anchorCtr="0">
            <a:noAutofit/>
          </a:bodyPr>
          <a:lstStyle/>
          <a:p>
            <a:pPr>
              <a:lnSpc>
                <a:spcPts val="500"/>
              </a:lnSpc>
              <a:spcBef>
                <a:spcPts val="0"/>
              </a:spcBef>
              <a:spcAft>
                <a:spcPts val="0"/>
              </a:spcAft>
            </a:pPr>
            <a:endParaRPr lang="en-US" altLang="ja-JP" sz="1000" dirty="0" smtClean="0">
              <a:latin typeface="+mn-ea"/>
              <a:ea typeface="+mn-ea"/>
              <a:cs typeface="Courier New" pitchFamily="49" charset="0"/>
            </a:endParaRPr>
          </a:p>
          <a:p>
            <a:pPr>
              <a:spcBef>
                <a:spcPts val="0"/>
              </a:spcBef>
              <a:spcAft>
                <a:spcPts val="0"/>
              </a:spcAft>
            </a:pPr>
            <a:r>
              <a:rPr lang="ja-JP" altLang="en-US" sz="1000" dirty="0" smtClean="0">
                <a:latin typeface="+mn-ea"/>
                <a:ea typeface="+mn-ea"/>
                <a:cs typeface="Courier New" pitchFamily="49" charset="0"/>
              </a:rPr>
              <a:t>　～ インクルード宣言を省略 ～</a:t>
            </a:r>
            <a:endParaRPr lang="en-US" altLang="ja-JP" sz="1000" dirty="0">
              <a:latin typeface="+mn-ea"/>
              <a:ea typeface="+mn-ea"/>
              <a:cs typeface="Courier New" pitchFamily="49" charset="0"/>
            </a:endParaRPr>
          </a:p>
          <a:p>
            <a:pPr>
              <a:spcBef>
                <a:spcPts val="600"/>
              </a:spcBef>
            </a:pPr>
            <a:r>
              <a:rPr lang="en-US" altLang="ja-JP" sz="1000" dirty="0" smtClean="0">
                <a:latin typeface="+mn-ea"/>
                <a:ea typeface="+mn-ea"/>
                <a:cs typeface="Courier New" pitchFamily="49" charset="0"/>
              </a:rPr>
              <a:t>// </a:t>
            </a:r>
            <a:r>
              <a:rPr lang="en-US" altLang="ja-JP" sz="1000" dirty="0">
                <a:latin typeface="+mn-ea"/>
                <a:ea typeface="+mn-ea"/>
                <a:cs typeface="Courier New" pitchFamily="49" charset="0"/>
              </a:rPr>
              <a:t>Device objects</a:t>
            </a:r>
          </a:p>
          <a:p>
            <a:r>
              <a:rPr lang="en-US" altLang="ja-JP" sz="1000" dirty="0">
                <a:latin typeface="+mn-ea"/>
                <a:ea typeface="+mn-ea"/>
                <a:cs typeface="Courier New" pitchFamily="49" charset="0"/>
              </a:rPr>
              <a:t>// </a:t>
            </a:r>
            <a:r>
              <a:rPr lang="ja-JP" altLang="en-US" sz="1000" dirty="0">
                <a:latin typeface="+mn-ea"/>
                <a:ea typeface="+mn-ea"/>
                <a:cs typeface="Courier New" pitchFamily="49" charset="0"/>
              </a:rPr>
              <a:t>オブジェクトを静的に確保する</a:t>
            </a:r>
          </a:p>
          <a:p>
            <a:r>
              <a:rPr lang="en-US" altLang="ja-JP" sz="1000" dirty="0" err="1">
                <a:latin typeface="+mn-ea"/>
                <a:ea typeface="+mn-ea"/>
                <a:cs typeface="Courier New" pitchFamily="49" charset="0"/>
              </a:rPr>
              <a:t>ColorSensor</a:t>
            </a:r>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gColorSensor</a:t>
            </a:r>
            <a:r>
              <a:rPr lang="en-US" altLang="ja-JP" sz="1000" dirty="0">
                <a:latin typeface="+mn-ea"/>
                <a:ea typeface="+mn-ea"/>
                <a:cs typeface="Courier New" pitchFamily="49" charset="0"/>
              </a:rPr>
              <a:t>;</a:t>
            </a:r>
          </a:p>
          <a:p>
            <a:r>
              <a:rPr lang="en-US" altLang="ja-JP" sz="1000" dirty="0" err="1">
                <a:latin typeface="+mn-ea"/>
                <a:ea typeface="+mn-ea"/>
                <a:cs typeface="Courier New" pitchFamily="49" charset="0"/>
              </a:rPr>
              <a:t>GyroSensor</a:t>
            </a:r>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gGyroSensor</a:t>
            </a:r>
            <a:r>
              <a:rPr lang="en-US" altLang="ja-JP" sz="1000" dirty="0">
                <a:latin typeface="+mn-ea"/>
                <a:ea typeface="+mn-ea"/>
                <a:cs typeface="Courier New" pitchFamily="49" charset="0"/>
              </a:rPr>
              <a:t>;</a:t>
            </a:r>
          </a:p>
          <a:p>
            <a:r>
              <a:rPr lang="en-US" altLang="ja-JP" sz="1000" dirty="0">
                <a:latin typeface="+mn-ea"/>
                <a:ea typeface="+mn-ea"/>
                <a:cs typeface="Courier New" pitchFamily="49" charset="0"/>
              </a:rPr>
              <a:t>Motor         </a:t>
            </a:r>
            <a:r>
              <a:rPr lang="ja-JP" altLang="en-US" sz="1000" dirty="0" smtClean="0">
                <a:latin typeface="+mn-ea"/>
                <a:ea typeface="+mn-ea"/>
                <a:cs typeface="Courier New" pitchFamily="49" charset="0"/>
              </a:rPr>
              <a:t>　</a:t>
            </a:r>
            <a:r>
              <a:rPr lang="en-US" altLang="ja-JP" sz="1000" dirty="0" smtClean="0">
                <a:latin typeface="+mn-ea"/>
                <a:ea typeface="+mn-ea"/>
                <a:cs typeface="Courier New" pitchFamily="49" charset="0"/>
              </a:rPr>
              <a:t>  </a:t>
            </a:r>
            <a:r>
              <a:rPr lang="en-US" altLang="ja-JP" sz="1000" dirty="0" err="1">
                <a:latin typeface="+mn-ea"/>
                <a:ea typeface="+mn-ea"/>
                <a:cs typeface="Courier New" pitchFamily="49" charset="0"/>
              </a:rPr>
              <a:t>gLeftWheel</a:t>
            </a:r>
            <a:r>
              <a:rPr lang="en-US" altLang="ja-JP" sz="1000" dirty="0">
                <a:latin typeface="+mn-ea"/>
                <a:ea typeface="+mn-ea"/>
                <a:cs typeface="Courier New" pitchFamily="49" charset="0"/>
              </a:rPr>
              <a:t>;</a:t>
            </a:r>
          </a:p>
          <a:p>
            <a:r>
              <a:rPr lang="en-US" altLang="ja-JP" sz="1000" dirty="0">
                <a:latin typeface="+mn-ea"/>
                <a:ea typeface="+mn-ea"/>
                <a:cs typeface="Courier New" pitchFamily="49" charset="0"/>
              </a:rPr>
              <a:t>Motor          </a:t>
            </a:r>
            <a:r>
              <a:rPr lang="ja-JP" altLang="en-US" sz="1000" dirty="0" smtClean="0">
                <a:latin typeface="+mn-ea"/>
                <a:ea typeface="+mn-ea"/>
                <a:cs typeface="Courier New" pitchFamily="49" charset="0"/>
              </a:rPr>
              <a:t>　</a:t>
            </a:r>
            <a:r>
              <a:rPr lang="en-US" altLang="ja-JP" sz="1000" dirty="0" smtClean="0">
                <a:latin typeface="+mn-ea"/>
                <a:ea typeface="+mn-ea"/>
                <a:cs typeface="Courier New" pitchFamily="49" charset="0"/>
              </a:rPr>
              <a:t> </a:t>
            </a:r>
            <a:r>
              <a:rPr lang="en-US" altLang="ja-JP" sz="1000" dirty="0" err="1">
                <a:latin typeface="+mn-ea"/>
                <a:ea typeface="+mn-ea"/>
                <a:cs typeface="Courier New" pitchFamily="49" charset="0"/>
              </a:rPr>
              <a:t>gRightWheel</a:t>
            </a:r>
            <a:r>
              <a:rPr lang="en-US" altLang="ja-JP" sz="1000" dirty="0">
                <a:latin typeface="+mn-ea"/>
                <a:ea typeface="+mn-ea"/>
                <a:cs typeface="Courier New" pitchFamily="49" charset="0"/>
              </a:rPr>
              <a:t>;</a:t>
            </a:r>
          </a:p>
          <a:p>
            <a:pPr>
              <a:lnSpc>
                <a:spcPts val="800"/>
              </a:lnSpc>
            </a:pPr>
            <a:endParaRPr lang="en-US" altLang="ja-JP" sz="1000" dirty="0">
              <a:latin typeface="+mn-ea"/>
              <a:ea typeface="+mn-ea"/>
              <a:cs typeface="Courier New" pitchFamily="49" charset="0"/>
            </a:endParaRPr>
          </a:p>
          <a:p>
            <a:r>
              <a:rPr lang="en-US" altLang="ja-JP" sz="1000" dirty="0">
                <a:latin typeface="+mn-ea"/>
                <a:ea typeface="+mn-ea"/>
                <a:cs typeface="Courier New" pitchFamily="49" charset="0"/>
              </a:rPr>
              <a:t>// </a:t>
            </a:r>
            <a:r>
              <a:rPr lang="ja-JP" altLang="en-US" sz="1000" dirty="0">
                <a:latin typeface="+mn-ea"/>
                <a:ea typeface="+mn-ea"/>
                <a:cs typeface="Courier New" pitchFamily="49" charset="0"/>
              </a:rPr>
              <a:t>オブジェクトの生成</a:t>
            </a:r>
          </a:p>
          <a:p>
            <a:r>
              <a:rPr lang="en-US" altLang="ja-JP" sz="1000" dirty="0" err="1" smtClean="0">
                <a:latin typeface="+mn-ea"/>
                <a:ea typeface="+mn-ea"/>
                <a:cs typeface="Courier New" pitchFamily="49" charset="0"/>
              </a:rPr>
              <a:t>LineTracer</a:t>
            </a:r>
            <a:r>
              <a:rPr lang="en-US" altLang="ja-JP" sz="1000" dirty="0" smtClean="0">
                <a:latin typeface="+mn-ea"/>
                <a:ea typeface="+mn-ea"/>
                <a:cs typeface="Courier New" pitchFamily="49" charset="0"/>
              </a:rPr>
              <a:t>          </a:t>
            </a:r>
            <a:r>
              <a:rPr lang="ja-JP" altLang="en-US" sz="1000" dirty="0" smtClean="0">
                <a:latin typeface="+mn-ea"/>
                <a:ea typeface="+mn-ea"/>
                <a:cs typeface="Courier New" pitchFamily="49" charset="0"/>
              </a:rPr>
              <a:t>　</a:t>
            </a:r>
            <a:r>
              <a:rPr lang="en-US" altLang="ja-JP" sz="1000" dirty="0" err="1" smtClean="0">
                <a:latin typeface="+mn-ea"/>
                <a:ea typeface="+mn-ea"/>
                <a:cs typeface="Courier New" pitchFamily="49" charset="0"/>
              </a:rPr>
              <a:t>gLineTracer</a:t>
            </a:r>
            <a:r>
              <a:rPr lang="en-US" altLang="ja-JP" sz="1000" dirty="0">
                <a:latin typeface="+mn-ea"/>
                <a:ea typeface="+mn-ea"/>
                <a:cs typeface="Courier New" pitchFamily="49" charset="0"/>
              </a:rPr>
              <a:t>;</a:t>
            </a:r>
          </a:p>
          <a:p>
            <a:r>
              <a:rPr lang="en-US" altLang="ja-JP" sz="1000" dirty="0" smtClean="0">
                <a:latin typeface="+mn-ea"/>
                <a:ea typeface="+mn-ea"/>
                <a:cs typeface="Courier New" pitchFamily="49" charset="0"/>
              </a:rPr>
              <a:t>Balancer           </a:t>
            </a:r>
            <a:r>
              <a:rPr lang="ja-JP" altLang="en-US" sz="1000" dirty="0" smtClean="0">
                <a:latin typeface="+mn-ea"/>
                <a:ea typeface="+mn-ea"/>
                <a:cs typeface="Courier New" pitchFamily="49" charset="0"/>
              </a:rPr>
              <a:t>　</a:t>
            </a:r>
            <a:r>
              <a:rPr lang="en-US" altLang="ja-JP" sz="1000" dirty="0" smtClean="0">
                <a:latin typeface="+mn-ea"/>
                <a:ea typeface="+mn-ea"/>
                <a:cs typeface="Courier New" pitchFamily="49" charset="0"/>
              </a:rPr>
              <a:t>  </a:t>
            </a:r>
            <a:r>
              <a:rPr lang="en-US" altLang="ja-JP" sz="1000" dirty="0" err="1" smtClean="0">
                <a:latin typeface="+mn-ea"/>
                <a:ea typeface="+mn-ea"/>
                <a:cs typeface="Courier New" pitchFamily="49" charset="0"/>
              </a:rPr>
              <a:t>gBlancer</a:t>
            </a:r>
            <a:r>
              <a:rPr lang="en-US" altLang="ja-JP" sz="1000" dirty="0">
                <a:latin typeface="+mn-ea"/>
                <a:ea typeface="+mn-ea"/>
                <a:cs typeface="Courier New" pitchFamily="49" charset="0"/>
              </a:rPr>
              <a:t>;</a:t>
            </a:r>
          </a:p>
          <a:p>
            <a:r>
              <a:rPr lang="en-US" altLang="ja-JP" sz="1000" dirty="0" err="1" smtClean="0">
                <a:latin typeface="+mn-ea"/>
                <a:ea typeface="+mn-ea"/>
                <a:cs typeface="Courier New" pitchFamily="49" charset="0"/>
              </a:rPr>
              <a:t>BalancingWalker</a:t>
            </a:r>
            <a:r>
              <a:rPr lang="en-US" altLang="ja-JP" sz="1000" dirty="0" smtClean="0">
                <a:latin typeface="+mn-ea"/>
                <a:ea typeface="+mn-ea"/>
                <a:cs typeface="Courier New" pitchFamily="49" charset="0"/>
              </a:rPr>
              <a:t>    </a:t>
            </a:r>
            <a:r>
              <a:rPr lang="en-US" altLang="ja-JP" sz="1000" dirty="0" err="1" smtClean="0">
                <a:latin typeface="+mn-ea"/>
                <a:ea typeface="+mn-ea"/>
                <a:cs typeface="Courier New" pitchFamily="49" charset="0"/>
              </a:rPr>
              <a:t>gBalancingWalker</a:t>
            </a:r>
            <a:r>
              <a:rPr lang="en-US" altLang="ja-JP" sz="1000" dirty="0">
                <a:latin typeface="+mn-ea"/>
                <a:ea typeface="+mn-ea"/>
                <a:cs typeface="Courier New" pitchFamily="49" charset="0"/>
              </a:rPr>
              <a:t>;</a:t>
            </a:r>
          </a:p>
          <a:p>
            <a:r>
              <a:rPr lang="en-US" altLang="ja-JP" sz="1000" dirty="0" err="1" smtClean="0">
                <a:latin typeface="+mn-ea"/>
                <a:ea typeface="+mn-ea"/>
                <a:cs typeface="Courier New" pitchFamily="49" charset="0"/>
              </a:rPr>
              <a:t>LineMonitor</a:t>
            </a:r>
            <a:r>
              <a:rPr lang="en-US" altLang="ja-JP" sz="1000" dirty="0" smtClean="0">
                <a:latin typeface="+mn-ea"/>
                <a:ea typeface="+mn-ea"/>
                <a:cs typeface="Courier New" pitchFamily="49" charset="0"/>
              </a:rPr>
              <a:t>           </a:t>
            </a:r>
            <a:r>
              <a:rPr lang="en-US" altLang="ja-JP" sz="1000" dirty="0" err="1" smtClean="0">
                <a:latin typeface="+mn-ea"/>
                <a:ea typeface="+mn-ea"/>
                <a:cs typeface="Courier New" pitchFamily="49" charset="0"/>
              </a:rPr>
              <a:t>gLineMonitor</a:t>
            </a:r>
            <a:r>
              <a:rPr lang="en-US" altLang="ja-JP" sz="1000" dirty="0">
                <a:latin typeface="+mn-ea"/>
                <a:ea typeface="+mn-ea"/>
                <a:cs typeface="Courier New" pitchFamily="49" charset="0"/>
              </a:rPr>
              <a:t>;</a:t>
            </a:r>
          </a:p>
          <a:p>
            <a:pPr>
              <a:lnSpc>
                <a:spcPts val="900"/>
              </a:lnSpc>
            </a:pPr>
            <a:endParaRPr lang="en-US" altLang="ja-JP" sz="1000" dirty="0">
              <a:latin typeface="+mn-ea"/>
              <a:ea typeface="+mn-ea"/>
              <a:cs typeface="Courier New" pitchFamily="49" charset="0"/>
            </a:endParaRPr>
          </a:p>
          <a:p>
            <a:r>
              <a:rPr lang="en-US" altLang="ja-JP" sz="1000" dirty="0" smtClean="0">
                <a:latin typeface="+mn-ea"/>
                <a:ea typeface="+mn-ea"/>
                <a:cs typeface="Courier New" pitchFamily="49" charset="0"/>
              </a:rPr>
              <a:t>// EV3</a:t>
            </a:r>
            <a:r>
              <a:rPr lang="ja-JP" altLang="en-US" sz="1000" dirty="0" smtClean="0">
                <a:latin typeface="+mn-ea"/>
                <a:ea typeface="+mn-ea"/>
                <a:cs typeface="Courier New" pitchFamily="49" charset="0"/>
              </a:rPr>
              <a:t>システム生成</a:t>
            </a:r>
            <a:endParaRPr lang="en-US" altLang="ja-JP" sz="1000" dirty="0">
              <a:latin typeface="+mn-ea"/>
              <a:ea typeface="+mn-ea"/>
              <a:cs typeface="Courier New" pitchFamily="49" charset="0"/>
            </a:endParaRPr>
          </a:p>
          <a:p>
            <a:r>
              <a:rPr lang="en-US" altLang="ja-JP" sz="1000" dirty="0">
                <a:latin typeface="+mn-ea"/>
                <a:ea typeface="+mn-ea"/>
                <a:cs typeface="Courier New" pitchFamily="49" charset="0"/>
              </a:rPr>
              <a:t>static void </a:t>
            </a:r>
            <a:r>
              <a:rPr lang="en-US" altLang="ja-JP" sz="1000" dirty="0" err="1">
                <a:latin typeface="+mn-ea"/>
                <a:ea typeface="+mn-ea"/>
                <a:cs typeface="Courier New" pitchFamily="49" charset="0"/>
              </a:rPr>
              <a:t>user_system_create</a:t>
            </a:r>
            <a:r>
              <a:rPr lang="en-US" altLang="ja-JP" sz="1000" dirty="0">
                <a:latin typeface="+mn-ea"/>
                <a:ea typeface="+mn-ea"/>
                <a:cs typeface="Courier New" pitchFamily="49" charset="0"/>
              </a:rPr>
              <a:t>() {</a:t>
            </a:r>
          </a:p>
          <a:p>
            <a:pPr>
              <a:lnSpc>
                <a:spcPts val="800"/>
              </a:lnSpc>
            </a:pPr>
            <a:r>
              <a:rPr lang="en-US" altLang="ja-JP" sz="1000" dirty="0">
                <a:latin typeface="+mn-ea"/>
                <a:ea typeface="+mn-ea"/>
                <a:cs typeface="Courier New" pitchFamily="49" charset="0"/>
              </a:rPr>
              <a:t>    </a:t>
            </a:r>
          </a:p>
          <a:p>
            <a:r>
              <a:rPr lang="en-US" altLang="ja-JP" sz="1000" dirty="0">
                <a:latin typeface="+mn-ea"/>
                <a:ea typeface="+mn-ea"/>
                <a:cs typeface="Courier New" pitchFamily="49" charset="0"/>
              </a:rPr>
              <a:t>    //</a:t>
            </a:r>
            <a:r>
              <a:rPr lang="ja-JP" altLang="en-US" sz="1000" dirty="0">
                <a:latin typeface="+mn-ea"/>
                <a:ea typeface="+mn-ea"/>
                <a:cs typeface="Courier New" pitchFamily="49" charset="0"/>
              </a:rPr>
              <a:t>デバイスの初期化</a:t>
            </a:r>
          </a:p>
          <a:p>
            <a:r>
              <a:rPr lang="ja-JP" altLang="en-US" sz="1000" dirty="0">
                <a:latin typeface="+mn-ea"/>
                <a:ea typeface="+mn-ea"/>
                <a:cs typeface="Courier New" pitchFamily="49" charset="0"/>
              </a:rPr>
              <a:t>    </a:t>
            </a:r>
            <a:r>
              <a:rPr lang="en-US" altLang="ja-JP" sz="1000" dirty="0" err="1">
                <a:latin typeface="+mn-ea"/>
                <a:ea typeface="+mn-ea"/>
                <a:cs typeface="Courier New" pitchFamily="49" charset="0"/>
              </a:rPr>
              <a:t>ColorSensor_init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gColorSensor</a:t>
            </a:r>
            <a:r>
              <a:rPr lang="en-US" altLang="ja-JP" sz="1000" dirty="0">
                <a:latin typeface="+mn-ea"/>
                <a:ea typeface="+mn-ea"/>
                <a:cs typeface="Courier New" pitchFamily="49" charset="0"/>
              </a:rPr>
              <a:t>, PORT_3);</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GyroSensor_init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gGyroSensor</a:t>
            </a:r>
            <a:r>
              <a:rPr lang="en-US" altLang="ja-JP" sz="1000" dirty="0">
                <a:latin typeface="+mn-ea"/>
                <a:ea typeface="+mn-ea"/>
                <a:cs typeface="Courier New" pitchFamily="49" charset="0"/>
              </a:rPr>
              <a:t>, PORT_4);</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Motor_init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gLeftWheel</a:t>
            </a:r>
            <a:r>
              <a:rPr lang="en-US" altLang="ja-JP" sz="1000" dirty="0">
                <a:latin typeface="+mn-ea"/>
                <a:ea typeface="+mn-ea"/>
                <a:cs typeface="Courier New" pitchFamily="49" charset="0"/>
              </a:rPr>
              <a:t>, PORT_C);</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Motor_init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gRightWheel</a:t>
            </a:r>
            <a:r>
              <a:rPr lang="en-US" altLang="ja-JP" sz="1000" dirty="0">
                <a:latin typeface="+mn-ea"/>
                <a:ea typeface="+mn-ea"/>
                <a:cs typeface="Courier New" pitchFamily="49" charset="0"/>
              </a:rPr>
              <a:t>, PORT_B);</a:t>
            </a:r>
          </a:p>
          <a:p>
            <a:pPr>
              <a:lnSpc>
                <a:spcPts val="700"/>
              </a:lnSpc>
            </a:pPr>
            <a:endParaRPr lang="en-US" altLang="ja-JP" sz="1000" dirty="0">
              <a:latin typeface="+mn-ea"/>
              <a:ea typeface="+mn-ea"/>
              <a:cs typeface="Courier New" pitchFamily="49" charset="0"/>
            </a:endParaRPr>
          </a:p>
          <a:p>
            <a:r>
              <a:rPr lang="en-US" altLang="ja-JP" sz="1000" dirty="0">
                <a:latin typeface="+mn-ea"/>
                <a:ea typeface="+mn-ea"/>
                <a:cs typeface="Courier New" pitchFamily="49" charset="0"/>
              </a:rPr>
              <a:t>    //</a:t>
            </a:r>
            <a:r>
              <a:rPr lang="ja-JP" altLang="en-US" sz="1000" dirty="0">
                <a:latin typeface="+mn-ea"/>
                <a:ea typeface="+mn-ea"/>
                <a:cs typeface="Courier New" pitchFamily="49" charset="0"/>
              </a:rPr>
              <a:t>オブジェクトの初期化とリンク付け</a:t>
            </a:r>
          </a:p>
          <a:p>
            <a:r>
              <a:rPr lang="ja-JP" altLang="en-US" sz="1000" dirty="0">
                <a:latin typeface="+mn-ea"/>
                <a:ea typeface="+mn-ea"/>
                <a:cs typeface="Courier New" pitchFamily="49" charset="0"/>
              </a:rPr>
              <a:t>    </a:t>
            </a:r>
            <a:r>
              <a:rPr lang="en-US" altLang="ja-JP" sz="1000" dirty="0" err="1">
                <a:latin typeface="+mn-ea"/>
                <a:ea typeface="+mn-ea"/>
                <a:cs typeface="Courier New" pitchFamily="49" charset="0"/>
              </a:rPr>
              <a:t>LineTracer_init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gLineTracer</a:t>
            </a:r>
            <a:r>
              <a:rPr lang="en-US" altLang="ja-JP" sz="1000" dirty="0">
                <a:latin typeface="+mn-ea"/>
                <a:ea typeface="+mn-ea"/>
                <a:cs typeface="Courier New" pitchFamily="49" charset="0"/>
              </a:rPr>
              <a:t>, &amp;</a:t>
            </a:r>
            <a:r>
              <a:rPr lang="en-US" altLang="ja-JP" sz="1000" dirty="0" err="1">
                <a:latin typeface="+mn-ea"/>
                <a:ea typeface="+mn-ea"/>
                <a:cs typeface="Courier New" pitchFamily="49" charset="0"/>
              </a:rPr>
              <a:t>gBalancingWalker</a:t>
            </a:r>
            <a:r>
              <a:rPr lang="en-US" altLang="ja-JP" sz="1000" dirty="0" smtClean="0">
                <a:latin typeface="+mn-ea"/>
                <a:ea typeface="+mn-ea"/>
                <a:cs typeface="Courier New" pitchFamily="49" charset="0"/>
              </a:rPr>
              <a:t>,</a:t>
            </a:r>
          </a:p>
          <a:p>
            <a:r>
              <a:rPr lang="en-US" altLang="ja-JP" sz="1000" dirty="0">
                <a:latin typeface="+mn-ea"/>
                <a:ea typeface="+mn-ea"/>
                <a:cs typeface="Courier New" pitchFamily="49" charset="0"/>
              </a:rPr>
              <a:t> </a:t>
            </a:r>
            <a:r>
              <a:rPr lang="en-US" altLang="ja-JP" sz="1000" dirty="0" smtClean="0">
                <a:latin typeface="+mn-ea"/>
                <a:ea typeface="+mn-ea"/>
                <a:cs typeface="Courier New" pitchFamily="49" charset="0"/>
              </a:rPr>
              <a:t>           &amp;</a:t>
            </a:r>
            <a:r>
              <a:rPr lang="en-US" altLang="ja-JP" sz="1000" dirty="0" err="1">
                <a:latin typeface="+mn-ea"/>
                <a:ea typeface="+mn-ea"/>
                <a:cs typeface="Courier New" pitchFamily="49" charset="0"/>
              </a:rPr>
              <a:t>gLineMonitor</a:t>
            </a:r>
            <a:r>
              <a:rPr lang="en-US" altLang="ja-JP" sz="1000" dirty="0">
                <a:latin typeface="+mn-ea"/>
                <a:ea typeface="+mn-ea"/>
                <a:cs typeface="Courier New" pitchFamily="49" charset="0"/>
              </a:rPr>
              <a:t>);</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Balancer_init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gBlancer</a:t>
            </a:r>
            <a:r>
              <a:rPr lang="en-US" altLang="ja-JP" sz="1000" dirty="0">
                <a:latin typeface="+mn-ea"/>
                <a:ea typeface="+mn-ea"/>
                <a:cs typeface="Courier New" pitchFamily="49" charset="0"/>
              </a:rPr>
              <a:t>);</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BalancingWalker_init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gBalancingWalker</a:t>
            </a:r>
            <a:r>
              <a:rPr lang="en-US" altLang="ja-JP" sz="1000" dirty="0">
                <a:latin typeface="+mn-ea"/>
                <a:ea typeface="+mn-ea"/>
                <a:cs typeface="Courier New" pitchFamily="49" charset="0"/>
              </a:rPr>
              <a:t>, &amp;</a:t>
            </a:r>
            <a:r>
              <a:rPr lang="en-US" altLang="ja-JP" sz="1000" dirty="0" err="1">
                <a:latin typeface="+mn-ea"/>
                <a:ea typeface="+mn-ea"/>
                <a:cs typeface="Courier New" pitchFamily="49" charset="0"/>
              </a:rPr>
              <a:t>gBlancer</a:t>
            </a:r>
            <a:r>
              <a:rPr lang="en-US" altLang="ja-JP" sz="1000" dirty="0" smtClean="0">
                <a:latin typeface="+mn-ea"/>
                <a:ea typeface="+mn-ea"/>
                <a:cs typeface="Courier New" pitchFamily="49" charset="0"/>
              </a:rPr>
              <a:t>,</a:t>
            </a:r>
          </a:p>
          <a:p>
            <a:r>
              <a:rPr lang="en-US" altLang="ja-JP" sz="1000" dirty="0">
                <a:latin typeface="+mn-ea"/>
                <a:ea typeface="+mn-ea"/>
                <a:cs typeface="Courier New" pitchFamily="49" charset="0"/>
              </a:rPr>
              <a:t> </a:t>
            </a:r>
            <a:r>
              <a:rPr lang="en-US" altLang="ja-JP" sz="1000" dirty="0" smtClean="0">
                <a:latin typeface="+mn-ea"/>
                <a:ea typeface="+mn-ea"/>
                <a:cs typeface="Courier New" pitchFamily="49" charset="0"/>
              </a:rPr>
              <a:t>          </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gGyroSensor</a:t>
            </a:r>
            <a:r>
              <a:rPr lang="en-US" altLang="ja-JP" sz="1000" dirty="0">
                <a:latin typeface="+mn-ea"/>
                <a:ea typeface="+mn-ea"/>
                <a:cs typeface="Courier New" pitchFamily="49" charset="0"/>
              </a:rPr>
              <a:t>, &amp;</a:t>
            </a:r>
            <a:r>
              <a:rPr lang="en-US" altLang="ja-JP" sz="1000" dirty="0" err="1">
                <a:latin typeface="+mn-ea"/>
                <a:ea typeface="+mn-ea"/>
                <a:cs typeface="Courier New" pitchFamily="49" charset="0"/>
              </a:rPr>
              <a:t>gRightWheel</a:t>
            </a:r>
            <a:r>
              <a:rPr lang="en-US" altLang="ja-JP" sz="1000" dirty="0">
                <a:latin typeface="+mn-ea"/>
                <a:ea typeface="+mn-ea"/>
                <a:cs typeface="Courier New" pitchFamily="49" charset="0"/>
              </a:rPr>
              <a:t>, &amp;</a:t>
            </a:r>
            <a:r>
              <a:rPr lang="en-US" altLang="ja-JP" sz="1000" dirty="0" err="1">
                <a:latin typeface="+mn-ea"/>
                <a:ea typeface="+mn-ea"/>
                <a:cs typeface="Courier New" pitchFamily="49" charset="0"/>
              </a:rPr>
              <a:t>gLeftWheel</a:t>
            </a:r>
            <a:r>
              <a:rPr lang="en-US" altLang="ja-JP" sz="1000" dirty="0">
                <a:latin typeface="+mn-ea"/>
                <a:ea typeface="+mn-ea"/>
                <a:cs typeface="Courier New" pitchFamily="49" charset="0"/>
              </a:rPr>
              <a:t>);</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LineMonitor_init</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gLineMonitor</a:t>
            </a:r>
            <a:r>
              <a:rPr lang="en-US" altLang="ja-JP" sz="1000" dirty="0">
                <a:latin typeface="+mn-ea"/>
                <a:ea typeface="+mn-ea"/>
                <a:cs typeface="Courier New" pitchFamily="49" charset="0"/>
              </a:rPr>
              <a:t>, &amp;</a:t>
            </a:r>
            <a:r>
              <a:rPr lang="en-US" altLang="ja-JP" sz="1000" dirty="0" err="1">
                <a:latin typeface="+mn-ea"/>
                <a:ea typeface="+mn-ea"/>
                <a:cs typeface="Courier New" pitchFamily="49" charset="0"/>
              </a:rPr>
              <a:t>gColorSensor</a:t>
            </a:r>
            <a:r>
              <a:rPr lang="en-US" altLang="ja-JP" sz="1000" dirty="0">
                <a:latin typeface="+mn-ea"/>
                <a:ea typeface="+mn-ea"/>
                <a:cs typeface="Courier New" pitchFamily="49" charset="0"/>
              </a:rPr>
              <a:t>);</a:t>
            </a:r>
          </a:p>
          <a:p>
            <a:pPr>
              <a:spcBef>
                <a:spcPts val="600"/>
              </a:spcBef>
            </a:pPr>
            <a:r>
              <a:rPr lang="en-US" altLang="ja-JP" sz="1000" dirty="0" smtClean="0">
                <a:latin typeface="+mn-ea"/>
                <a:ea typeface="+mn-ea"/>
                <a:cs typeface="Courier New" pitchFamily="49" charset="0"/>
              </a:rPr>
              <a:t>    // </a:t>
            </a:r>
            <a:r>
              <a:rPr lang="ja-JP" altLang="en-US" sz="1000" dirty="0">
                <a:latin typeface="+mn-ea"/>
                <a:ea typeface="+mn-ea"/>
                <a:cs typeface="Courier New" pitchFamily="49" charset="0"/>
              </a:rPr>
              <a:t>初期化完了通知</a:t>
            </a:r>
          </a:p>
          <a:p>
            <a:r>
              <a:rPr lang="ja-JP" altLang="en-US" sz="1000" dirty="0">
                <a:latin typeface="+mn-ea"/>
                <a:ea typeface="+mn-ea"/>
                <a:cs typeface="Courier New" pitchFamily="49" charset="0"/>
              </a:rPr>
              <a:t>    </a:t>
            </a:r>
            <a:r>
              <a:rPr lang="en-US" altLang="ja-JP" sz="1000" dirty="0">
                <a:latin typeface="+mn-ea"/>
                <a:ea typeface="+mn-ea"/>
                <a:cs typeface="Courier New" pitchFamily="49" charset="0"/>
              </a:rPr>
              <a:t>ev3_led_set_color(LED_ORANGE);</a:t>
            </a:r>
          </a:p>
          <a:p>
            <a:r>
              <a:rPr lang="en-US" altLang="ja-JP" sz="1000" dirty="0" smtClean="0">
                <a:latin typeface="+mn-ea"/>
                <a:ea typeface="+mn-ea"/>
                <a:cs typeface="Courier New" pitchFamily="49" charset="0"/>
              </a:rPr>
              <a:t>}</a:t>
            </a:r>
          </a:p>
          <a:p>
            <a:endParaRPr lang="ja-JP" altLang="en-US" sz="1000" dirty="0" smtClean="0">
              <a:latin typeface="+mn-ea"/>
              <a:ea typeface="+mn-ea"/>
              <a:cs typeface="Courier New" pitchFamily="49" charset="0"/>
            </a:endParaRPr>
          </a:p>
        </p:txBody>
      </p:sp>
      <p:sp>
        <p:nvSpPr>
          <p:cNvPr id="9" name="テキスト ボックス 8"/>
          <p:cNvSpPr txBox="1"/>
          <p:nvPr/>
        </p:nvSpPr>
        <p:spPr>
          <a:xfrm>
            <a:off x="4662151" y="1377084"/>
            <a:ext cx="4176000" cy="5076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noAutofit/>
          </a:bodyPr>
          <a:lstStyle/>
          <a:p>
            <a:pPr>
              <a:lnSpc>
                <a:spcPts val="600"/>
              </a:lnSpc>
              <a:spcBef>
                <a:spcPts val="0"/>
              </a:spcBef>
              <a:spcAft>
                <a:spcPts val="0"/>
              </a:spcAft>
            </a:pPr>
            <a:endParaRPr lang="en-US" altLang="ja-JP" sz="1000" dirty="0" smtClean="0">
              <a:latin typeface="+mn-ea"/>
              <a:ea typeface="+mn-ea"/>
              <a:cs typeface="Courier New" pitchFamily="49" charset="0"/>
            </a:endParaRPr>
          </a:p>
          <a:p>
            <a:pPr>
              <a:spcBef>
                <a:spcPts val="0"/>
              </a:spcBef>
              <a:spcAft>
                <a:spcPts val="600"/>
              </a:spcAft>
            </a:pPr>
            <a:r>
              <a:rPr lang="ja-JP" altLang="en-US" sz="1000" dirty="0" smtClean="0">
                <a:latin typeface="+mn-ea"/>
                <a:ea typeface="+mn-ea"/>
                <a:cs typeface="Courier New" pitchFamily="49" charset="0"/>
              </a:rPr>
              <a:t>　　　　　　　　　　　～ 省略 ～</a:t>
            </a:r>
            <a:endParaRPr lang="en-US" altLang="ja-JP" sz="1000" dirty="0" smtClean="0">
              <a:latin typeface="+mn-ea"/>
              <a:ea typeface="+mn-ea"/>
              <a:cs typeface="Courier New" pitchFamily="49" charset="0"/>
            </a:endParaRPr>
          </a:p>
          <a:p>
            <a:r>
              <a:rPr lang="en-US" altLang="ja-JP" sz="1000" dirty="0" smtClean="0">
                <a:latin typeface="+mn-ea"/>
                <a:ea typeface="+mn-ea"/>
                <a:cs typeface="Courier New" pitchFamily="49" charset="0"/>
              </a:rPr>
              <a:t>// </a:t>
            </a:r>
            <a:r>
              <a:rPr lang="ja-JP" altLang="en-US" sz="1000" dirty="0" smtClean="0">
                <a:latin typeface="+mn-ea"/>
                <a:ea typeface="+mn-ea"/>
                <a:cs typeface="Courier New" pitchFamily="49" charset="0"/>
              </a:rPr>
              <a:t>トレース</a:t>
            </a:r>
            <a:r>
              <a:rPr lang="ja-JP" altLang="en-US" sz="1000" dirty="0">
                <a:latin typeface="+mn-ea"/>
                <a:ea typeface="+mn-ea"/>
                <a:cs typeface="Courier New" pitchFamily="49" charset="0"/>
              </a:rPr>
              <a:t>実行タイミング</a:t>
            </a:r>
          </a:p>
          <a:p>
            <a:r>
              <a:rPr lang="en-US" altLang="ja-JP" sz="1000" dirty="0" smtClean="0">
                <a:latin typeface="+mn-ea"/>
                <a:ea typeface="+mn-ea"/>
                <a:cs typeface="Courier New" pitchFamily="49" charset="0"/>
              </a:rPr>
              <a:t>void </a:t>
            </a:r>
            <a:r>
              <a:rPr lang="en-US" altLang="ja-JP" sz="1000" dirty="0">
                <a:latin typeface="+mn-ea"/>
                <a:ea typeface="+mn-ea"/>
                <a:cs typeface="Courier New" pitchFamily="49" charset="0"/>
              </a:rPr>
              <a:t>ev3_cyc_tracer(</a:t>
            </a:r>
            <a:r>
              <a:rPr lang="en-US" altLang="ja-JP" sz="1000" dirty="0" err="1">
                <a:latin typeface="+mn-ea"/>
                <a:ea typeface="+mn-ea"/>
                <a:cs typeface="Courier New" pitchFamily="49" charset="0"/>
              </a:rPr>
              <a:t>intptr_t</a:t>
            </a:r>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exinf</a:t>
            </a:r>
            <a:r>
              <a:rPr lang="en-US" altLang="ja-JP" sz="1000" dirty="0">
                <a:latin typeface="+mn-ea"/>
                <a:ea typeface="+mn-ea"/>
                <a:cs typeface="Courier New" pitchFamily="49" charset="0"/>
              </a:rPr>
              <a:t>) {</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act_tsk</a:t>
            </a:r>
            <a:r>
              <a:rPr lang="en-US" altLang="ja-JP" sz="1000" dirty="0">
                <a:latin typeface="+mn-ea"/>
                <a:ea typeface="+mn-ea"/>
                <a:cs typeface="Courier New" pitchFamily="49" charset="0"/>
              </a:rPr>
              <a:t>(TRACER_TASK);</a:t>
            </a:r>
          </a:p>
          <a:p>
            <a:r>
              <a:rPr lang="en-US" altLang="ja-JP" sz="1000" dirty="0">
                <a:latin typeface="+mn-ea"/>
                <a:ea typeface="+mn-ea"/>
                <a:cs typeface="Courier New" pitchFamily="49" charset="0"/>
              </a:rPr>
              <a:t>}</a:t>
            </a:r>
          </a:p>
          <a:p>
            <a:endParaRPr lang="en-US" altLang="ja-JP" sz="1000" dirty="0">
              <a:latin typeface="+mn-ea"/>
              <a:ea typeface="+mn-ea"/>
              <a:cs typeface="Courier New" pitchFamily="49" charset="0"/>
            </a:endParaRPr>
          </a:p>
          <a:p>
            <a:r>
              <a:rPr lang="en-US" altLang="ja-JP" sz="1000" dirty="0" smtClean="0">
                <a:latin typeface="+mn-ea"/>
                <a:ea typeface="+mn-ea"/>
                <a:cs typeface="Courier New" pitchFamily="49" charset="0"/>
              </a:rPr>
              <a:t>// </a:t>
            </a:r>
            <a:r>
              <a:rPr lang="ja-JP" altLang="en-US" sz="1000" dirty="0" smtClean="0">
                <a:latin typeface="+mn-ea"/>
                <a:ea typeface="+mn-ea"/>
                <a:cs typeface="Courier New" pitchFamily="49" charset="0"/>
              </a:rPr>
              <a:t>メインタスク</a:t>
            </a:r>
            <a:endParaRPr lang="ja-JP" altLang="en-US" sz="1000" dirty="0">
              <a:latin typeface="+mn-ea"/>
              <a:ea typeface="+mn-ea"/>
              <a:cs typeface="Courier New" pitchFamily="49" charset="0"/>
            </a:endParaRPr>
          </a:p>
          <a:p>
            <a:r>
              <a:rPr lang="en-US" altLang="ja-JP" sz="1000" dirty="0" smtClean="0">
                <a:latin typeface="+mn-ea"/>
                <a:ea typeface="+mn-ea"/>
                <a:cs typeface="Courier New" pitchFamily="49" charset="0"/>
              </a:rPr>
              <a:t>void </a:t>
            </a:r>
            <a:r>
              <a:rPr lang="en-US" altLang="ja-JP" sz="1000" dirty="0" err="1">
                <a:latin typeface="+mn-ea"/>
                <a:ea typeface="+mn-ea"/>
                <a:cs typeface="Courier New" pitchFamily="49" charset="0"/>
              </a:rPr>
              <a:t>main_task</a:t>
            </a:r>
            <a:r>
              <a:rPr lang="en-US" altLang="ja-JP" sz="1000" dirty="0">
                <a:latin typeface="+mn-ea"/>
                <a:ea typeface="+mn-ea"/>
                <a:cs typeface="Courier New" pitchFamily="49" charset="0"/>
              </a:rPr>
              <a:t>(</a:t>
            </a:r>
            <a:r>
              <a:rPr lang="en-US" altLang="ja-JP" sz="1000" dirty="0" err="1">
                <a:latin typeface="+mn-ea"/>
                <a:ea typeface="+mn-ea"/>
                <a:cs typeface="Courier New" pitchFamily="49" charset="0"/>
              </a:rPr>
              <a:t>intptr_t</a:t>
            </a:r>
            <a:r>
              <a:rPr lang="en-US" altLang="ja-JP" sz="1000" dirty="0">
                <a:latin typeface="+mn-ea"/>
                <a:ea typeface="+mn-ea"/>
                <a:cs typeface="Courier New" pitchFamily="49" charset="0"/>
              </a:rPr>
              <a:t> unused) {</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user_system_create</a:t>
            </a:r>
            <a:r>
              <a:rPr lang="en-US" altLang="ja-JP" sz="1000" dirty="0">
                <a:latin typeface="+mn-ea"/>
                <a:ea typeface="+mn-ea"/>
                <a:cs typeface="Courier New" pitchFamily="49" charset="0"/>
              </a:rPr>
              <a:t>();  // </a:t>
            </a:r>
            <a:r>
              <a:rPr lang="ja-JP" altLang="en-US" sz="1000" dirty="0">
                <a:latin typeface="+mn-ea"/>
                <a:ea typeface="+mn-ea"/>
                <a:cs typeface="Courier New" pitchFamily="49" charset="0"/>
              </a:rPr>
              <a:t>センサやモータの初期化処理</a:t>
            </a:r>
          </a:p>
          <a:p>
            <a:endParaRPr lang="ja-JP" altLang="en-US" sz="1000" dirty="0">
              <a:latin typeface="+mn-ea"/>
              <a:ea typeface="+mn-ea"/>
              <a:cs typeface="Courier New" pitchFamily="49" charset="0"/>
            </a:endParaRPr>
          </a:p>
          <a:p>
            <a:r>
              <a:rPr lang="ja-JP" altLang="en-US" sz="1000" dirty="0">
                <a:latin typeface="+mn-ea"/>
                <a:ea typeface="+mn-ea"/>
                <a:cs typeface="Courier New" pitchFamily="49" charset="0"/>
              </a:rPr>
              <a:t>    </a:t>
            </a:r>
            <a:r>
              <a:rPr lang="en-US" altLang="ja-JP" sz="1000" dirty="0">
                <a:latin typeface="+mn-ea"/>
                <a:ea typeface="+mn-ea"/>
                <a:cs typeface="Courier New" pitchFamily="49" charset="0"/>
              </a:rPr>
              <a:t>// </a:t>
            </a:r>
            <a:r>
              <a:rPr lang="ja-JP" altLang="en-US" sz="1000" dirty="0">
                <a:latin typeface="+mn-ea"/>
                <a:ea typeface="+mn-ea"/>
                <a:cs typeface="Courier New" pitchFamily="49" charset="0"/>
              </a:rPr>
              <a:t>周期ハンドラ開始</a:t>
            </a:r>
          </a:p>
          <a:p>
            <a:r>
              <a:rPr lang="ja-JP" altLang="en-US" sz="1000" dirty="0">
                <a:latin typeface="+mn-ea"/>
                <a:ea typeface="+mn-ea"/>
                <a:cs typeface="Courier New" pitchFamily="49" charset="0"/>
              </a:rPr>
              <a:t>    </a:t>
            </a:r>
            <a:r>
              <a:rPr lang="en-US" altLang="ja-JP" sz="1000" dirty="0">
                <a:latin typeface="+mn-ea"/>
                <a:ea typeface="+mn-ea"/>
                <a:cs typeface="Courier New" pitchFamily="49" charset="0"/>
              </a:rPr>
              <a:t>ev3_sta_cyc(EV3_CYC_TRACER);</a:t>
            </a:r>
          </a:p>
          <a:p>
            <a:pPr>
              <a:lnSpc>
                <a:spcPts val="1000"/>
              </a:lnSpc>
            </a:pPr>
            <a:endParaRPr lang="en-US" altLang="ja-JP" sz="1000" dirty="0">
              <a:latin typeface="+mn-ea"/>
              <a:ea typeface="+mn-ea"/>
              <a:cs typeface="Courier New" pitchFamily="49" charset="0"/>
            </a:endParaRP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slp_tsk</a:t>
            </a:r>
            <a:r>
              <a:rPr lang="en-US" altLang="ja-JP" sz="1000" dirty="0">
                <a:latin typeface="+mn-ea"/>
                <a:ea typeface="+mn-ea"/>
                <a:cs typeface="Courier New" pitchFamily="49" charset="0"/>
              </a:rPr>
              <a:t>();  // </a:t>
            </a:r>
            <a:r>
              <a:rPr lang="ja-JP" altLang="en-US" sz="1000" dirty="0">
                <a:latin typeface="+mn-ea"/>
                <a:ea typeface="+mn-ea"/>
                <a:cs typeface="Courier New" pitchFamily="49" charset="0"/>
              </a:rPr>
              <a:t>バックボタンが押されるまで待つ</a:t>
            </a:r>
          </a:p>
          <a:p>
            <a:endParaRPr lang="ja-JP" altLang="en-US" sz="1000" dirty="0">
              <a:latin typeface="+mn-ea"/>
              <a:ea typeface="+mn-ea"/>
              <a:cs typeface="Courier New" pitchFamily="49" charset="0"/>
            </a:endParaRPr>
          </a:p>
          <a:p>
            <a:r>
              <a:rPr lang="ja-JP" altLang="en-US" sz="1000" dirty="0">
                <a:latin typeface="+mn-ea"/>
                <a:ea typeface="+mn-ea"/>
                <a:cs typeface="Courier New" pitchFamily="49" charset="0"/>
              </a:rPr>
              <a:t>    </a:t>
            </a:r>
            <a:r>
              <a:rPr lang="en-US" altLang="ja-JP" sz="1000" dirty="0">
                <a:latin typeface="+mn-ea"/>
                <a:ea typeface="+mn-ea"/>
                <a:cs typeface="Courier New" pitchFamily="49" charset="0"/>
              </a:rPr>
              <a:t>// </a:t>
            </a:r>
            <a:r>
              <a:rPr lang="ja-JP" altLang="en-US" sz="1000" dirty="0">
                <a:latin typeface="+mn-ea"/>
                <a:ea typeface="+mn-ea"/>
                <a:cs typeface="Courier New" pitchFamily="49" charset="0"/>
              </a:rPr>
              <a:t>周期ハンドラ停止</a:t>
            </a:r>
          </a:p>
          <a:p>
            <a:r>
              <a:rPr lang="ja-JP" altLang="en-US" sz="1000" dirty="0">
                <a:latin typeface="+mn-ea"/>
                <a:ea typeface="+mn-ea"/>
                <a:cs typeface="Courier New" pitchFamily="49" charset="0"/>
              </a:rPr>
              <a:t>    </a:t>
            </a:r>
            <a:r>
              <a:rPr lang="en-US" altLang="ja-JP" sz="1000" dirty="0">
                <a:latin typeface="+mn-ea"/>
                <a:ea typeface="+mn-ea"/>
                <a:cs typeface="Courier New" pitchFamily="49" charset="0"/>
              </a:rPr>
              <a:t>ev3_stp_cyc(EV3_CYC_TRACER);</a:t>
            </a:r>
          </a:p>
          <a:p>
            <a:pPr>
              <a:lnSpc>
                <a:spcPts val="1000"/>
              </a:lnSpc>
            </a:pPr>
            <a:endParaRPr lang="en-US" altLang="ja-JP" sz="1000" dirty="0">
              <a:latin typeface="+mn-ea"/>
              <a:ea typeface="+mn-ea"/>
              <a:cs typeface="Courier New" pitchFamily="49" charset="0"/>
            </a:endParaRP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user_system_destroy</a:t>
            </a:r>
            <a:r>
              <a:rPr lang="en-US" altLang="ja-JP" sz="1000" dirty="0">
                <a:latin typeface="+mn-ea"/>
                <a:ea typeface="+mn-ea"/>
                <a:cs typeface="Courier New" pitchFamily="49" charset="0"/>
              </a:rPr>
              <a:t>();  // </a:t>
            </a:r>
            <a:r>
              <a:rPr lang="ja-JP" altLang="en-US" sz="1000" dirty="0">
                <a:latin typeface="+mn-ea"/>
                <a:ea typeface="+mn-ea"/>
                <a:cs typeface="Courier New" pitchFamily="49" charset="0"/>
              </a:rPr>
              <a:t>終了処理</a:t>
            </a:r>
          </a:p>
          <a:p>
            <a:r>
              <a:rPr lang="ja-JP" altLang="en-US" sz="1000" dirty="0" smtClean="0">
                <a:latin typeface="+mn-ea"/>
                <a:ea typeface="+mn-ea"/>
                <a:cs typeface="Courier New" pitchFamily="49" charset="0"/>
              </a:rPr>
              <a:t>    </a:t>
            </a:r>
            <a:r>
              <a:rPr lang="en-US" altLang="ja-JP" sz="1000" dirty="0" err="1">
                <a:latin typeface="+mn-ea"/>
                <a:ea typeface="+mn-ea"/>
                <a:cs typeface="Courier New" pitchFamily="49" charset="0"/>
              </a:rPr>
              <a:t>ext_tsk</a:t>
            </a:r>
            <a:r>
              <a:rPr lang="en-US" altLang="ja-JP" sz="1000" dirty="0">
                <a:latin typeface="+mn-ea"/>
                <a:ea typeface="+mn-ea"/>
                <a:cs typeface="Courier New" pitchFamily="49" charset="0"/>
              </a:rPr>
              <a:t>();</a:t>
            </a:r>
          </a:p>
          <a:p>
            <a:r>
              <a:rPr lang="en-US" altLang="ja-JP" sz="1000" dirty="0">
                <a:latin typeface="+mn-ea"/>
                <a:ea typeface="+mn-ea"/>
                <a:cs typeface="Courier New" pitchFamily="49" charset="0"/>
              </a:rPr>
              <a:t>}</a:t>
            </a:r>
          </a:p>
          <a:p>
            <a:endParaRPr lang="en-US" altLang="ja-JP" sz="1000" dirty="0">
              <a:latin typeface="+mn-ea"/>
              <a:ea typeface="+mn-ea"/>
              <a:cs typeface="Courier New" pitchFamily="49" charset="0"/>
            </a:endParaRPr>
          </a:p>
          <a:p>
            <a:r>
              <a:rPr lang="en-US" altLang="ja-JP" sz="1000" dirty="0" smtClean="0">
                <a:latin typeface="+mn-ea"/>
                <a:ea typeface="+mn-ea"/>
                <a:cs typeface="Courier New" pitchFamily="49" charset="0"/>
              </a:rPr>
              <a:t>// </a:t>
            </a:r>
            <a:r>
              <a:rPr lang="ja-JP" altLang="en-US" sz="1000" dirty="0">
                <a:latin typeface="+mn-ea"/>
                <a:ea typeface="+mn-ea"/>
                <a:cs typeface="Courier New" pitchFamily="49" charset="0"/>
              </a:rPr>
              <a:t>ライントレースタスク</a:t>
            </a:r>
          </a:p>
          <a:p>
            <a:r>
              <a:rPr lang="en-US" altLang="ja-JP" sz="1000" dirty="0" smtClean="0">
                <a:latin typeface="+mn-ea"/>
                <a:ea typeface="+mn-ea"/>
                <a:cs typeface="Courier New" pitchFamily="49" charset="0"/>
              </a:rPr>
              <a:t>void </a:t>
            </a:r>
            <a:r>
              <a:rPr lang="en-US" altLang="ja-JP" sz="1000" dirty="0" err="1">
                <a:latin typeface="+mn-ea"/>
                <a:ea typeface="+mn-ea"/>
                <a:cs typeface="Courier New" pitchFamily="49" charset="0"/>
              </a:rPr>
              <a:t>tracer_task</a:t>
            </a:r>
            <a:r>
              <a:rPr lang="en-US" altLang="ja-JP" sz="1000" dirty="0">
                <a:latin typeface="+mn-ea"/>
                <a:ea typeface="+mn-ea"/>
                <a:cs typeface="Courier New" pitchFamily="49" charset="0"/>
              </a:rPr>
              <a:t>(</a:t>
            </a:r>
            <a:r>
              <a:rPr lang="en-US" altLang="ja-JP" sz="1000" dirty="0" err="1">
                <a:latin typeface="+mn-ea"/>
                <a:ea typeface="+mn-ea"/>
                <a:cs typeface="Courier New" pitchFamily="49" charset="0"/>
              </a:rPr>
              <a:t>intptr_t</a:t>
            </a:r>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exinf</a:t>
            </a:r>
            <a:r>
              <a:rPr lang="en-US" altLang="ja-JP" sz="1000" dirty="0">
                <a:latin typeface="+mn-ea"/>
                <a:ea typeface="+mn-ea"/>
                <a:cs typeface="Courier New" pitchFamily="49" charset="0"/>
              </a:rPr>
              <a:t>) {</a:t>
            </a:r>
          </a:p>
          <a:p>
            <a:r>
              <a:rPr lang="en-US" altLang="ja-JP" sz="1000" dirty="0">
                <a:latin typeface="+mn-ea"/>
                <a:ea typeface="+mn-ea"/>
                <a:cs typeface="Courier New" pitchFamily="49" charset="0"/>
              </a:rPr>
              <a:t>    if (ev3_button_is_pressed(BACK_BUTTON)) {</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wup_tsk</a:t>
            </a:r>
            <a:r>
              <a:rPr lang="en-US" altLang="ja-JP" sz="1000" dirty="0">
                <a:latin typeface="+mn-ea"/>
                <a:ea typeface="+mn-ea"/>
                <a:cs typeface="Courier New" pitchFamily="49" charset="0"/>
              </a:rPr>
              <a:t>(MAIN_TASK);  // </a:t>
            </a:r>
            <a:r>
              <a:rPr lang="ja-JP" altLang="en-US" sz="1000" dirty="0">
                <a:latin typeface="+mn-ea"/>
                <a:ea typeface="+mn-ea"/>
                <a:cs typeface="Courier New" pitchFamily="49" charset="0"/>
              </a:rPr>
              <a:t>バックボタン押下</a:t>
            </a:r>
          </a:p>
          <a:p>
            <a:r>
              <a:rPr lang="ja-JP" altLang="en-US" sz="1000" dirty="0">
                <a:latin typeface="+mn-ea"/>
                <a:ea typeface="+mn-ea"/>
                <a:cs typeface="Courier New" pitchFamily="49" charset="0"/>
              </a:rPr>
              <a:t>    </a:t>
            </a:r>
            <a:r>
              <a:rPr lang="en-US" altLang="ja-JP" sz="1000" dirty="0">
                <a:latin typeface="+mn-ea"/>
                <a:ea typeface="+mn-ea"/>
                <a:cs typeface="Courier New" pitchFamily="49" charset="0"/>
              </a:rPr>
              <a:t>} else {</a:t>
            </a:r>
          </a:p>
          <a:p>
            <a:r>
              <a:rPr lang="en-US" altLang="ja-JP" sz="1000" dirty="0">
                <a:latin typeface="+mn-ea"/>
                <a:ea typeface="+mn-ea"/>
                <a:cs typeface="Courier New" pitchFamily="49" charset="0"/>
              </a:rPr>
              <a:t>        </a:t>
            </a:r>
            <a:r>
              <a:rPr lang="en-US" altLang="ja-JP" sz="1000" dirty="0" err="1">
                <a:latin typeface="+mn-ea"/>
                <a:ea typeface="+mn-ea"/>
                <a:cs typeface="Courier New" pitchFamily="49" charset="0"/>
              </a:rPr>
              <a:t>LineTracer_run</a:t>
            </a:r>
            <a:r>
              <a:rPr lang="en-US" altLang="ja-JP" sz="1000" dirty="0">
                <a:latin typeface="+mn-ea"/>
                <a:ea typeface="+mn-ea"/>
                <a:cs typeface="Courier New" pitchFamily="49" charset="0"/>
              </a:rPr>
              <a:t>(&amp;</a:t>
            </a:r>
            <a:r>
              <a:rPr lang="en-US" altLang="ja-JP" sz="1000" dirty="0" err="1">
                <a:latin typeface="+mn-ea"/>
                <a:ea typeface="+mn-ea"/>
                <a:cs typeface="Courier New" pitchFamily="49" charset="0"/>
              </a:rPr>
              <a:t>gLineTracer</a:t>
            </a:r>
            <a:r>
              <a:rPr lang="en-US" altLang="ja-JP" sz="1000" dirty="0">
                <a:latin typeface="+mn-ea"/>
                <a:ea typeface="+mn-ea"/>
                <a:cs typeface="Courier New" pitchFamily="49" charset="0"/>
              </a:rPr>
              <a:t>);  // </a:t>
            </a:r>
            <a:r>
              <a:rPr lang="ja-JP" altLang="en-US" sz="1000" dirty="0">
                <a:latin typeface="+mn-ea"/>
                <a:ea typeface="+mn-ea"/>
                <a:cs typeface="Courier New" pitchFamily="49" charset="0"/>
              </a:rPr>
              <a:t>倒立走行</a:t>
            </a:r>
          </a:p>
          <a:p>
            <a:r>
              <a:rPr lang="ja-JP" altLang="en-US" sz="1000" dirty="0">
                <a:latin typeface="+mn-ea"/>
                <a:ea typeface="+mn-ea"/>
                <a:cs typeface="Courier New" pitchFamily="49" charset="0"/>
              </a:rPr>
              <a:t>    </a:t>
            </a:r>
            <a:r>
              <a:rPr lang="en-US" altLang="ja-JP" sz="1000" dirty="0">
                <a:latin typeface="+mn-ea"/>
                <a:ea typeface="+mn-ea"/>
                <a:cs typeface="Courier New" pitchFamily="49" charset="0"/>
              </a:rPr>
              <a:t>}</a:t>
            </a:r>
          </a:p>
          <a:p>
            <a:r>
              <a:rPr lang="en-US" altLang="ja-JP" sz="1000" dirty="0" smtClean="0">
                <a:latin typeface="+mn-ea"/>
                <a:ea typeface="+mn-ea"/>
                <a:cs typeface="Courier New" pitchFamily="49" charset="0"/>
              </a:rPr>
              <a:t>    </a:t>
            </a:r>
            <a:r>
              <a:rPr lang="en-US" altLang="ja-JP" sz="1000" dirty="0" err="1">
                <a:latin typeface="+mn-ea"/>
                <a:ea typeface="+mn-ea"/>
                <a:cs typeface="Courier New" pitchFamily="49" charset="0"/>
              </a:rPr>
              <a:t>ext_tsk</a:t>
            </a:r>
            <a:r>
              <a:rPr lang="en-US" altLang="ja-JP" sz="1000" dirty="0">
                <a:latin typeface="+mn-ea"/>
                <a:ea typeface="+mn-ea"/>
                <a:cs typeface="Courier New" pitchFamily="49" charset="0"/>
              </a:rPr>
              <a:t>();</a:t>
            </a:r>
          </a:p>
          <a:p>
            <a:r>
              <a:rPr lang="en-US" altLang="ja-JP" sz="1000" dirty="0" smtClean="0">
                <a:latin typeface="+mn-ea"/>
                <a:ea typeface="+mn-ea"/>
                <a:cs typeface="Courier New" pitchFamily="49" charset="0"/>
              </a:rPr>
              <a:t>}</a:t>
            </a:r>
          </a:p>
          <a:p>
            <a:pPr>
              <a:lnSpc>
                <a:spcPts val="1000"/>
              </a:lnSpc>
            </a:pPr>
            <a:r>
              <a:rPr lang="ja-JP" altLang="en-US" sz="1000" dirty="0" smtClean="0">
                <a:latin typeface="+mn-ea"/>
                <a:ea typeface="+mn-ea"/>
                <a:cs typeface="Courier New" pitchFamily="49" charset="0"/>
              </a:rPr>
              <a:t>　　　　　　　　　　　　～ 省略 ～</a:t>
            </a:r>
            <a:endParaRPr lang="en-US" altLang="ja-JP" sz="800" dirty="0" smtClean="0">
              <a:latin typeface="+mn-ea"/>
              <a:ea typeface="+mn-ea"/>
              <a:cs typeface="Courier New" pitchFamily="49" charset="0"/>
            </a:endParaRPr>
          </a:p>
        </p:txBody>
      </p:sp>
      <p:sp>
        <p:nvSpPr>
          <p:cNvPr id="10" name="テキスト ボックス 9"/>
          <p:cNvSpPr txBox="1"/>
          <p:nvPr/>
        </p:nvSpPr>
        <p:spPr>
          <a:xfrm>
            <a:off x="4186905" y="1398712"/>
            <a:ext cx="372218"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P1</a:t>
            </a:r>
            <a:endParaRPr kumimoji="1" lang="ja-JP" altLang="en-US" sz="1200" dirty="0" smtClean="0">
              <a:latin typeface="メイリオ" pitchFamily="50" charset="-128"/>
              <a:ea typeface="メイリオ" pitchFamily="50" charset="-128"/>
            </a:endParaRPr>
          </a:p>
        </p:txBody>
      </p:sp>
      <p:sp>
        <p:nvSpPr>
          <p:cNvPr id="11" name="テキスト ボックス 10"/>
          <p:cNvSpPr txBox="1"/>
          <p:nvPr/>
        </p:nvSpPr>
        <p:spPr>
          <a:xfrm>
            <a:off x="8465933" y="1381480"/>
            <a:ext cx="372218"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P2</a:t>
            </a:r>
            <a:endParaRPr kumimoji="1" lang="ja-JP" altLang="en-US" sz="12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1226339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7986300" cy="5378400"/>
          </a:xfrm>
        </p:spPr>
        <p:txBody>
          <a:bodyPr>
            <a:normAutofit/>
          </a:bodyPr>
          <a:lstStyle/>
          <a:p>
            <a:pPr>
              <a:spcAft>
                <a:spcPts val="1200"/>
              </a:spcAft>
            </a:pPr>
            <a:r>
              <a:rPr kumimoji="1" lang="ja-JP" altLang="en-US" dirty="0" smtClean="0"/>
              <a:t>Ｃ言語ではオブジェクト指向のモデルをそのまま実装できない</a:t>
            </a:r>
            <a:endParaRPr lang="en-US" altLang="ja-JP" dirty="0" smtClean="0"/>
          </a:p>
          <a:p>
            <a:pPr lvl="1">
              <a:spcAft>
                <a:spcPts val="600"/>
              </a:spcAft>
            </a:pPr>
            <a:r>
              <a:rPr lang="ja-JP" altLang="en-US" sz="2000" dirty="0" smtClean="0"/>
              <a:t>クラスや継承を直接扱う方法が提供されていない</a:t>
            </a:r>
            <a:endParaRPr kumimoji="1" lang="en-US" altLang="ja-JP" sz="2000" dirty="0" smtClean="0"/>
          </a:p>
          <a:p>
            <a:pPr lvl="1">
              <a:spcAft>
                <a:spcPts val="1200"/>
              </a:spcAft>
            </a:pPr>
            <a:r>
              <a:rPr lang="ja-JP" altLang="en-US" sz="2000" dirty="0" smtClean="0"/>
              <a:t>コンストラクタやデストラクタのようなメカニズムがない</a:t>
            </a:r>
            <a:endParaRPr lang="en-US" altLang="ja-JP" sz="2000" dirty="0" smtClean="0"/>
          </a:p>
          <a:p>
            <a:pPr marL="0" indent="0">
              <a:spcAft>
                <a:spcPts val="1200"/>
              </a:spcAft>
              <a:buNone/>
            </a:pPr>
            <a:r>
              <a:rPr lang="en-US" altLang="ja-JP" dirty="0" smtClean="0"/>
              <a:t>C</a:t>
            </a:r>
            <a:r>
              <a:rPr lang="ja-JP" altLang="en-US" dirty="0" smtClean="0"/>
              <a:t>言語を使ってモデルを実装するために</a:t>
            </a:r>
            <a:endParaRPr lang="en-US" altLang="ja-JP" dirty="0" smtClean="0"/>
          </a:p>
          <a:p>
            <a:pPr>
              <a:spcAft>
                <a:spcPts val="1200"/>
              </a:spcAft>
            </a:pPr>
            <a:r>
              <a:rPr lang="ja-JP" altLang="en-US" dirty="0" smtClean="0"/>
              <a:t>モデルの概念と</a:t>
            </a:r>
            <a:r>
              <a:rPr lang="en-US" altLang="ja-JP" dirty="0" smtClean="0"/>
              <a:t>C</a:t>
            </a:r>
            <a:r>
              <a:rPr lang="ja-JP" altLang="en-US" dirty="0" smtClean="0"/>
              <a:t>言語を対応づける方法を検討する</a:t>
            </a:r>
            <a:endParaRPr lang="en-US" altLang="ja-JP" dirty="0" smtClean="0"/>
          </a:p>
          <a:p>
            <a:pPr lvl="1">
              <a:spcAft>
                <a:spcPts val="0"/>
              </a:spcAft>
            </a:pPr>
            <a:r>
              <a:rPr kumimoji="1" lang="ja-JP" altLang="en-US" sz="2000" dirty="0" smtClean="0"/>
              <a:t>クラスの実現方法</a:t>
            </a:r>
            <a:endParaRPr kumimoji="1" lang="en-US" altLang="ja-JP" sz="2000" dirty="0" smtClean="0"/>
          </a:p>
          <a:p>
            <a:pPr lvl="1">
              <a:spcAft>
                <a:spcPts val="0"/>
              </a:spcAft>
            </a:pPr>
            <a:r>
              <a:rPr lang="ja-JP" altLang="en-US" sz="2000" dirty="0"/>
              <a:t>関連の扱い方</a:t>
            </a:r>
            <a:endParaRPr lang="en-US" altLang="ja-JP" sz="2000" dirty="0"/>
          </a:p>
          <a:p>
            <a:pPr lvl="1">
              <a:spcAft>
                <a:spcPts val="0"/>
              </a:spcAft>
            </a:pPr>
            <a:r>
              <a:rPr lang="ja-JP" altLang="en-US" sz="2000" dirty="0" smtClean="0"/>
              <a:t>継承の実現方法</a:t>
            </a:r>
            <a:endParaRPr lang="en-US" altLang="ja-JP" sz="2000" dirty="0" smtClean="0"/>
          </a:p>
          <a:p>
            <a:pPr lvl="1">
              <a:spcAft>
                <a:spcPts val="0"/>
              </a:spcAft>
            </a:pPr>
            <a:r>
              <a:rPr lang="ja-JP" altLang="en-US" sz="2000" dirty="0" smtClean="0"/>
              <a:t>オブジェクトの生成と破棄の対処方法</a:t>
            </a:r>
            <a:endParaRPr lang="en-US" altLang="ja-JP" sz="2000" dirty="0" smtClean="0"/>
          </a:p>
          <a:p>
            <a:pPr lvl="1">
              <a:spcAft>
                <a:spcPts val="0"/>
              </a:spcAft>
            </a:pPr>
            <a:r>
              <a:rPr kumimoji="1" lang="ja-JP" altLang="en-US" sz="2000" dirty="0" smtClean="0"/>
              <a:t>それぞれの実現方法のためにモデルの段階で考えておくこと</a:t>
            </a:r>
            <a:endParaRPr kumimoji="1" lang="en-US" altLang="ja-JP" sz="2000" dirty="0" smtClean="0"/>
          </a:p>
          <a:p>
            <a:pPr lvl="1"/>
            <a:endParaRPr lang="en-US" altLang="ja-JP" dirty="0" smtClean="0"/>
          </a:p>
          <a:p>
            <a:pPr lvl="1">
              <a:lnSpc>
                <a:spcPts val="0"/>
              </a:lnSpc>
              <a:spcBef>
                <a:spcPts val="0"/>
              </a:spcBef>
              <a:spcAft>
                <a:spcPts val="600"/>
              </a:spcAft>
            </a:pPr>
            <a:endParaRPr kumimoji="1" lang="en-US" altLang="ja-JP" dirty="0" smtClean="0"/>
          </a:p>
          <a:p>
            <a:endParaRPr kumimoji="1" lang="en-US" altLang="ja-JP" dirty="0" smtClean="0"/>
          </a:p>
        </p:txBody>
      </p:sp>
      <p:sp>
        <p:nvSpPr>
          <p:cNvPr id="6" name="タイトル 5"/>
          <p:cNvSpPr>
            <a:spLocks noGrp="1"/>
          </p:cNvSpPr>
          <p:nvPr>
            <p:ph type="title"/>
          </p:nvPr>
        </p:nvSpPr>
        <p:spPr/>
        <p:txBody>
          <a:bodyPr>
            <a:normAutofit/>
          </a:bodyPr>
          <a:lstStyle/>
          <a:p>
            <a:r>
              <a:rPr lang="en-US" altLang="ja-JP" dirty="0">
                <a:solidFill>
                  <a:schemeClr val="tx1"/>
                </a:solidFill>
              </a:rPr>
              <a:t>1</a:t>
            </a:r>
            <a:r>
              <a:rPr lang="en-US" altLang="ja-JP" dirty="0" smtClean="0">
                <a:solidFill>
                  <a:schemeClr val="tx1"/>
                </a:solidFill>
              </a:rPr>
              <a:t>-1</a:t>
            </a:r>
            <a:r>
              <a:rPr lang="ja-JP" altLang="en-US" dirty="0" err="1" smtClean="0">
                <a:solidFill>
                  <a:schemeClr val="tx1"/>
                </a:solidFill>
              </a:rPr>
              <a:t>．</a:t>
            </a:r>
            <a:r>
              <a:rPr lang="en-US" altLang="ja-JP" dirty="0" smtClean="0">
                <a:solidFill>
                  <a:schemeClr val="tx1"/>
                </a:solidFill>
              </a:rPr>
              <a:t>C</a:t>
            </a:r>
            <a:r>
              <a:rPr lang="ja-JP" altLang="en-US" dirty="0" smtClean="0">
                <a:solidFill>
                  <a:schemeClr val="tx1"/>
                </a:solidFill>
              </a:rPr>
              <a:t>言語で実装する時に考えること</a:t>
            </a:r>
            <a:endParaRPr kumimoji="1" lang="ja-JP" altLang="en-US" dirty="0"/>
          </a:p>
        </p:txBody>
      </p:sp>
      <p:sp>
        <p:nvSpPr>
          <p:cNvPr id="2" name="スライド番号プレースホルダー 1"/>
          <p:cNvSpPr>
            <a:spLocks noGrp="1"/>
          </p:cNvSpPr>
          <p:nvPr>
            <p:ph type="sldNum" sz="quarter" idx="11"/>
          </p:nvPr>
        </p:nvSpPr>
        <p:spPr/>
        <p:txBody>
          <a:bodyPr/>
          <a:lstStyle/>
          <a:p>
            <a:pPr>
              <a:defRPr/>
            </a:pPr>
            <a:fld id="{DF12C81C-3C9A-484E-A481-0FD267156323}" type="slidenum">
              <a:rPr lang="ja-JP" altLang="en-US" smtClean="0"/>
              <a:pPr>
                <a:defRPr/>
              </a:pPr>
              <a:t>3</a:t>
            </a:fld>
            <a:endParaRPr lang="en-US" altLang="ja-JP" dirty="0"/>
          </a:p>
        </p:txBody>
      </p:sp>
      <p:sp>
        <p:nvSpPr>
          <p:cNvPr id="3" name="フッター プレースホルダー 2"/>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428814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5C5E1CD2-BEE1-44B2-B9DC-7EBA9135C578}" type="slidenum">
              <a:rPr lang="ja-JP" altLang="en-US" smtClean="0"/>
              <a:pPr>
                <a:defRPr/>
              </a:pPr>
              <a:t>30</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5"/>
          <p:cNvSpPr>
            <a:spLocks noGrp="1"/>
          </p:cNvSpPr>
          <p:nvPr>
            <p:ph type="title"/>
          </p:nvPr>
        </p:nvSpPr>
        <p:spPr/>
        <p:txBody>
          <a:bodyPr/>
          <a:lstStyle/>
          <a:p>
            <a:r>
              <a:rPr lang="ja-JP" altLang="en-US" dirty="0" smtClean="0"/>
              <a:t>属性・操作の使い方</a:t>
            </a:r>
            <a:endParaRPr kumimoji="1" lang="ja-JP" altLang="en-US" dirty="0"/>
          </a:p>
        </p:txBody>
      </p:sp>
      <p:sp>
        <p:nvSpPr>
          <p:cNvPr id="7" name="テキスト プレースホルダー 6"/>
          <p:cNvSpPr>
            <a:spLocks noGrp="1"/>
          </p:cNvSpPr>
          <p:nvPr>
            <p:ph type="body" idx="1"/>
          </p:nvPr>
        </p:nvSpPr>
        <p:spPr/>
        <p:txBody>
          <a:bodyPr/>
          <a:lstStyle/>
          <a:p>
            <a:r>
              <a:rPr lang="ja-JP" altLang="en-US" dirty="0" smtClean="0"/>
              <a:t>４章・５章で実装したクラスとオブジェクトを関数内の処理で参照・設定などをする時の扱い方を示す</a:t>
            </a:r>
            <a:endParaRPr kumimoji="1" lang="ja-JP" altLang="en-US" dirty="0"/>
          </a:p>
        </p:txBody>
      </p:sp>
    </p:spTree>
    <p:extLst>
      <p:ext uri="{BB962C8B-B14F-4D97-AF65-F5344CB8AC3E}">
        <p14:creationId xmlns:p14="http://schemas.microsoft.com/office/powerpoint/2010/main" val="1732396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31</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grpSp>
        <p:nvGrpSpPr>
          <p:cNvPr id="6" name="グループ化 5"/>
          <p:cNvGrpSpPr/>
          <p:nvPr/>
        </p:nvGrpSpPr>
        <p:grpSpPr>
          <a:xfrm>
            <a:off x="-146946" y="1820371"/>
            <a:ext cx="5976000" cy="3571319"/>
            <a:chOff x="-121188" y="1807492"/>
            <a:chExt cx="5976000" cy="3571319"/>
          </a:xfrm>
        </p:grpSpPr>
        <p:sp>
          <p:nvSpPr>
            <p:cNvPr id="7" name="AutoShape 4"/>
            <p:cNvSpPr>
              <a:spLocks noChangeAspect="1" noChangeArrowheads="1" noTextEdit="1"/>
            </p:cNvSpPr>
            <p:nvPr/>
          </p:nvSpPr>
          <p:spPr bwMode="auto">
            <a:xfrm>
              <a:off x="-121188" y="1807492"/>
              <a:ext cx="5976000" cy="357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8" name="Freeform 6"/>
            <p:cNvSpPr>
              <a:spLocks/>
            </p:cNvSpPr>
            <p:nvPr/>
          </p:nvSpPr>
          <p:spPr bwMode="auto">
            <a:xfrm>
              <a:off x="264481" y="2044701"/>
              <a:ext cx="5467055" cy="1067442"/>
            </a:xfrm>
            <a:custGeom>
              <a:avLst/>
              <a:gdLst>
                <a:gd name="T0" fmla="*/ 5288 w 5328"/>
                <a:gd name="T1" fmla="*/ 0 h 1296"/>
                <a:gd name="T2" fmla="*/ 5328 w 5328"/>
                <a:gd name="T3" fmla="*/ 40 h 1296"/>
                <a:gd name="T4" fmla="*/ 5328 w 5328"/>
                <a:gd name="T5" fmla="*/ 40 h 1296"/>
                <a:gd name="T6" fmla="*/ 5328 w 5328"/>
                <a:gd name="T7" fmla="*/ 1256 h 1296"/>
                <a:gd name="T8" fmla="*/ 5328 w 5328"/>
                <a:gd name="T9" fmla="*/ 1256 h 1296"/>
                <a:gd name="T10" fmla="*/ 5288 w 5328"/>
                <a:gd name="T11" fmla="*/ 1296 h 1296"/>
                <a:gd name="T12" fmla="*/ 5288 w 5328"/>
                <a:gd name="T13" fmla="*/ 1296 h 1296"/>
                <a:gd name="T14" fmla="*/ 5288 w 5328"/>
                <a:gd name="T15" fmla="*/ 1296 h 1296"/>
                <a:gd name="T16" fmla="*/ 40 w 5328"/>
                <a:gd name="T17" fmla="*/ 1296 h 1296"/>
                <a:gd name="T18" fmla="*/ 40 w 5328"/>
                <a:gd name="T19" fmla="*/ 1296 h 1296"/>
                <a:gd name="T20" fmla="*/ 0 w 5328"/>
                <a:gd name="T21" fmla="*/ 1256 h 1296"/>
                <a:gd name="T22" fmla="*/ 0 w 5328"/>
                <a:gd name="T23" fmla="*/ 1256 h 1296"/>
                <a:gd name="T24" fmla="*/ 0 w 5328"/>
                <a:gd name="T25" fmla="*/ 40 h 1296"/>
                <a:gd name="T26" fmla="*/ 40 w 5328"/>
                <a:gd name="T27" fmla="*/ 0 h 1296"/>
                <a:gd name="T28" fmla="*/ 40 w 5328"/>
                <a:gd name="T29" fmla="*/ 0 h 1296"/>
                <a:gd name="T30" fmla="*/ 5288 w 5328"/>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28" h="1296">
                  <a:moveTo>
                    <a:pt x="5288" y="0"/>
                  </a:moveTo>
                  <a:cubicBezTo>
                    <a:pt x="5311" y="0"/>
                    <a:pt x="5328" y="18"/>
                    <a:pt x="5328" y="40"/>
                  </a:cubicBezTo>
                  <a:lnTo>
                    <a:pt x="5328" y="40"/>
                  </a:lnTo>
                  <a:lnTo>
                    <a:pt x="5328" y="1256"/>
                  </a:lnTo>
                  <a:lnTo>
                    <a:pt x="5328" y="1256"/>
                  </a:lnTo>
                  <a:cubicBezTo>
                    <a:pt x="5328" y="1279"/>
                    <a:pt x="5311" y="1296"/>
                    <a:pt x="5288" y="1296"/>
                  </a:cubicBezTo>
                  <a:cubicBezTo>
                    <a:pt x="5288" y="1296"/>
                    <a:pt x="5288" y="1296"/>
                    <a:pt x="5288" y="1296"/>
                  </a:cubicBezTo>
                  <a:lnTo>
                    <a:pt x="5288" y="1296"/>
                  </a:lnTo>
                  <a:lnTo>
                    <a:pt x="40" y="1296"/>
                  </a:lnTo>
                  <a:lnTo>
                    <a:pt x="40" y="1296"/>
                  </a:lnTo>
                  <a:cubicBezTo>
                    <a:pt x="18" y="1296"/>
                    <a:pt x="0" y="1279"/>
                    <a:pt x="0" y="1256"/>
                  </a:cubicBezTo>
                  <a:lnTo>
                    <a:pt x="0" y="1256"/>
                  </a:lnTo>
                  <a:lnTo>
                    <a:pt x="0" y="40"/>
                  </a:lnTo>
                  <a:cubicBezTo>
                    <a:pt x="0" y="18"/>
                    <a:pt x="18" y="0"/>
                    <a:pt x="40" y="0"/>
                  </a:cubicBezTo>
                  <a:lnTo>
                    <a:pt x="40" y="0"/>
                  </a:lnTo>
                  <a:lnTo>
                    <a:pt x="5288" y="0"/>
                  </a:lnTo>
                  <a:close/>
                </a:path>
              </a:pathLst>
            </a:custGeom>
            <a:solidFill>
              <a:srgbClr val="B7BEC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9" name="Rectangle 7"/>
            <p:cNvSpPr>
              <a:spLocks noChangeArrowheads="1"/>
            </p:cNvSpPr>
            <p:nvPr/>
          </p:nvSpPr>
          <p:spPr bwMode="auto">
            <a:xfrm>
              <a:off x="215229" y="2005166"/>
              <a:ext cx="5483473" cy="1317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0" name="Rectangle 8"/>
            <p:cNvSpPr>
              <a:spLocks noChangeArrowheads="1"/>
            </p:cNvSpPr>
            <p:nvPr/>
          </p:nvSpPr>
          <p:spPr bwMode="auto">
            <a:xfrm>
              <a:off x="215229" y="2018345"/>
              <a:ext cx="5483473" cy="2240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1" name="Rectangle 9"/>
            <p:cNvSpPr>
              <a:spLocks noChangeArrowheads="1"/>
            </p:cNvSpPr>
            <p:nvPr/>
          </p:nvSpPr>
          <p:spPr bwMode="auto">
            <a:xfrm>
              <a:off x="215229" y="2242376"/>
              <a:ext cx="5483473" cy="26357"/>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2" name="Rectangle 10"/>
            <p:cNvSpPr>
              <a:spLocks noChangeArrowheads="1"/>
            </p:cNvSpPr>
            <p:nvPr/>
          </p:nvSpPr>
          <p:spPr bwMode="auto">
            <a:xfrm>
              <a:off x="215229" y="2268732"/>
              <a:ext cx="5483473" cy="3953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3" name="Rectangle 11"/>
            <p:cNvSpPr>
              <a:spLocks noChangeArrowheads="1"/>
            </p:cNvSpPr>
            <p:nvPr/>
          </p:nvSpPr>
          <p:spPr bwMode="auto">
            <a:xfrm>
              <a:off x="215229" y="2308267"/>
              <a:ext cx="5483473" cy="2635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4" name="Rectangle 12"/>
            <p:cNvSpPr>
              <a:spLocks noChangeArrowheads="1"/>
            </p:cNvSpPr>
            <p:nvPr/>
          </p:nvSpPr>
          <p:spPr bwMode="auto">
            <a:xfrm>
              <a:off x="215229" y="2334624"/>
              <a:ext cx="5483473" cy="3953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5" name="Rectangle 13"/>
            <p:cNvSpPr>
              <a:spLocks noChangeArrowheads="1"/>
            </p:cNvSpPr>
            <p:nvPr/>
          </p:nvSpPr>
          <p:spPr bwMode="auto">
            <a:xfrm>
              <a:off x="215229" y="2374159"/>
              <a:ext cx="5483473" cy="3953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6" name="Rectangle 14"/>
            <p:cNvSpPr>
              <a:spLocks noChangeArrowheads="1"/>
            </p:cNvSpPr>
            <p:nvPr/>
          </p:nvSpPr>
          <p:spPr bwMode="auto">
            <a:xfrm>
              <a:off x="215229" y="2413694"/>
              <a:ext cx="5483473" cy="2635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7" name="Rectangle 15"/>
            <p:cNvSpPr>
              <a:spLocks noChangeArrowheads="1"/>
            </p:cNvSpPr>
            <p:nvPr/>
          </p:nvSpPr>
          <p:spPr bwMode="auto">
            <a:xfrm>
              <a:off x="215229" y="2440050"/>
              <a:ext cx="5483473" cy="3953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8" name="Rectangle 16"/>
            <p:cNvSpPr>
              <a:spLocks noChangeArrowheads="1"/>
            </p:cNvSpPr>
            <p:nvPr/>
          </p:nvSpPr>
          <p:spPr bwMode="auto">
            <a:xfrm>
              <a:off x="215229" y="2479585"/>
              <a:ext cx="5483473" cy="2635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9" name="Rectangle 17"/>
            <p:cNvSpPr>
              <a:spLocks noChangeArrowheads="1"/>
            </p:cNvSpPr>
            <p:nvPr/>
          </p:nvSpPr>
          <p:spPr bwMode="auto">
            <a:xfrm>
              <a:off x="215229" y="2505942"/>
              <a:ext cx="5483473" cy="39535"/>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0" name="Rectangle 18"/>
            <p:cNvSpPr>
              <a:spLocks noChangeArrowheads="1"/>
            </p:cNvSpPr>
            <p:nvPr/>
          </p:nvSpPr>
          <p:spPr bwMode="auto">
            <a:xfrm>
              <a:off x="215229" y="2545477"/>
              <a:ext cx="5483473" cy="2635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1" name="Rectangle 19"/>
            <p:cNvSpPr>
              <a:spLocks noChangeArrowheads="1"/>
            </p:cNvSpPr>
            <p:nvPr/>
          </p:nvSpPr>
          <p:spPr bwMode="auto">
            <a:xfrm>
              <a:off x="215229" y="2571833"/>
              <a:ext cx="5483473" cy="3953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2" name="Rectangle 20"/>
            <p:cNvSpPr>
              <a:spLocks noChangeArrowheads="1"/>
            </p:cNvSpPr>
            <p:nvPr/>
          </p:nvSpPr>
          <p:spPr bwMode="auto">
            <a:xfrm>
              <a:off x="215229" y="2611368"/>
              <a:ext cx="5483473" cy="3953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3" name="Rectangle 21"/>
            <p:cNvSpPr>
              <a:spLocks noChangeArrowheads="1"/>
            </p:cNvSpPr>
            <p:nvPr/>
          </p:nvSpPr>
          <p:spPr bwMode="auto">
            <a:xfrm>
              <a:off x="215229" y="2650903"/>
              <a:ext cx="5483473" cy="2635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4" name="Rectangle 22"/>
            <p:cNvSpPr>
              <a:spLocks noChangeArrowheads="1"/>
            </p:cNvSpPr>
            <p:nvPr/>
          </p:nvSpPr>
          <p:spPr bwMode="auto">
            <a:xfrm>
              <a:off x="215229" y="2677260"/>
              <a:ext cx="5483473" cy="1317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5" name="Rectangle 23"/>
            <p:cNvSpPr>
              <a:spLocks noChangeArrowheads="1"/>
            </p:cNvSpPr>
            <p:nvPr/>
          </p:nvSpPr>
          <p:spPr bwMode="auto">
            <a:xfrm>
              <a:off x="215229" y="2690438"/>
              <a:ext cx="5483473" cy="3953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6" name="Rectangle 24"/>
            <p:cNvSpPr>
              <a:spLocks noChangeArrowheads="1"/>
            </p:cNvSpPr>
            <p:nvPr/>
          </p:nvSpPr>
          <p:spPr bwMode="auto">
            <a:xfrm>
              <a:off x="215229" y="2729973"/>
              <a:ext cx="5483473" cy="3953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7" name="Rectangle 25"/>
            <p:cNvSpPr>
              <a:spLocks noChangeArrowheads="1"/>
            </p:cNvSpPr>
            <p:nvPr/>
          </p:nvSpPr>
          <p:spPr bwMode="auto">
            <a:xfrm>
              <a:off x="215229" y="2769508"/>
              <a:ext cx="5483473" cy="26357"/>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8" name="Rectangle 26"/>
            <p:cNvSpPr>
              <a:spLocks noChangeArrowheads="1"/>
            </p:cNvSpPr>
            <p:nvPr/>
          </p:nvSpPr>
          <p:spPr bwMode="auto">
            <a:xfrm>
              <a:off x="215229" y="2795864"/>
              <a:ext cx="5483473" cy="39535"/>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9" name="Rectangle 27"/>
            <p:cNvSpPr>
              <a:spLocks noChangeArrowheads="1"/>
            </p:cNvSpPr>
            <p:nvPr/>
          </p:nvSpPr>
          <p:spPr bwMode="auto">
            <a:xfrm>
              <a:off x="215229" y="2835399"/>
              <a:ext cx="5483473" cy="2635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0" name="Rectangle 28"/>
            <p:cNvSpPr>
              <a:spLocks noChangeArrowheads="1"/>
            </p:cNvSpPr>
            <p:nvPr/>
          </p:nvSpPr>
          <p:spPr bwMode="auto">
            <a:xfrm>
              <a:off x="215229" y="2861756"/>
              <a:ext cx="5483473" cy="3953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1" name="Rectangle 29"/>
            <p:cNvSpPr>
              <a:spLocks noChangeArrowheads="1"/>
            </p:cNvSpPr>
            <p:nvPr/>
          </p:nvSpPr>
          <p:spPr bwMode="auto">
            <a:xfrm>
              <a:off x="215229" y="2901291"/>
              <a:ext cx="5483473" cy="2635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2" name="Rectangle 30"/>
            <p:cNvSpPr>
              <a:spLocks noChangeArrowheads="1"/>
            </p:cNvSpPr>
            <p:nvPr/>
          </p:nvSpPr>
          <p:spPr bwMode="auto">
            <a:xfrm>
              <a:off x="215229" y="2927647"/>
              <a:ext cx="5483473" cy="39535"/>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3" name="Rectangle 31"/>
            <p:cNvSpPr>
              <a:spLocks noChangeArrowheads="1"/>
            </p:cNvSpPr>
            <p:nvPr/>
          </p:nvSpPr>
          <p:spPr bwMode="auto">
            <a:xfrm>
              <a:off x="215229" y="2967182"/>
              <a:ext cx="5483473" cy="26357"/>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4" name="Rectangle 32"/>
            <p:cNvSpPr>
              <a:spLocks noChangeArrowheads="1"/>
            </p:cNvSpPr>
            <p:nvPr/>
          </p:nvSpPr>
          <p:spPr bwMode="auto">
            <a:xfrm>
              <a:off x="215229" y="2993539"/>
              <a:ext cx="5483473" cy="3953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5" name="Rectangle 33"/>
            <p:cNvSpPr>
              <a:spLocks noChangeArrowheads="1"/>
            </p:cNvSpPr>
            <p:nvPr/>
          </p:nvSpPr>
          <p:spPr bwMode="auto">
            <a:xfrm>
              <a:off x="215229" y="3033074"/>
              <a:ext cx="5483473" cy="3953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6" name="Rectangle 34"/>
            <p:cNvSpPr>
              <a:spLocks noChangeArrowheads="1"/>
            </p:cNvSpPr>
            <p:nvPr/>
          </p:nvSpPr>
          <p:spPr bwMode="auto">
            <a:xfrm>
              <a:off x="215229" y="3072609"/>
              <a:ext cx="5483473" cy="1317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7" name="Freeform 35"/>
            <p:cNvSpPr>
              <a:spLocks/>
            </p:cNvSpPr>
            <p:nvPr/>
          </p:nvSpPr>
          <p:spPr bwMode="auto">
            <a:xfrm>
              <a:off x="215229" y="2005166"/>
              <a:ext cx="5467055" cy="1067442"/>
            </a:xfrm>
            <a:custGeom>
              <a:avLst/>
              <a:gdLst>
                <a:gd name="T0" fmla="*/ 5288 w 5328"/>
                <a:gd name="T1" fmla="*/ 0 h 1296"/>
                <a:gd name="T2" fmla="*/ 5328 w 5328"/>
                <a:gd name="T3" fmla="*/ 40 h 1296"/>
                <a:gd name="T4" fmla="*/ 5328 w 5328"/>
                <a:gd name="T5" fmla="*/ 40 h 1296"/>
                <a:gd name="T6" fmla="*/ 5328 w 5328"/>
                <a:gd name="T7" fmla="*/ 1256 h 1296"/>
                <a:gd name="T8" fmla="*/ 5328 w 5328"/>
                <a:gd name="T9" fmla="*/ 1256 h 1296"/>
                <a:gd name="T10" fmla="*/ 5288 w 5328"/>
                <a:gd name="T11" fmla="*/ 1296 h 1296"/>
                <a:gd name="T12" fmla="*/ 5288 w 5328"/>
                <a:gd name="T13" fmla="*/ 1296 h 1296"/>
                <a:gd name="T14" fmla="*/ 5288 w 5328"/>
                <a:gd name="T15" fmla="*/ 1296 h 1296"/>
                <a:gd name="T16" fmla="*/ 40 w 5328"/>
                <a:gd name="T17" fmla="*/ 1296 h 1296"/>
                <a:gd name="T18" fmla="*/ 40 w 5328"/>
                <a:gd name="T19" fmla="*/ 1296 h 1296"/>
                <a:gd name="T20" fmla="*/ 0 w 5328"/>
                <a:gd name="T21" fmla="*/ 1256 h 1296"/>
                <a:gd name="T22" fmla="*/ 0 w 5328"/>
                <a:gd name="T23" fmla="*/ 1256 h 1296"/>
                <a:gd name="T24" fmla="*/ 0 w 5328"/>
                <a:gd name="T25" fmla="*/ 40 h 1296"/>
                <a:gd name="T26" fmla="*/ 40 w 5328"/>
                <a:gd name="T27" fmla="*/ 0 h 1296"/>
                <a:gd name="T28" fmla="*/ 40 w 5328"/>
                <a:gd name="T29" fmla="*/ 0 h 1296"/>
                <a:gd name="T30" fmla="*/ 5288 w 5328"/>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28" h="1296">
                  <a:moveTo>
                    <a:pt x="5288" y="0"/>
                  </a:moveTo>
                  <a:cubicBezTo>
                    <a:pt x="5311" y="0"/>
                    <a:pt x="5328" y="18"/>
                    <a:pt x="5328" y="40"/>
                  </a:cubicBezTo>
                  <a:lnTo>
                    <a:pt x="5328" y="40"/>
                  </a:lnTo>
                  <a:lnTo>
                    <a:pt x="5328" y="1256"/>
                  </a:lnTo>
                  <a:lnTo>
                    <a:pt x="5328" y="1256"/>
                  </a:lnTo>
                  <a:cubicBezTo>
                    <a:pt x="5328" y="1279"/>
                    <a:pt x="5311" y="1296"/>
                    <a:pt x="5288" y="1296"/>
                  </a:cubicBezTo>
                  <a:cubicBezTo>
                    <a:pt x="5288" y="1296"/>
                    <a:pt x="5288" y="1296"/>
                    <a:pt x="5288" y="1296"/>
                  </a:cubicBezTo>
                  <a:lnTo>
                    <a:pt x="5288" y="1296"/>
                  </a:lnTo>
                  <a:lnTo>
                    <a:pt x="40" y="1296"/>
                  </a:lnTo>
                  <a:lnTo>
                    <a:pt x="40" y="1296"/>
                  </a:lnTo>
                  <a:cubicBezTo>
                    <a:pt x="18" y="1296"/>
                    <a:pt x="0" y="1279"/>
                    <a:pt x="0" y="1256"/>
                  </a:cubicBezTo>
                  <a:lnTo>
                    <a:pt x="0" y="1256"/>
                  </a:lnTo>
                  <a:lnTo>
                    <a:pt x="0" y="40"/>
                  </a:lnTo>
                  <a:cubicBezTo>
                    <a:pt x="0" y="18"/>
                    <a:pt x="18" y="0"/>
                    <a:pt x="40" y="0"/>
                  </a:cubicBezTo>
                  <a:lnTo>
                    <a:pt x="40" y="0"/>
                  </a:lnTo>
                  <a:lnTo>
                    <a:pt x="5288"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8" name="Rectangle 36"/>
            <p:cNvSpPr>
              <a:spLocks noChangeArrowheads="1"/>
            </p:cNvSpPr>
            <p:nvPr/>
          </p:nvSpPr>
          <p:spPr bwMode="auto">
            <a:xfrm>
              <a:off x="2316679" y="2123771"/>
              <a:ext cx="1091769"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smtClean="0">
                  <a:ln>
                    <a:noFill/>
                  </a:ln>
                  <a:solidFill>
                    <a:srgbClr val="000000"/>
                  </a:solidFill>
                  <a:effectLst/>
                  <a:latin typeface="+mn-ea"/>
                  <a:ea typeface="+mn-ea"/>
                  <a:cs typeface="ＭＳ Ｐゴシック" pitchFamily="50" charset="-128"/>
                </a:rPr>
                <a:t>app::LineTracer</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39" name="Line 37"/>
            <p:cNvSpPr>
              <a:spLocks noChangeShapeType="1"/>
            </p:cNvSpPr>
            <p:nvPr/>
          </p:nvSpPr>
          <p:spPr bwMode="auto">
            <a:xfrm>
              <a:off x="215229" y="2321446"/>
              <a:ext cx="5467055"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0" name="Rectangle 38"/>
            <p:cNvSpPr>
              <a:spLocks noChangeArrowheads="1"/>
            </p:cNvSpPr>
            <p:nvPr/>
          </p:nvSpPr>
          <p:spPr bwMode="auto">
            <a:xfrm>
              <a:off x="297317" y="2374159"/>
              <a:ext cx="101242"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41" name="Rectangle 39"/>
            <p:cNvSpPr>
              <a:spLocks noChangeArrowheads="1"/>
            </p:cNvSpPr>
            <p:nvPr/>
          </p:nvSpPr>
          <p:spPr bwMode="auto">
            <a:xfrm>
              <a:off x="592833" y="2374159"/>
              <a:ext cx="146995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dirty="0" smtClean="0">
                  <a:ln>
                    <a:noFill/>
                  </a:ln>
                  <a:solidFill>
                    <a:srgbClr val="0000FF"/>
                  </a:solidFill>
                  <a:effectLst/>
                  <a:latin typeface="+mn-ea"/>
                  <a:ea typeface="+mn-ea"/>
                  <a:cs typeface="ＭＳ Ｐゴシック" pitchFamily="50" charset="-128"/>
                </a:rPr>
                <a:t>mIsInitialized: bool</a:t>
              </a:r>
            </a:p>
          </p:txBody>
        </p:sp>
        <p:sp>
          <p:nvSpPr>
            <p:cNvPr id="42" name="Line 40"/>
            <p:cNvSpPr>
              <a:spLocks noChangeShapeType="1"/>
            </p:cNvSpPr>
            <p:nvPr/>
          </p:nvSpPr>
          <p:spPr bwMode="auto">
            <a:xfrm>
              <a:off x="215229" y="2558655"/>
              <a:ext cx="5467055"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3" name="Rectangle 41"/>
            <p:cNvSpPr>
              <a:spLocks noChangeArrowheads="1"/>
            </p:cNvSpPr>
            <p:nvPr/>
          </p:nvSpPr>
          <p:spPr bwMode="auto">
            <a:xfrm>
              <a:off x="297317" y="2611368"/>
              <a:ext cx="150495"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44" name="Rectangle 42"/>
            <p:cNvSpPr>
              <a:spLocks noChangeArrowheads="1"/>
            </p:cNvSpPr>
            <p:nvPr/>
          </p:nvSpPr>
          <p:spPr bwMode="auto">
            <a:xfrm>
              <a:off x="592833" y="2611368"/>
              <a:ext cx="50366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init(balancingWalker: BalancingWalker</a:t>
              </a:r>
              <a:r>
                <a:rPr kumimoji="1" lang="en-US" altLang="ja-JP" sz="1100" b="0" i="0" u="none" strike="noStrike" cap="none" normalizeH="0" baseline="0" dirty="0" smtClean="0">
                  <a:ln>
                    <a:noFill/>
                  </a:ln>
                  <a:solidFill>
                    <a:srgbClr val="3C3C3C"/>
                  </a:solidFill>
                  <a:effectLst/>
                  <a:latin typeface="+mn-ea"/>
                  <a:ea typeface="+mn-ea"/>
                  <a:cs typeface="ＭＳ Ｐゴシック" pitchFamily="50" charset="-128"/>
                </a:rPr>
                <a:t>*</a:t>
              </a:r>
              <a:r>
                <a:rPr kumimoji="1" lang="ja-JP" altLang="ja-JP" sz="1100" b="0" i="0" u="none" strike="noStrike" cap="none" normalizeH="0" baseline="0" dirty="0" err="1" smtClean="0">
                  <a:ln>
                    <a:noFill/>
                  </a:ln>
                  <a:solidFill>
                    <a:srgbClr val="3C3C3C"/>
                  </a:solidFill>
                  <a:effectLst/>
                  <a:latin typeface="+mn-ea"/>
                  <a:ea typeface="+mn-ea"/>
                  <a:cs typeface="ＭＳ Ｐゴシック" pitchFamily="50" charset="-128"/>
                </a:rPr>
                <a:t>,</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lineMonitor: LineMonitor</a:t>
              </a:r>
              <a:r>
                <a:rPr kumimoji="1" lang="en-US" altLang="ja-JP" sz="1100" b="0" i="0" u="none" strike="noStrike" cap="none" normalizeH="0" baseline="0" dirty="0" smtClean="0">
                  <a:ln>
                    <a:noFill/>
                  </a:ln>
                  <a:solidFill>
                    <a:srgbClr val="3C3C3C"/>
                  </a:solidFill>
                  <a:effectLst/>
                  <a:latin typeface="+mn-ea"/>
                  <a:ea typeface="+mn-ea"/>
                  <a:cs typeface="ＭＳ Ｐゴシック" pitchFamily="50" charset="-128"/>
                </a:rPr>
                <a:t>*</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void</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45" name="Rectangle 43"/>
            <p:cNvSpPr>
              <a:spLocks noChangeArrowheads="1"/>
            </p:cNvSpPr>
            <p:nvPr/>
          </p:nvSpPr>
          <p:spPr bwMode="auto">
            <a:xfrm>
              <a:off x="297317" y="2743151"/>
              <a:ext cx="150495"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46" name="Rectangle 44"/>
            <p:cNvSpPr>
              <a:spLocks noChangeArrowheads="1"/>
            </p:cNvSpPr>
            <p:nvPr/>
          </p:nvSpPr>
          <p:spPr bwMode="auto">
            <a:xfrm>
              <a:off x="592833" y="2743151"/>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dirty="0" smtClean="0">
                  <a:ln>
                    <a:noFill/>
                  </a:ln>
                  <a:solidFill>
                    <a:srgbClr val="FF3399"/>
                  </a:solidFill>
                  <a:effectLst/>
                  <a:latin typeface="+mn-ea"/>
                  <a:ea typeface="+mn-ea"/>
                  <a:cs typeface="ＭＳ Ｐゴシック" pitchFamily="50" charset="-128"/>
                </a:rPr>
                <a:t>run(): void</a:t>
              </a:r>
            </a:p>
          </p:txBody>
        </p:sp>
        <p:sp>
          <p:nvSpPr>
            <p:cNvPr id="47" name="Rectangle 45"/>
            <p:cNvSpPr>
              <a:spLocks noChangeArrowheads="1"/>
            </p:cNvSpPr>
            <p:nvPr/>
          </p:nvSpPr>
          <p:spPr bwMode="auto">
            <a:xfrm>
              <a:off x="297317" y="2874934"/>
              <a:ext cx="150495"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48" name="Rectangle 46"/>
            <p:cNvSpPr>
              <a:spLocks noChangeArrowheads="1"/>
            </p:cNvSpPr>
            <p:nvPr/>
          </p:nvSpPr>
          <p:spPr bwMode="auto">
            <a:xfrm>
              <a:off x="592833" y="2874934"/>
              <a:ext cx="2087769"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calcDirection(isOnLine: bool): int</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49" name="Freeform 47"/>
            <p:cNvSpPr>
              <a:spLocks/>
            </p:cNvSpPr>
            <p:nvPr/>
          </p:nvSpPr>
          <p:spPr bwMode="auto">
            <a:xfrm>
              <a:off x="258841" y="3678810"/>
              <a:ext cx="3726791" cy="1186047"/>
            </a:xfrm>
            <a:custGeom>
              <a:avLst/>
              <a:gdLst>
                <a:gd name="T0" fmla="*/ 3592 w 3632"/>
                <a:gd name="T1" fmla="*/ 0 h 1440"/>
                <a:gd name="T2" fmla="*/ 3632 w 3632"/>
                <a:gd name="T3" fmla="*/ 40 h 1440"/>
                <a:gd name="T4" fmla="*/ 3632 w 3632"/>
                <a:gd name="T5" fmla="*/ 40 h 1440"/>
                <a:gd name="T6" fmla="*/ 3632 w 3632"/>
                <a:gd name="T7" fmla="*/ 1400 h 1440"/>
                <a:gd name="T8" fmla="*/ 3632 w 3632"/>
                <a:gd name="T9" fmla="*/ 1400 h 1440"/>
                <a:gd name="T10" fmla="*/ 3592 w 3632"/>
                <a:gd name="T11" fmla="*/ 1440 h 1440"/>
                <a:gd name="T12" fmla="*/ 3592 w 3632"/>
                <a:gd name="T13" fmla="*/ 1440 h 1440"/>
                <a:gd name="T14" fmla="*/ 3592 w 3632"/>
                <a:gd name="T15" fmla="*/ 1440 h 1440"/>
                <a:gd name="T16" fmla="*/ 40 w 3632"/>
                <a:gd name="T17" fmla="*/ 1440 h 1440"/>
                <a:gd name="T18" fmla="*/ 40 w 3632"/>
                <a:gd name="T19" fmla="*/ 1440 h 1440"/>
                <a:gd name="T20" fmla="*/ 0 w 3632"/>
                <a:gd name="T21" fmla="*/ 1400 h 1440"/>
                <a:gd name="T22" fmla="*/ 0 w 3632"/>
                <a:gd name="T23" fmla="*/ 1400 h 1440"/>
                <a:gd name="T24" fmla="*/ 0 w 3632"/>
                <a:gd name="T25" fmla="*/ 40 h 1440"/>
                <a:gd name="T26" fmla="*/ 40 w 3632"/>
                <a:gd name="T27" fmla="*/ 0 h 1440"/>
                <a:gd name="T28" fmla="*/ 40 w 3632"/>
                <a:gd name="T29" fmla="*/ 0 h 1440"/>
                <a:gd name="T30" fmla="*/ 3592 w 3632"/>
                <a:gd name="T31"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2" h="1440">
                  <a:moveTo>
                    <a:pt x="3592" y="0"/>
                  </a:moveTo>
                  <a:cubicBezTo>
                    <a:pt x="3615" y="0"/>
                    <a:pt x="3632" y="18"/>
                    <a:pt x="3632" y="40"/>
                  </a:cubicBezTo>
                  <a:lnTo>
                    <a:pt x="3632" y="40"/>
                  </a:lnTo>
                  <a:lnTo>
                    <a:pt x="3632" y="1400"/>
                  </a:lnTo>
                  <a:lnTo>
                    <a:pt x="3632" y="1400"/>
                  </a:lnTo>
                  <a:cubicBezTo>
                    <a:pt x="3632" y="1423"/>
                    <a:pt x="3615" y="1440"/>
                    <a:pt x="3592" y="1440"/>
                  </a:cubicBezTo>
                  <a:cubicBezTo>
                    <a:pt x="3592" y="1440"/>
                    <a:pt x="3592" y="1440"/>
                    <a:pt x="3592" y="1440"/>
                  </a:cubicBezTo>
                  <a:lnTo>
                    <a:pt x="3592" y="1440"/>
                  </a:lnTo>
                  <a:lnTo>
                    <a:pt x="40" y="1440"/>
                  </a:lnTo>
                  <a:lnTo>
                    <a:pt x="40" y="1440"/>
                  </a:lnTo>
                  <a:cubicBezTo>
                    <a:pt x="18" y="1440"/>
                    <a:pt x="0" y="1423"/>
                    <a:pt x="0" y="1400"/>
                  </a:cubicBezTo>
                  <a:lnTo>
                    <a:pt x="0" y="1400"/>
                  </a:lnTo>
                  <a:lnTo>
                    <a:pt x="0" y="40"/>
                  </a:lnTo>
                  <a:cubicBezTo>
                    <a:pt x="0" y="18"/>
                    <a:pt x="18" y="0"/>
                    <a:pt x="40" y="0"/>
                  </a:cubicBezTo>
                  <a:lnTo>
                    <a:pt x="40" y="0"/>
                  </a:lnTo>
                  <a:lnTo>
                    <a:pt x="3592" y="0"/>
                  </a:lnTo>
                  <a:close/>
                </a:path>
              </a:pathLst>
            </a:custGeom>
            <a:solidFill>
              <a:srgbClr val="BDC2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0" name="Rectangle 48"/>
            <p:cNvSpPr>
              <a:spLocks noChangeArrowheads="1"/>
            </p:cNvSpPr>
            <p:nvPr/>
          </p:nvSpPr>
          <p:spPr bwMode="auto">
            <a:xfrm>
              <a:off x="209589" y="3639276"/>
              <a:ext cx="3743209" cy="1317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1" name="Rectangle 49"/>
            <p:cNvSpPr>
              <a:spLocks noChangeArrowheads="1"/>
            </p:cNvSpPr>
            <p:nvPr/>
          </p:nvSpPr>
          <p:spPr bwMode="auto">
            <a:xfrm>
              <a:off x="209589" y="3652454"/>
              <a:ext cx="3743209" cy="250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2" name="Rectangle 50"/>
            <p:cNvSpPr>
              <a:spLocks noChangeArrowheads="1"/>
            </p:cNvSpPr>
            <p:nvPr/>
          </p:nvSpPr>
          <p:spPr bwMode="auto">
            <a:xfrm>
              <a:off x="209589" y="3902842"/>
              <a:ext cx="3743209" cy="3953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3" name="Rectangle 51"/>
            <p:cNvSpPr>
              <a:spLocks noChangeArrowheads="1"/>
            </p:cNvSpPr>
            <p:nvPr/>
          </p:nvSpPr>
          <p:spPr bwMode="auto">
            <a:xfrm>
              <a:off x="209589" y="3942376"/>
              <a:ext cx="3743209" cy="26357"/>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4" name="Rectangle 52"/>
            <p:cNvSpPr>
              <a:spLocks noChangeArrowheads="1"/>
            </p:cNvSpPr>
            <p:nvPr/>
          </p:nvSpPr>
          <p:spPr bwMode="auto">
            <a:xfrm>
              <a:off x="209589" y="3968733"/>
              <a:ext cx="3743209" cy="395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5" name="Rectangle 53"/>
            <p:cNvSpPr>
              <a:spLocks noChangeArrowheads="1"/>
            </p:cNvSpPr>
            <p:nvPr/>
          </p:nvSpPr>
          <p:spPr bwMode="auto">
            <a:xfrm>
              <a:off x="209589" y="4008268"/>
              <a:ext cx="3743209" cy="3953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6" name="Rectangle 54"/>
            <p:cNvSpPr>
              <a:spLocks noChangeArrowheads="1"/>
            </p:cNvSpPr>
            <p:nvPr/>
          </p:nvSpPr>
          <p:spPr bwMode="auto">
            <a:xfrm>
              <a:off x="209589" y="4047803"/>
              <a:ext cx="3743209" cy="3953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7" name="Rectangle 55"/>
            <p:cNvSpPr>
              <a:spLocks noChangeArrowheads="1"/>
            </p:cNvSpPr>
            <p:nvPr/>
          </p:nvSpPr>
          <p:spPr bwMode="auto">
            <a:xfrm>
              <a:off x="209589" y="4087338"/>
              <a:ext cx="3743209" cy="39535"/>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8" name="Rectangle 56"/>
            <p:cNvSpPr>
              <a:spLocks noChangeArrowheads="1"/>
            </p:cNvSpPr>
            <p:nvPr/>
          </p:nvSpPr>
          <p:spPr bwMode="auto">
            <a:xfrm>
              <a:off x="209589" y="4126873"/>
              <a:ext cx="3743209" cy="3953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9" name="Rectangle 57"/>
            <p:cNvSpPr>
              <a:spLocks noChangeArrowheads="1"/>
            </p:cNvSpPr>
            <p:nvPr/>
          </p:nvSpPr>
          <p:spPr bwMode="auto">
            <a:xfrm>
              <a:off x="209589" y="4166408"/>
              <a:ext cx="3743209" cy="2635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0" name="Rectangle 58"/>
            <p:cNvSpPr>
              <a:spLocks noChangeArrowheads="1"/>
            </p:cNvSpPr>
            <p:nvPr/>
          </p:nvSpPr>
          <p:spPr bwMode="auto">
            <a:xfrm>
              <a:off x="209589" y="4192764"/>
              <a:ext cx="3743209" cy="39535"/>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1" name="Rectangle 59"/>
            <p:cNvSpPr>
              <a:spLocks noChangeArrowheads="1"/>
            </p:cNvSpPr>
            <p:nvPr/>
          </p:nvSpPr>
          <p:spPr bwMode="auto">
            <a:xfrm>
              <a:off x="209589" y="4232299"/>
              <a:ext cx="3743209" cy="3953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2" name="Rectangle 60"/>
            <p:cNvSpPr>
              <a:spLocks noChangeArrowheads="1"/>
            </p:cNvSpPr>
            <p:nvPr/>
          </p:nvSpPr>
          <p:spPr bwMode="auto">
            <a:xfrm>
              <a:off x="209589" y="4271834"/>
              <a:ext cx="3743209" cy="3953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3" name="Rectangle 61"/>
            <p:cNvSpPr>
              <a:spLocks noChangeArrowheads="1"/>
            </p:cNvSpPr>
            <p:nvPr/>
          </p:nvSpPr>
          <p:spPr bwMode="auto">
            <a:xfrm>
              <a:off x="209589" y="4311369"/>
              <a:ext cx="3743209" cy="39535"/>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4" name="Rectangle 62"/>
            <p:cNvSpPr>
              <a:spLocks noChangeArrowheads="1"/>
            </p:cNvSpPr>
            <p:nvPr/>
          </p:nvSpPr>
          <p:spPr bwMode="auto">
            <a:xfrm>
              <a:off x="209589" y="4350904"/>
              <a:ext cx="3743209" cy="395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5" name="Rectangle 63"/>
            <p:cNvSpPr>
              <a:spLocks noChangeArrowheads="1"/>
            </p:cNvSpPr>
            <p:nvPr/>
          </p:nvSpPr>
          <p:spPr bwMode="auto">
            <a:xfrm>
              <a:off x="209589" y="4390439"/>
              <a:ext cx="3743209" cy="1317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6" name="Rectangle 64"/>
            <p:cNvSpPr>
              <a:spLocks noChangeArrowheads="1"/>
            </p:cNvSpPr>
            <p:nvPr/>
          </p:nvSpPr>
          <p:spPr bwMode="auto">
            <a:xfrm>
              <a:off x="209589" y="4403617"/>
              <a:ext cx="3743209" cy="3953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7" name="Rectangle 65"/>
            <p:cNvSpPr>
              <a:spLocks noChangeArrowheads="1"/>
            </p:cNvSpPr>
            <p:nvPr/>
          </p:nvSpPr>
          <p:spPr bwMode="auto">
            <a:xfrm>
              <a:off x="209589" y="4443152"/>
              <a:ext cx="3743209" cy="3953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8" name="Rectangle 66"/>
            <p:cNvSpPr>
              <a:spLocks noChangeArrowheads="1"/>
            </p:cNvSpPr>
            <p:nvPr/>
          </p:nvSpPr>
          <p:spPr bwMode="auto">
            <a:xfrm>
              <a:off x="209589" y="4482687"/>
              <a:ext cx="3743209" cy="3953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9" name="Rectangle 67"/>
            <p:cNvSpPr>
              <a:spLocks noChangeArrowheads="1"/>
            </p:cNvSpPr>
            <p:nvPr/>
          </p:nvSpPr>
          <p:spPr bwMode="auto">
            <a:xfrm>
              <a:off x="209589" y="4522222"/>
              <a:ext cx="3743209" cy="26357"/>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0" name="Rectangle 68"/>
            <p:cNvSpPr>
              <a:spLocks noChangeArrowheads="1"/>
            </p:cNvSpPr>
            <p:nvPr/>
          </p:nvSpPr>
          <p:spPr bwMode="auto">
            <a:xfrm>
              <a:off x="209589" y="4548578"/>
              <a:ext cx="3743209" cy="39535"/>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1" name="Rectangle 69"/>
            <p:cNvSpPr>
              <a:spLocks noChangeArrowheads="1"/>
            </p:cNvSpPr>
            <p:nvPr/>
          </p:nvSpPr>
          <p:spPr bwMode="auto">
            <a:xfrm>
              <a:off x="209589" y="4588113"/>
              <a:ext cx="3743209" cy="3953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2" name="Rectangle 70"/>
            <p:cNvSpPr>
              <a:spLocks noChangeArrowheads="1"/>
            </p:cNvSpPr>
            <p:nvPr/>
          </p:nvSpPr>
          <p:spPr bwMode="auto">
            <a:xfrm>
              <a:off x="209589" y="4627648"/>
              <a:ext cx="3743209" cy="3953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3" name="Rectangle 71"/>
            <p:cNvSpPr>
              <a:spLocks noChangeArrowheads="1"/>
            </p:cNvSpPr>
            <p:nvPr/>
          </p:nvSpPr>
          <p:spPr bwMode="auto">
            <a:xfrm>
              <a:off x="209589" y="4667183"/>
              <a:ext cx="3743209" cy="39535"/>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4" name="Rectangle 72"/>
            <p:cNvSpPr>
              <a:spLocks noChangeArrowheads="1"/>
            </p:cNvSpPr>
            <p:nvPr/>
          </p:nvSpPr>
          <p:spPr bwMode="auto">
            <a:xfrm>
              <a:off x="209589" y="4706718"/>
              <a:ext cx="3743209" cy="39535"/>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5" name="Rectangle 73"/>
            <p:cNvSpPr>
              <a:spLocks noChangeArrowheads="1"/>
            </p:cNvSpPr>
            <p:nvPr/>
          </p:nvSpPr>
          <p:spPr bwMode="auto">
            <a:xfrm>
              <a:off x="209589" y="4746253"/>
              <a:ext cx="3743209" cy="3953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6" name="Rectangle 74"/>
            <p:cNvSpPr>
              <a:spLocks noChangeArrowheads="1"/>
            </p:cNvSpPr>
            <p:nvPr/>
          </p:nvSpPr>
          <p:spPr bwMode="auto">
            <a:xfrm>
              <a:off x="209589" y="4785788"/>
              <a:ext cx="3743209" cy="2635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7" name="Rectangle 75"/>
            <p:cNvSpPr>
              <a:spLocks noChangeArrowheads="1"/>
            </p:cNvSpPr>
            <p:nvPr/>
          </p:nvSpPr>
          <p:spPr bwMode="auto">
            <a:xfrm>
              <a:off x="209589" y="4812144"/>
              <a:ext cx="3743209" cy="2635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8" name="Freeform 76"/>
            <p:cNvSpPr>
              <a:spLocks/>
            </p:cNvSpPr>
            <p:nvPr/>
          </p:nvSpPr>
          <p:spPr bwMode="auto">
            <a:xfrm>
              <a:off x="209589" y="3639276"/>
              <a:ext cx="3726791" cy="1186047"/>
            </a:xfrm>
            <a:custGeom>
              <a:avLst/>
              <a:gdLst>
                <a:gd name="T0" fmla="*/ 3592 w 3632"/>
                <a:gd name="T1" fmla="*/ 0 h 1440"/>
                <a:gd name="T2" fmla="*/ 3632 w 3632"/>
                <a:gd name="T3" fmla="*/ 40 h 1440"/>
                <a:gd name="T4" fmla="*/ 3632 w 3632"/>
                <a:gd name="T5" fmla="*/ 40 h 1440"/>
                <a:gd name="T6" fmla="*/ 3632 w 3632"/>
                <a:gd name="T7" fmla="*/ 1400 h 1440"/>
                <a:gd name="T8" fmla="*/ 3632 w 3632"/>
                <a:gd name="T9" fmla="*/ 1400 h 1440"/>
                <a:gd name="T10" fmla="*/ 3592 w 3632"/>
                <a:gd name="T11" fmla="*/ 1440 h 1440"/>
                <a:gd name="T12" fmla="*/ 3592 w 3632"/>
                <a:gd name="T13" fmla="*/ 1440 h 1440"/>
                <a:gd name="T14" fmla="*/ 3592 w 3632"/>
                <a:gd name="T15" fmla="*/ 1440 h 1440"/>
                <a:gd name="T16" fmla="*/ 40 w 3632"/>
                <a:gd name="T17" fmla="*/ 1440 h 1440"/>
                <a:gd name="T18" fmla="*/ 40 w 3632"/>
                <a:gd name="T19" fmla="*/ 1440 h 1440"/>
                <a:gd name="T20" fmla="*/ 0 w 3632"/>
                <a:gd name="T21" fmla="*/ 1400 h 1440"/>
                <a:gd name="T22" fmla="*/ 0 w 3632"/>
                <a:gd name="T23" fmla="*/ 1400 h 1440"/>
                <a:gd name="T24" fmla="*/ 0 w 3632"/>
                <a:gd name="T25" fmla="*/ 40 h 1440"/>
                <a:gd name="T26" fmla="*/ 40 w 3632"/>
                <a:gd name="T27" fmla="*/ 0 h 1440"/>
                <a:gd name="T28" fmla="*/ 40 w 3632"/>
                <a:gd name="T29" fmla="*/ 0 h 1440"/>
                <a:gd name="T30" fmla="*/ 3592 w 3632"/>
                <a:gd name="T31"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2" h="1440">
                  <a:moveTo>
                    <a:pt x="3592" y="0"/>
                  </a:moveTo>
                  <a:cubicBezTo>
                    <a:pt x="3615" y="0"/>
                    <a:pt x="3632" y="18"/>
                    <a:pt x="3632" y="40"/>
                  </a:cubicBezTo>
                  <a:lnTo>
                    <a:pt x="3632" y="40"/>
                  </a:lnTo>
                  <a:lnTo>
                    <a:pt x="3632" y="1400"/>
                  </a:lnTo>
                  <a:lnTo>
                    <a:pt x="3632" y="1400"/>
                  </a:lnTo>
                  <a:cubicBezTo>
                    <a:pt x="3632" y="1423"/>
                    <a:pt x="3615" y="1440"/>
                    <a:pt x="3592" y="1440"/>
                  </a:cubicBezTo>
                  <a:cubicBezTo>
                    <a:pt x="3592" y="1440"/>
                    <a:pt x="3592" y="1440"/>
                    <a:pt x="3592" y="1440"/>
                  </a:cubicBezTo>
                  <a:lnTo>
                    <a:pt x="3592" y="1440"/>
                  </a:lnTo>
                  <a:lnTo>
                    <a:pt x="40" y="1440"/>
                  </a:lnTo>
                  <a:lnTo>
                    <a:pt x="40" y="1440"/>
                  </a:lnTo>
                  <a:cubicBezTo>
                    <a:pt x="18" y="1440"/>
                    <a:pt x="0" y="1423"/>
                    <a:pt x="0" y="1400"/>
                  </a:cubicBezTo>
                  <a:lnTo>
                    <a:pt x="0" y="1400"/>
                  </a:lnTo>
                  <a:lnTo>
                    <a:pt x="0" y="40"/>
                  </a:lnTo>
                  <a:cubicBezTo>
                    <a:pt x="0" y="18"/>
                    <a:pt x="18" y="0"/>
                    <a:pt x="40" y="0"/>
                  </a:cubicBezTo>
                  <a:lnTo>
                    <a:pt x="40" y="0"/>
                  </a:lnTo>
                  <a:lnTo>
                    <a:pt x="3592"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9" name="Rectangle 77"/>
            <p:cNvSpPr>
              <a:spLocks noChangeArrowheads="1"/>
            </p:cNvSpPr>
            <p:nvPr/>
          </p:nvSpPr>
          <p:spPr bwMode="auto">
            <a:xfrm>
              <a:off x="1375237" y="3757880"/>
              <a:ext cx="1198484"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smtClean="0">
                  <a:ln>
                    <a:noFill/>
                  </a:ln>
                  <a:solidFill>
                    <a:srgbClr val="000000"/>
                  </a:solidFill>
                  <a:effectLst/>
                  <a:latin typeface="+mn-ea"/>
                  <a:ea typeface="+mn-ea"/>
                  <a:cs typeface="ＭＳ Ｐゴシック" pitchFamily="50" charset="-128"/>
                </a:rPr>
                <a:t>unit::LineMonitor</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0" name="Line 78"/>
            <p:cNvSpPr>
              <a:spLocks noChangeShapeType="1"/>
            </p:cNvSpPr>
            <p:nvPr/>
          </p:nvSpPr>
          <p:spPr bwMode="auto">
            <a:xfrm>
              <a:off x="209589" y="3955555"/>
              <a:ext cx="3726791"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81" name="Rectangle 79"/>
            <p:cNvSpPr>
              <a:spLocks noChangeArrowheads="1"/>
            </p:cNvSpPr>
            <p:nvPr/>
          </p:nvSpPr>
          <p:spPr bwMode="auto">
            <a:xfrm>
              <a:off x="291677" y="4008268"/>
              <a:ext cx="101242"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2" name="Rectangle 80"/>
            <p:cNvSpPr>
              <a:spLocks noChangeArrowheads="1"/>
            </p:cNvSpPr>
            <p:nvPr/>
          </p:nvSpPr>
          <p:spPr bwMode="auto">
            <a:xfrm>
              <a:off x="587193" y="4008268"/>
              <a:ext cx="3056407"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INITIAL_THRESHOLD: int8_t = 400 {readOnly}</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3" name="Line 81"/>
            <p:cNvSpPr>
              <a:spLocks noChangeShapeType="1"/>
            </p:cNvSpPr>
            <p:nvPr/>
          </p:nvSpPr>
          <p:spPr bwMode="auto">
            <a:xfrm>
              <a:off x="587193" y="4140051"/>
              <a:ext cx="3152176" cy="0"/>
            </a:xfrm>
            <a:prstGeom prst="line">
              <a:avLst/>
            </a:prstGeom>
            <a:noFill/>
            <a:ln w="6"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84" name="Rectangle 82"/>
            <p:cNvSpPr>
              <a:spLocks noChangeArrowheads="1"/>
            </p:cNvSpPr>
            <p:nvPr/>
          </p:nvSpPr>
          <p:spPr bwMode="auto">
            <a:xfrm>
              <a:off x="291677" y="4140051"/>
              <a:ext cx="101242"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5" name="Rectangle 83"/>
            <p:cNvSpPr>
              <a:spLocks noChangeArrowheads="1"/>
            </p:cNvSpPr>
            <p:nvPr/>
          </p:nvSpPr>
          <p:spPr bwMode="auto">
            <a:xfrm>
              <a:off x="587193" y="4153229"/>
              <a:ext cx="1223110"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mThreshold: int8_t</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86" name="Line 84"/>
            <p:cNvSpPr>
              <a:spLocks noChangeShapeType="1"/>
            </p:cNvSpPr>
            <p:nvPr/>
          </p:nvSpPr>
          <p:spPr bwMode="auto">
            <a:xfrm>
              <a:off x="209589" y="4324547"/>
              <a:ext cx="3726791"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87" name="Rectangle 85"/>
            <p:cNvSpPr>
              <a:spLocks noChangeArrowheads="1"/>
            </p:cNvSpPr>
            <p:nvPr/>
          </p:nvSpPr>
          <p:spPr bwMode="auto">
            <a:xfrm>
              <a:off x="291677" y="4377260"/>
              <a:ext cx="150495"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8" name="Rectangle 86"/>
            <p:cNvSpPr>
              <a:spLocks noChangeArrowheads="1"/>
            </p:cNvSpPr>
            <p:nvPr/>
          </p:nvSpPr>
          <p:spPr bwMode="auto">
            <a:xfrm>
              <a:off x="587193" y="4377260"/>
              <a:ext cx="2551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init(colorSensor: ColorSensor</a:t>
              </a:r>
              <a:r>
                <a:rPr kumimoji="1" lang="en-US" altLang="ja-JP" sz="1100" b="0" i="0" u="none" strike="noStrike" cap="none" normalizeH="0" baseline="0" dirty="0" smtClean="0">
                  <a:ln>
                    <a:noFill/>
                  </a:ln>
                  <a:solidFill>
                    <a:srgbClr val="3C3C3C"/>
                  </a:solidFill>
                  <a:effectLst/>
                  <a:latin typeface="+mn-ea"/>
                  <a:ea typeface="+mn-ea"/>
                  <a:cs typeface="ＭＳ Ｐゴシック" pitchFamily="50" charset="-128"/>
                </a:rPr>
                <a:t>*</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void</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89" name="Rectangle 87"/>
            <p:cNvSpPr>
              <a:spLocks noChangeArrowheads="1"/>
            </p:cNvSpPr>
            <p:nvPr/>
          </p:nvSpPr>
          <p:spPr bwMode="auto">
            <a:xfrm>
              <a:off x="291677" y="4509043"/>
              <a:ext cx="150495"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0" name="Rectangle 88"/>
            <p:cNvSpPr>
              <a:spLocks noChangeArrowheads="1"/>
            </p:cNvSpPr>
            <p:nvPr/>
          </p:nvSpPr>
          <p:spPr bwMode="auto">
            <a:xfrm>
              <a:off x="587193" y="4509043"/>
              <a:ext cx="1020626"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isOnLine(): bool</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1" name="Rectangle 89"/>
            <p:cNvSpPr>
              <a:spLocks noChangeArrowheads="1"/>
            </p:cNvSpPr>
            <p:nvPr/>
          </p:nvSpPr>
          <p:spPr bwMode="auto">
            <a:xfrm>
              <a:off x="291677" y="4640826"/>
              <a:ext cx="150495"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2" name="Rectangle 90"/>
            <p:cNvSpPr>
              <a:spLocks noChangeArrowheads="1"/>
            </p:cNvSpPr>
            <p:nvPr/>
          </p:nvSpPr>
          <p:spPr bwMode="auto">
            <a:xfrm>
              <a:off x="587193" y="4640826"/>
              <a:ext cx="2361396"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setThreshold(threshold: int8_t): void</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3" name="Line 91"/>
            <p:cNvSpPr>
              <a:spLocks noChangeShapeType="1"/>
            </p:cNvSpPr>
            <p:nvPr/>
          </p:nvSpPr>
          <p:spPr bwMode="auto">
            <a:xfrm>
              <a:off x="2175585" y="3085787"/>
              <a:ext cx="0" cy="553489"/>
            </a:xfrm>
            <a:prstGeom prst="line">
              <a:avLst/>
            </a:prstGeom>
            <a:noFill/>
            <a:ln w="6"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94" name="Freeform 92"/>
            <p:cNvSpPr>
              <a:spLocks noEditPoints="1"/>
            </p:cNvSpPr>
            <p:nvPr/>
          </p:nvSpPr>
          <p:spPr bwMode="auto">
            <a:xfrm>
              <a:off x="2077080" y="3441601"/>
              <a:ext cx="197011" cy="197674"/>
            </a:xfrm>
            <a:custGeom>
              <a:avLst/>
              <a:gdLst>
                <a:gd name="T0" fmla="*/ 36 w 72"/>
                <a:gd name="T1" fmla="*/ 90 h 90"/>
                <a:gd name="T2" fmla="*/ 0 w 72"/>
                <a:gd name="T3" fmla="*/ 0 h 90"/>
                <a:gd name="T4" fmla="*/ 36 w 72"/>
                <a:gd name="T5" fmla="*/ 90 h 90"/>
                <a:gd name="T6" fmla="*/ 72 w 72"/>
                <a:gd name="T7" fmla="*/ 0 h 90"/>
              </a:gdLst>
              <a:ahLst/>
              <a:cxnLst>
                <a:cxn ang="0">
                  <a:pos x="T0" y="T1"/>
                </a:cxn>
                <a:cxn ang="0">
                  <a:pos x="T2" y="T3"/>
                </a:cxn>
                <a:cxn ang="0">
                  <a:pos x="T4" y="T5"/>
                </a:cxn>
                <a:cxn ang="0">
                  <a:pos x="T6" y="T7"/>
                </a:cxn>
              </a:cxnLst>
              <a:rect l="0" t="0" r="r" b="b"/>
              <a:pathLst>
                <a:path w="72" h="90">
                  <a:moveTo>
                    <a:pt x="36" y="90"/>
                  </a:moveTo>
                  <a:lnTo>
                    <a:pt x="0" y="0"/>
                  </a:lnTo>
                  <a:moveTo>
                    <a:pt x="36" y="90"/>
                  </a:moveTo>
                  <a:lnTo>
                    <a:pt x="72" y="0"/>
                  </a:lnTo>
                </a:path>
              </a:pathLst>
            </a:custGeom>
            <a:noFill/>
            <a:ln w="6"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95" name="Rectangle 93"/>
            <p:cNvSpPr>
              <a:spLocks noChangeArrowheads="1"/>
            </p:cNvSpPr>
            <p:nvPr/>
          </p:nvSpPr>
          <p:spPr bwMode="auto">
            <a:xfrm>
              <a:off x="2274091" y="3151678"/>
              <a:ext cx="82088"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000000"/>
                  </a:solidFill>
                  <a:effectLst/>
                  <a:latin typeface="+mn-ea"/>
                  <a:ea typeface="+mn-ea"/>
                  <a:cs typeface="ＭＳ Ｐゴシック" pitchFamily="50" charset="-128"/>
                </a:rPr>
                <a:t>1</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6" name="Rectangle 94"/>
            <p:cNvSpPr>
              <a:spLocks noChangeArrowheads="1"/>
            </p:cNvSpPr>
            <p:nvPr/>
          </p:nvSpPr>
          <p:spPr bwMode="auto">
            <a:xfrm>
              <a:off x="993519" y="3441601"/>
              <a:ext cx="919385"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000000"/>
                  </a:solidFill>
                  <a:effectLst/>
                  <a:latin typeface="+mn-ea"/>
                  <a:ea typeface="+mn-ea"/>
                  <a:cs typeface="ＭＳ Ｐゴシック" pitchFamily="50" charset="-128"/>
                </a:rPr>
                <a:t>-mLineMonitor</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7" name="Rectangle 95"/>
            <p:cNvSpPr>
              <a:spLocks noChangeArrowheads="1"/>
            </p:cNvSpPr>
            <p:nvPr/>
          </p:nvSpPr>
          <p:spPr bwMode="auto">
            <a:xfrm>
              <a:off x="2290508" y="3441601"/>
              <a:ext cx="82088" cy="16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000000"/>
                  </a:solidFill>
                  <a:effectLst/>
                  <a:latin typeface="+mn-ea"/>
                  <a:ea typeface="+mn-ea"/>
                  <a:cs typeface="ＭＳ Ｐゴシック" pitchFamily="50" charset="-128"/>
                </a:rPr>
                <a:t>1</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grpSp>
      <p:sp>
        <p:nvSpPr>
          <p:cNvPr id="98" name="角丸四角形 97"/>
          <p:cNvSpPr/>
          <p:nvPr/>
        </p:nvSpPr>
        <p:spPr>
          <a:xfrm>
            <a:off x="5970007" y="3537816"/>
            <a:ext cx="1296000" cy="180000"/>
          </a:xfrm>
          <a:prstGeom prst="round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99" name="タイトル 1"/>
          <p:cNvSpPr>
            <a:spLocks noGrp="1"/>
          </p:cNvSpPr>
          <p:nvPr>
            <p:ph type="title"/>
          </p:nvPr>
        </p:nvSpPr>
        <p:spPr>
          <a:xfrm>
            <a:off x="206375" y="185738"/>
            <a:ext cx="7971710" cy="657225"/>
          </a:xfrm>
        </p:spPr>
        <p:txBody>
          <a:bodyPr>
            <a:normAutofit/>
          </a:bodyPr>
          <a:lstStyle/>
          <a:p>
            <a:r>
              <a:rPr lang="en-US" altLang="ja-JP" dirty="0" smtClean="0"/>
              <a:t>5-1</a:t>
            </a:r>
            <a:r>
              <a:rPr lang="ja-JP" altLang="en-US" dirty="0" err="1" smtClean="0"/>
              <a:t>．</a:t>
            </a:r>
            <a:r>
              <a:rPr lang="ja-JP" altLang="en-US" dirty="0" smtClean="0"/>
              <a:t>属性・操作の使い方</a:t>
            </a:r>
            <a:r>
              <a:rPr lang="ja-JP" altLang="en-US" dirty="0"/>
              <a:t>（１）</a:t>
            </a:r>
            <a:endParaRPr kumimoji="1" lang="ja-JP" altLang="en-US" dirty="0"/>
          </a:p>
        </p:txBody>
      </p:sp>
      <p:sp>
        <p:nvSpPr>
          <p:cNvPr id="100" name="テキスト ボックス 99"/>
          <p:cNvSpPr txBox="1"/>
          <p:nvPr/>
        </p:nvSpPr>
        <p:spPr>
          <a:xfrm>
            <a:off x="7412871" y="3142946"/>
            <a:ext cx="1575869" cy="338554"/>
          </a:xfrm>
          <a:prstGeom prst="rect">
            <a:avLst/>
          </a:prstGeom>
          <a:noFill/>
        </p:spPr>
        <p:txBody>
          <a:bodyPr wrap="square" rtlCol="0">
            <a:spAutoFit/>
          </a:bodyPr>
          <a:lstStyle>
            <a:defPPr>
              <a:defRPr lang="ja-JP"/>
            </a:defPPr>
            <a:lvl1pPr>
              <a:defRPr sz="1600">
                <a:latin typeface="メイリオ" pitchFamily="50" charset="-128"/>
              </a:defRPr>
            </a:lvl1pPr>
          </a:lstStyle>
          <a:p>
            <a:r>
              <a:rPr lang="en-US" altLang="ja-JP" dirty="0" err="1" smtClean="0"/>
              <a:t>LineTracer.c</a:t>
            </a:r>
            <a:endParaRPr lang="ja-JP" altLang="en-US" dirty="0"/>
          </a:p>
        </p:txBody>
      </p:sp>
      <p:sp>
        <p:nvSpPr>
          <p:cNvPr id="101" name="テキスト ボックス 100"/>
          <p:cNvSpPr txBox="1"/>
          <p:nvPr/>
        </p:nvSpPr>
        <p:spPr>
          <a:xfrm>
            <a:off x="102797" y="1001067"/>
            <a:ext cx="8783626" cy="830997"/>
          </a:xfrm>
          <a:prstGeom prst="rect">
            <a:avLst/>
          </a:prstGeom>
          <a:noFill/>
        </p:spPr>
        <p:txBody>
          <a:bodyPr wrap="square" rtlCol="0">
            <a:spAutoFit/>
          </a:bodyPr>
          <a:lstStyle/>
          <a:p>
            <a:pPr marL="285750" indent="-285750">
              <a:buFont typeface="Wingdings" pitchFamily="2" charset="2"/>
              <a:buChar char="l"/>
            </a:pPr>
            <a:r>
              <a:rPr lang="ja-JP" altLang="en-US" sz="2400" dirty="0" smtClean="0">
                <a:latin typeface="メイリオ" pitchFamily="50" charset="-128"/>
              </a:rPr>
              <a:t>自分のインスタンス</a:t>
            </a:r>
            <a:r>
              <a:rPr lang="en-US" altLang="ja-JP" sz="2400" dirty="0" smtClean="0">
                <a:latin typeface="メイリオ" pitchFamily="50" charset="-128"/>
              </a:rPr>
              <a:t>(</a:t>
            </a:r>
            <a:r>
              <a:rPr lang="ja-JP" altLang="en-US" sz="2400" dirty="0" smtClean="0">
                <a:latin typeface="メイリオ" pitchFamily="50" charset="-128"/>
              </a:rPr>
              <a:t>オブジェクト</a:t>
            </a:r>
            <a:r>
              <a:rPr lang="en-US" altLang="ja-JP" sz="2400" dirty="0" smtClean="0">
                <a:latin typeface="メイリオ" pitchFamily="50" charset="-128"/>
              </a:rPr>
              <a:t>)</a:t>
            </a:r>
            <a:r>
              <a:rPr lang="ja-JP" altLang="en-US" sz="2400" dirty="0" smtClean="0">
                <a:latin typeface="メイリオ" pitchFamily="50" charset="-128"/>
              </a:rPr>
              <a:t>の</a:t>
            </a:r>
            <a:r>
              <a:rPr kumimoji="1" lang="ja-JP" altLang="en-US" sz="2400" dirty="0" smtClean="0">
                <a:latin typeface="メイリオ" pitchFamily="50" charset="-128"/>
              </a:rPr>
              <a:t>属性へのアクセスは、</a:t>
            </a:r>
            <a:endParaRPr kumimoji="1" lang="en-US" altLang="ja-JP" sz="2400" dirty="0" smtClean="0">
              <a:latin typeface="メイリオ" pitchFamily="50" charset="-128"/>
            </a:endParaRPr>
          </a:p>
          <a:p>
            <a:r>
              <a:rPr lang="ja-JP" altLang="en-US" sz="2400" dirty="0">
                <a:latin typeface="メイリオ" pitchFamily="50" charset="-128"/>
              </a:rPr>
              <a:t>　</a:t>
            </a:r>
            <a:r>
              <a:rPr lang="ja-JP" altLang="en-US" sz="2400" dirty="0" smtClean="0">
                <a:latin typeface="メイリオ" pitchFamily="50" charset="-128"/>
              </a:rPr>
              <a:t>　自分の構造体のポインタを使ってアクセスする</a:t>
            </a:r>
            <a:endParaRPr kumimoji="1" lang="en-US" altLang="ja-JP" sz="2400" dirty="0" smtClean="0">
              <a:latin typeface="メイリオ" pitchFamily="50" charset="-128"/>
            </a:endParaRPr>
          </a:p>
        </p:txBody>
      </p:sp>
      <p:sp>
        <p:nvSpPr>
          <p:cNvPr id="102" name="テキスト ボックス 101"/>
          <p:cNvSpPr txBox="1"/>
          <p:nvPr/>
        </p:nvSpPr>
        <p:spPr>
          <a:xfrm>
            <a:off x="698487" y="4950526"/>
            <a:ext cx="1348739" cy="338554"/>
          </a:xfrm>
          <a:prstGeom prst="rect">
            <a:avLst/>
          </a:prstGeom>
          <a:noFill/>
        </p:spPr>
        <p:txBody>
          <a:bodyPr wrap="square" rtlCol="0">
            <a:spAutoFit/>
          </a:bodyPr>
          <a:lstStyle/>
          <a:p>
            <a:r>
              <a:rPr lang="ja-JP" altLang="en-US" sz="1600" dirty="0" smtClean="0">
                <a:latin typeface="メイリオ" pitchFamily="50" charset="-128"/>
              </a:rPr>
              <a:t>クラス</a:t>
            </a:r>
            <a:r>
              <a:rPr lang="ja-JP" altLang="en-US" sz="1600" dirty="0">
                <a:latin typeface="メイリオ" pitchFamily="50" charset="-128"/>
              </a:rPr>
              <a:t>図</a:t>
            </a:r>
            <a:endParaRPr kumimoji="1" lang="ja-JP" altLang="en-US" sz="1600" dirty="0" smtClean="0">
              <a:latin typeface="メイリオ" pitchFamily="50" charset="-128"/>
            </a:endParaRPr>
          </a:p>
        </p:txBody>
      </p:sp>
      <p:sp>
        <p:nvSpPr>
          <p:cNvPr id="103" name="角丸四角形 102"/>
          <p:cNvSpPr/>
          <p:nvPr/>
        </p:nvSpPr>
        <p:spPr>
          <a:xfrm>
            <a:off x="5970007" y="2618767"/>
            <a:ext cx="1944000" cy="510778"/>
          </a:xfrm>
          <a:prstGeom prst="roundRect">
            <a:avLst/>
          </a:prstGeom>
          <a:solidFill>
            <a:srgbClr val="FFEFFF"/>
          </a:solidFill>
          <a:ln>
            <a:solidFill>
              <a:srgbClr val="FF66CC"/>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ja-JP" altLang="en-US" sz="1200" dirty="0" smtClean="0">
                <a:solidFill>
                  <a:schemeClr val="tx1"/>
                </a:solidFill>
                <a:latin typeface="+mn-ea"/>
              </a:rPr>
              <a:t>自分</a:t>
            </a:r>
            <a:r>
              <a:rPr lang="ja-JP" altLang="en-US" sz="1200" dirty="0">
                <a:solidFill>
                  <a:schemeClr val="tx1"/>
                </a:solidFill>
                <a:latin typeface="+mn-ea"/>
              </a:rPr>
              <a:t>の</a:t>
            </a:r>
            <a:r>
              <a:rPr kumimoji="1" lang="ja-JP" altLang="en-US" sz="1200" dirty="0" smtClean="0">
                <a:solidFill>
                  <a:schemeClr val="tx1"/>
                </a:solidFill>
                <a:latin typeface="+mn-ea"/>
              </a:rPr>
              <a:t>クラスの構造体の</a:t>
            </a:r>
            <a:endParaRPr kumimoji="1" lang="en-US" altLang="ja-JP" sz="1200" dirty="0" smtClean="0">
              <a:solidFill>
                <a:schemeClr val="tx1"/>
              </a:solidFill>
              <a:latin typeface="+mn-ea"/>
            </a:endParaRPr>
          </a:p>
          <a:p>
            <a:r>
              <a:rPr kumimoji="1" lang="ja-JP" altLang="en-US" sz="1200" dirty="0" smtClean="0">
                <a:solidFill>
                  <a:schemeClr val="tx1"/>
                </a:solidFill>
                <a:latin typeface="+mn-ea"/>
              </a:rPr>
              <a:t>アドレス</a:t>
            </a:r>
            <a:r>
              <a:rPr lang="ja-JP" altLang="en-US" sz="1200" dirty="0" smtClean="0">
                <a:solidFill>
                  <a:schemeClr val="tx1"/>
                </a:solidFill>
                <a:latin typeface="+mn-ea"/>
              </a:rPr>
              <a:t>を引数で渡す　</a:t>
            </a:r>
            <a:endParaRPr kumimoji="1" lang="ja-JP" altLang="en-US" sz="1200" dirty="0">
              <a:solidFill>
                <a:schemeClr val="tx1"/>
              </a:solidFill>
              <a:latin typeface="+mn-ea"/>
            </a:endParaRPr>
          </a:p>
        </p:txBody>
      </p:sp>
      <p:sp>
        <p:nvSpPr>
          <p:cNvPr id="104" name="円形吹き出し 103"/>
          <p:cNvSpPr/>
          <p:nvPr/>
        </p:nvSpPr>
        <p:spPr>
          <a:xfrm>
            <a:off x="6550843" y="3734944"/>
            <a:ext cx="2210597" cy="777519"/>
          </a:xfrm>
          <a:prstGeom prst="wedgeEllipseCallout">
            <a:avLst>
              <a:gd name="adj1" fmla="val -64561"/>
              <a:gd name="adj2" fmla="val 69834"/>
            </a:avLst>
          </a:prstGeom>
          <a:solidFill>
            <a:srgbClr val="CCFFFF"/>
          </a:solidFill>
          <a:ln>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wrap="none" lIns="36000" rIns="72000" rtlCol="0" anchor="ctr">
            <a:noAutofit/>
          </a:bodyPr>
          <a:lstStyle/>
          <a:p>
            <a:r>
              <a:rPr lang="ja-JP" altLang="en-US" sz="1200" dirty="0" smtClean="0">
                <a:solidFill>
                  <a:schemeClr val="tx1"/>
                </a:solidFill>
              </a:rPr>
              <a:t>自分のインスタンス</a:t>
            </a:r>
            <a:endParaRPr lang="en-US" altLang="ja-JP" sz="1200" dirty="0" smtClean="0">
              <a:solidFill>
                <a:schemeClr val="tx1"/>
              </a:solidFill>
            </a:endParaRPr>
          </a:p>
          <a:p>
            <a:r>
              <a:rPr lang="ja-JP" altLang="en-US" sz="1200" dirty="0" smtClean="0">
                <a:solidFill>
                  <a:schemeClr val="tx1"/>
                </a:solidFill>
              </a:rPr>
              <a:t>の</a:t>
            </a:r>
            <a:r>
              <a:rPr kumimoji="1" lang="ja-JP" altLang="en-US" sz="1200" dirty="0" smtClean="0">
                <a:solidFill>
                  <a:schemeClr val="tx1"/>
                </a:solidFill>
              </a:rPr>
              <a:t>ポインタを使って、</a:t>
            </a:r>
            <a:endParaRPr kumimoji="1" lang="en-US" altLang="ja-JP" sz="1200" dirty="0" smtClean="0">
              <a:solidFill>
                <a:schemeClr val="tx1"/>
              </a:solidFill>
            </a:endParaRPr>
          </a:p>
          <a:p>
            <a:r>
              <a:rPr lang="ja-JP" altLang="en-US" sz="1200" dirty="0" smtClean="0">
                <a:solidFill>
                  <a:schemeClr val="tx1"/>
                </a:solidFill>
              </a:rPr>
              <a:t>変数</a:t>
            </a:r>
            <a:r>
              <a:rPr lang="en-US" altLang="ja-JP" sz="1200" dirty="0" smtClean="0">
                <a:solidFill>
                  <a:schemeClr val="tx1"/>
                </a:solidFill>
              </a:rPr>
              <a:t>(</a:t>
            </a:r>
            <a:r>
              <a:rPr lang="ja-JP" altLang="en-US" sz="1200" dirty="0" smtClean="0">
                <a:solidFill>
                  <a:schemeClr val="tx1"/>
                </a:solidFill>
              </a:rPr>
              <a:t>属性</a:t>
            </a:r>
            <a:r>
              <a:rPr lang="en-US" altLang="ja-JP" sz="1200" dirty="0" smtClean="0">
                <a:solidFill>
                  <a:schemeClr val="tx1"/>
                </a:solidFill>
              </a:rPr>
              <a:t>)</a:t>
            </a:r>
            <a:r>
              <a:rPr lang="ja-JP" altLang="en-US" sz="1200" dirty="0" smtClean="0">
                <a:solidFill>
                  <a:schemeClr val="tx1"/>
                </a:solidFill>
              </a:rPr>
              <a:t>を参照・設定</a:t>
            </a:r>
            <a:endParaRPr kumimoji="1" lang="ja-JP" altLang="en-US" sz="1200" dirty="0">
              <a:solidFill>
                <a:schemeClr val="tx1"/>
              </a:solidFill>
            </a:endParaRPr>
          </a:p>
        </p:txBody>
      </p:sp>
      <p:sp>
        <p:nvSpPr>
          <p:cNvPr id="105" name="フリーフォーム 104"/>
          <p:cNvSpPr/>
          <p:nvPr/>
        </p:nvSpPr>
        <p:spPr>
          <a:xfrm>
            <a:off x="6323169" y="4461663"/>
            <a:ext cx="1064302" cy="638013"/>
          </a:xfrm>
          <a:custGeom>
            <a:avLst/>
            <a:gdLst>
              <a:gd name="connsiteX0" fmla="*/ 1017431 w 1197735"/>
              <a:gd name="connsiteY0" fmla="*/ 0 h 669701"/>
              <a:gd name="connsiteX1" fmla="*/ 0 w 1197735"/>
              <a:gd name="connsiteY1" fmla="*/ 669701 h 669701"/>
              <a:gd name="connsiteX2" fmla="*/ 1197735 w 1197735"/>
              <a:gd name="connsiteY2" fmla="*/ 38636 h 669701"/>
              <a:gd name="connsiteX0" fmla="*/ 901521 w 1197735"/>
              <a:gd name="connsiteY0" fmla="*/ 0 h 695459"/>
              <a:gd name="connsiteX1" fmla="*/ 0 w 1197735"/>
              <a:gd name="connsiteY1" fmla="*/ 695459 h 695459"/>
              <a:gd name="connsiteX2" fmla="*/ 1197735 w 1197735"/>
              <a:gd name="connsiteY2" fmla="*/ 64394 h 695459"/>
              <a:gd name="connsiteX0" fmla="*/ 901521 w 1184856"/>
              <a:gd name="connsiteY0" fmla="*/ 0 h 695459"/>
              <a:gd name="connsiteX1" fmla="*/ 0 w 1184856"/>
              <a:gd name="connsiteY1" fmla="*/ 695459 h 695459"/>
              <a:gd name="connsiteX2" fmla="*/ 1184856 w 1184856"/>
              <a:gd name="connsiteY2" fmla="*/ 25757 h 695459"/>
            </a:gdLst>
            <a:ahLst/>
            <a:cxnLst>
              <a:cxn ang="0">
                <a:pos x="connsiteX0" y="connsiteY0"/>
              </a:cxn>
              <a:cxn ang="0">
                <a:pos x="connsiteX1" y="connsiteY1"/>
              </a:cxn>
              <a:cxn ang="0">
                <a:pos x="connsiteX2" y="connsiteY2"/>
              </a:cxn>
            </a:cxnLst>
            <a:rect l="l" t="t" r="r" b="b"/>
            <a:pathLst>
              <a:path w="1184856" h="695459">
                <a:moveTo>
                  <a:pt x="901521" y="0"/>
                </a:moveTo>
                <a:lnTo>
                  <a:pt x="0" y="695459"/>
                </a:lnTo>
                <a:lnTo>
                  <a:pt x="1184856" y="25757"/>
                </a:lnTo>
              </a:path>
            </a:pathLst>
          </a:custGeom>
          <a:solidFill>
            <a:srgbClr val="CCFFFF"/>
          </a:solidFill>
          <a:ln>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45720" numCol="1" spcCol="0" rtlCol="0" fromWordArt="0" anchor="ctr" anchorCtr="0" forceAA="0" compatLnSpc="1">
            <a:prstTxWarp prst="textNoShape">
              <a:avLst/>
            </a:prstTxWarp>
            <a:noAutofit/>
          </a:bodyPr>
          <a:lstStyle/>
          <a:p>
            <a:endParaRPr lang="ja-JP" altLang="en-US" sz="1200">
              <a:solidFill>
                <a:schemeClr val="dk1"/>
              </a:solidFill>
            </a:endParaRPr>
          </a:p>
        </p:txBody>
      </p:sp>
      <p:sp>
        <p:nvSpPr>
          <p:cNvPr id="107" name="フリーフォーム 106"/>
          <p:cNvSpPr/>
          <p:nvPr/>
        </p:nvSpPr>
        <p:spPr>
          <a:xfrm>
            <a:off x="6618007" y="3084722"/>
            <a:ext cx="518943" cy="432000"/>
          </a:xfrm>
          <a:custGeom>
            <a:avLst/>
            <a:gdLst>
              <a:gd name="connsiteX0" fmla="*/ 0 w 540913"/>
              <a:gd name="connsiteY0" fmla="*/ 0 h 618186"/>
              <a:gd name="connsiteX1" fmla="*/ 540913 w 540913"/>
              <a:gd name="connsiteY1" fmla="*/ 618186 h 618186"/>
              <a:gd name="connsiteX2" fmla="*/ 334851 w 540913"/>
              <a:gd name="connsiteY2" fmla="*/ 25758 h 618186"/>
              <a:gd name="connsiteX0" fmla="*/ 0 w 540913"/>
              <a:gd name="connsiteY0" fmla="*/ 29636 h 647822"/>
              <a:gd name="connsiteX1" fmla="*/ 540913 w 540913"/>
              <a:gd name="connsiteY1" fmla="*/ 647822 h 647822"/>
              <a:gd name="connsiteX2" fmla="*/ 334852 w 540913"/>
              <a:gd name="connsiteY2" fmla="*/ 0 h 647822"/>
            </a:gdLst>
            <a:ahLst/>
            <a:cxnLst>
              <a:cxn ang="0">
                <a:pos x="connsiteX0" y="connsiteY0"/>
              </a:cxn>
              <a:cxn ang="0">
                <a:pos x="connsiteX1" y="connsiteY1"/>
              </a:cxn>
              <a:cxn ang="0">
                <a:pos x="connsiteX2" y="connsiteY2"/>
              </a:cxn>
            </a:cxnLst>
            <a:rect l="l" t="t" r="r" b="b"/>
            <a:pathLst>
              <a:path w="540913" h="647822">
                <a:moveTo>
                  <a:pt x="0" y="29636"/>
                </a:moveTo>
                <a:lnTo>
                  <a:pt x="540913" y="647822"/>
                </a:lnTo>
                <a:lnTo>
                  <a:pt x="334852" y="0"/>
                </a:lnTo>
              </a:path>
            </a:pathLst>
          </a:custGeom>
          <a:solidFill>
            <a:srgbClr val="FFEFFF"/>
          </a:solidFill>
          <a:ln>
            <a:solidFill>
              <a:srgbClr val="FF66CC"/>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ja-JP" altLang="en-US" sz="1200">
              <a:solidFill>
                <a:schemeClr val="dk1"/>
              </a:solidFill>
            </a:endParaRPr>
          </a:p>
        </p:txBody>
      </p:sp>
      <p:sp>
        <p:nvSpPr>
          <p:cNvPr id="106" name="テキスト ボックス 105"/>
          <p:cNvSpPr txBox="1"/>
          <p:nvPr/>
        </p:nvSpPr>
        <p:spPr>
          <a:xfrm>
            <a:off x="4239633" y="3440417"/>
            <a:ext cx="4644000" cy="3024000"/>
          </a:xfrm>
          <a:prstGeom prst="rect">
            <a:avLst/>
          </a:prstGeom>
          <a:noFill/>
          <a:ln w="28575">
            <a:solidFill>
              <a:schemeClr val="bg1">
                <a:lumMod val="50000"/>
              </a:schemeClr>
            </a:solidFill>
          </a:ln>
        </p:spPr>
        <p:txBody>
          <a:bodyPr wrap="none" lIns="72000" tIns="108000" rIns="36000" bIns="36000" rtlCol="0">
            <a:noAutofit/>
          </a:bodyPr>
          <a:lstStyle>
            <a:defPPr>
              <a:defRPr lang="ja-JP"/>
            </a:defPPr>
            <a:lvl1pPr>
              <a:defRPr sz="1050">
                <a:latin typeface="メイリオ" pitchFamily="50" charset="-128"/>
              </a:defRPr>
            </a:lvl1pPr>
          </a:lstStyle>
          <a:p>
            <a:r>
              <a:rPr lang="en-US" altLang="ja-JP" sz="1200" dirty="0"/>
              <a:t>void </a:t>
            </a:r>
            <a:r>
              <a:rPr lang="en-US" altLang="ja-JP" sz="1200" b="1" dirty="0" err="1">
                <a:solidFill>
                  <a:srgbClr val="FF3399"/>
                </a:solidFill>
              </a:rPr>
              <a:t>LineTracer_run</a:t>
            </a:r>
            <a:r>
              <a:rPr lang="en-US" altLang="ja-JP" sz="1200" dirty="0"/>
              <a:t>(</a:t>
            </a:r>
            <a:r>
              <a:rPr lang="en-US" altLang="ja-JP" sz="1200" b="1" dirty="0" err="1"/>
              <a:t>LineTracer</a:t>
            </a:r>
            <a:r>
              <a:rPr lang="en-US" altLang="ja-JP" sz="1200" b="1" dirty="0"/>
              <a:t>* </a:t>
            </a:r>
            <a:r>
              <a:rPr lang="en-US" altLang="ja-JP" sz="1200" b="1" dirty="0">
                <a:solidFill>
                  <a:srgbClr val="9933FF"/>
                </a:solidFill>
              </a:rPr>
              <a:t>this</a:t>
            </a:r>
            <a:r>
              <a:rPr lang="en-US" altLang="ja-JP" sz="1200" dirty="0"/>
              <a:t>)</a:t>
            </a:r>
          </a:p>
          <a:p>
            <a:r>
              <a:rPr lang="en-US" altLang="ja-JP" sz="1200" dirty="0"/>
              <a:t>{</a:t>
            </a:r>
          </a:p>
          <a:p>
            <a:r>
              <a:rPr lang="en-US" altLang="ja-JP" sz="1200" dirty="0" smtClean="0"/>
              <a:t>    </a:t>
            </a:r>
            <a:r>
              <a:rPr lang="en-US" altLang="ja-JP" sz="1200" dirty="0" err="1" smtClean="0"/>
              <a:t>bool</a:t>
            </a:r>
            <a:r>
              <a:rPr lang="en-US" altLang="ja-JP" sz="1200" dirty="0" smtClean="0"/>
              <a:t> </a:t>
            </a:r>
            <a:r>
              <a:rPr lang="en-US" altLang="ja-JP" sz="1200" dirty="0" err="1"/>
              <a:t>isOnLine</a:t>
            </a:r>
            <a:r>
              <a:rPr lang="en-US" altLang="ja-JP" sz="1200" dirty="0"/>
              <a:t>;</a:t>
            </a:r>
          </a:p>
          <a:p>
            <a:r>
              <a:rPr lang="en-US" altLang="ja-JP" sz="1200" dirty="0" smtClean="0"/>
              <a:t>    </a:t>
            </a:r>
            <a:r>
              <a:rPr lang="en-US" altLang="ja-JP" sz="1200" dirty="0" err="1" smtClean="0"/>
              <a:t>int</a:t>
            </a:r>
            <a:r>
              <a:rPr lang="en-US" altLang="ja-JP" sz="1200" dirty="0" smtClean="0"/>
              <a:t>  </a:t>
            </a:r>
            <a:r>
              <a:rPr lang="en-US" altLang="ja-JP" sz="1200" dirty="0"/>
              <a:t>direction;</a:t>
            </a:r>
          </a:p>
          <a:p>
            <a:r>
              <a:rPr lang="ja-JP" altLang="en-US" sz="1200" dirty="0"/>
              <a:t> </a:t>
            </a:r>
            <a:r>
              <a:rPr lang="ja-JP" altLang="en-US" sz="1200" dirty="0" smtClean="0"/>
              <a:t>   </a:t>
            </a:r>
            <a:r>
              <a:rPr lang="en-US" altLang="ja-JP" sz="1200" dirty="0" err="1" smtClean="0"/>
              <a:t>int</a:t>
            </a:r>
            <a:r>
              <a:rPr lang="en-US" altLang="ja-JP" sz="1200" dirty="0" smtClean="0"/>
              <a:t>  </a:t>
            </a:r>
            <a:r>
              <a:rPr lang="en-US" altLang="ja-JP" sz="1200" dirty="0"/>
              <a:t>forward;</a:t>
            </a:r>
          </a:p>
          <a:p>
            <a:endParaRPr lang="en-US" altLang="ja-JP" sz="1200" dirty="0"/>
          </a:p>
          <a:p>
            <a:pPr>
              <a:spcBef>
                <a:spcPts val="200"/>
              </a:spcBef>
            </a:pPr>
            <a:r>
              <a:rPr lang="en-US" altLang="ja-JP" sz="1200" dirty="0"/>
              <a:t>    if (</a:t>
            </a:r>
            <a:r>
              <a:rPr lang="en-US" altLang="ja-JP" sz="1200" b="1" dirty="0">
                <a:solidFill>
                  <a:srgbClr val="9933FF"/>
                </a:solidFill>
              </a:rPr>
              <a:t>this-&gt;</a:t>
            </a:r>
            <a:r>
              <a:rPr lang="en-US" altLang="ja-JP" sz="1200" b="1" dirty="0" err="1">
                <a:solidFill>
                  <a:srgbClr val="0000FF"/>
                </a:solidFill>
              </a:rPr>
              <a:t>mIsInitialized</a:t>
            </a:r>
            <a:r>
              <a:rPr lang="en-US" altLang="ja-JP" sz="1200" dirty="0">
                <a:solidFill>
                  <a:srgbClr val="0000FF"/>
                </a:solidFill>
              </a:rPr>
              <a:t> </a:t>
            </a:r>
            <a:r>
              <a:rPr lang="en-US" altLang="ja-JP" sz="1200" dirty="0"/>
              <a:t>== false) {</a:t>
            </a:r>
          </a:p>
          <a:p>
            <a:pPr>
              <a:spcBef>
                <a:spcPts val="200"/>
              </a:spcBef>
              <a:spcAft>
                <a:spcPts val="300"/>
              </a:spcAft>
            </a:pPr>
            <a:r>
              <a:rPr lang="en-US" altLang="ja-JP" sz="1200" dirty="0"/>
              <a:t>    	</a:t>
            </a:r>
            <a:r>
              <a:rPr lang="en-US" altLang="ja-JP" sz="1200" dirty="0" err="1"/>
              <a:t>BalancingWalker_run</a:t>
            </a:r>
            <a:r>
              <a:rPr lang="en-US" altLang="ja-JP" sz="1200" dirty="0"/>
              <a:t>(this-&gt;</a:t>
            </a:r>
            <a:r>
              <a:rPr lang="en-US" altLang="ja-JP" sz="1200" dirty="0" err="1"/>
              <a:t>mBalancingWalker</a:t>
            </a:r>
            <a:r>
              <a:rPr lang="en-US" altLang="ja-JP" sz="1200" dirty="0"/>
              <a:t>);</a:t>
            </a:r>
          </a:p>
          <a:p>
            <a:r>
              <a:rPr lang="en-US" altLang="ja-JP" sz="1200" dirty="0"/>
              <a:t>        </a:t>
            </a:r>
            <a:r>
              <a:rPr lang="en-US" altLang="ja-JP" sz="1200" b="1" dirty="0">
                <a:solidFill>
                  <a:srgbClr val="9933FF"/>
                </a:solidFill>
              </a:rPr>
              <a:t>this-&gt;</a:t>
            </a:r>
            <a:r>
              <a:rPr lang="en-US" altLang="ja-JP" sz="1200" b="1" dirty="0" err="1">
                <a:solidFill>
                  <a:srgbClr val="0000FF"/>
                </a:solidFill>
              </a:rPr>
              <a:t>mIsInitialized</a:t>
            </a:r>
            <a:r>
              <a:rPr lang="en-US" altLang="ja-JP" sz="1200" dirty="0">
                <a:solidFill>
                  <a:srgbClr val="0000FF"/>
                </a:solidFill>
              </a:rPr>
              <a:t> </a:t>
            </a:r>
            <a:r>
              <a:rPr lang="en-US" altLang="ja-JP" sz="1200" dirty="0"/>
              <a:t>= true;</a:t>
            </a:r>
          </a:p>
          <a:p>
            <a:r>
              <a:rPr lang="en-US" altLang="ja-JP" sz="1200" dirty="0"/>
              <a:t>    }</a:t>
            </a:r>
          </a:p>
          <a:p>
            <a:endParaRPr lang="en-US" altLang="ja-JP" sz="1200" dirty="0"/>
          </a:p>
          <a:p>
            <a:r>
              <a:rPr lang="en-US" altLang="ja-JP" sz="1200" dirty="0"/>
              <a:t>    </a:t>
            </a:r>
            <a:r>
              <a:rPr lang="en-US" altLang="ja-JP" sz="1200" dirty="0" err="1"/>
              <a:t>isOnLine</a:t>
            </a:r>
            <a:r>
              <a:rPr lang="en-US" altLang="ja-JP" sz="1200" dirty="0"/>
              <a:t> = </a:t>
            </a:r>
            <a:r>
              <a:rPr lang="en-US" altLang="ja-JP" sz="1200" dirty="0" err="1"/>
              <a:t>LineMonitor_isOnLine</a:t>
            </a:r>
            <a:r>
              <a:rPr lang="en-US" altLang="ja-JP" sz="1200" dirty="0"/>
              <a:t>(this-&gt;</a:t>
            </a:r>
            <a:r>
              <a:rPr lang="en-US" altLang="ja-JP" sz="1200" dirty="0" err="1"/>
              <a:t>mLineMonitor</a:t>
            </a:r>
            <a:r>
              <a:rPr lang="en-US" altLang="ja-JP" sz="1200" dirty="0"/>
              <a:t>);</a:t>
            </a:r>
          </a:p>
          <a:p>
            <a:endParaRPr lang="en-US" altLang="ja-JP" sz="700" dirty="0"/>
          </a:p>
          <a:p>
            <a:pPr>
              <a:lnSpc>
                <a:spcPts val="300"/>
              </a:lnSpc>
            </a:pPr>
            <a:endParaRPr lang="en-US" altLang="ja-JP" sz="1200" dirty="0" smtClean="0"/>
          </a:p>
          <a:p>
            <a:pPr>
              <a:spcBef>
                <a:spcPts val="600"/>
              </a:spcBef>
            </a:pPr>
            <a:r>
              <a:rPr lang="ja-JP" altLang="en-US" sz="1200" dirty="0"/>
              <a:t>　　</a:t>
            </a:r>
            <a:r>
              <a:rPr lang="ja-JP" altLang="en-US" sz="1200" dirty="0" smtClean="0"/>
              <a:t>～ 以下、省略 ～</a:t>
            </a:r>
            <a:endParaRPr lang="en-US" altLang="ja-JP" sz="1200" dirty="0"/>
          </a:p>
          <a:p>
            <a:r>
              <a:rPr lang="en-US" altLang="ja-JP" sz="1200" dirty="0" smtClean="0"/>
              <a:t>}</a:t>
            </a:r>
            <a:endParaRPr lang="en-US" altLang="ja-JP" sz="1200" dirty="0"/>
          </a:p>
        </p:txBody>
      </p:sp>
      <p:sp>
        <p:nvSpPr>
          <p:cNvPr id="2" name="テキスト ボックス 1"/>
          <p:cNvSpPr txBox="1"/>
          <p:nvPr/>
        </p:nvSpPr>
        <p:spPr>
          <a:xfrm>
            <a:off x="107631" y="5499100"/>
            <a:ext cx="4102405" cy="1077218"/>
          </a:xfrm>
          <a:prstGeom prst="rect">
            <a:avLst/>
          </a:prstGeom>
          <a:noFill/>
        </p:spPr>
        <p:txBody>
          <a:bodyPr wrap="none" rtlCol="0">
            <a:spAutoFit/>
          </a:bodyPr>
          <a:lstStyle/>
          <a:p>
            <a:r>
              <a:rPr lang="ja-JP" altLang="en-US" sz="1600" dirty="0" smtClean="0">
                <a:solidFill>
                  <a:srgbClr val="FF0000"/>
                </a:solidFill>
                <a:latin typeface="+mn-lt"/>
              </a:rPr>
              <a:t>注）</a:t>
            </a:r>
            <a:r>
              <a:rPr kumimoji="1" lang="ja-JP" altLang="en-US" sz="1600" dirty="0" smtClean="0">
                <a:solidFill>
                  <a:srgbClr val="FF0000"/>
                </a:solidFill>
                <a:latin typeface="+mn-lt"/>
              </a:rPr>
              <a:t>自分のインスタンス</a:t>
            </a:r>
            <a:r>
              <a:rPr kumimoji="1" lang="en-US" altLang="ja-JP" sz="1600" dirty="0" smtClean="0">
                <a:solidFill>
                  <a:srgbClr val="FF0000"/>
                </a:solidFill>
                <a:latin typeface="+mn-lt"/>
              </a:rPr>
              <a:t>(</a:t>
            </a:r>
            <a:r>
              <a:rPr kumimoji="1" lang="ja-JP" altLang="en-US" sz="1600" dirty="0" smtClean="0">
                <a:solidFill>
                  <a:srgbClr val="FF0000"/>
                </a:solidFill>
                <a:latin typeface="+mn-lt"/>
              </a:rPr>
              <a:t>オブジェクト</a:t>
            </a:r>
            <a:r>
              <a:rPr kumimoji="1" lang="en-US" altLang="ja-JP" sz="1600" dirty="0" smtClean="0">
                <a:solidFill>
                  <a:srgbClr val="FF0000"/>
                </a:solidFill>
                <a:latin typeface="+mn-lt"/>
              </a:rPr>
              <a:t>)</a:t>
            </a:r>
            <a:r>
              <a:rPr kumimoji="1" lang="ja-JP" altLang="en-US" sz="1600" dirty="0" smtClean="0">
                <a:solidFill>
                  <a:srgbClr val="FF0000"/>
                </a:solidFill>
                <a:latin typeface="+mn-lt"/>
              </a:rPr>
              <a:t>の</a:t>
            </a:r>
            <a:endParaRPr kumimoji="1" lang="en-US" altLang="ja-JP" sz="1600" dirty="0" smtClean="0">
              <a:solidFill>
                <a:srgbClr val="FF0000"/>
              </a:solidFill>
              <a:latin typeface="+mn-lt"/>
            </a:endParaRPr>
          </a:p>
          <a:p>
            <a:r>
              <a:rPr lang="ja-JP" altLang="en-US" sz="1600" dirty="0">
                <a:solidFill>
                  <a:srgbClr val="FF0000"/>
                </a:solidFill>
                <a:latin typeface="+mn-lt"/>
              </a:rPr>
              <a:t>　</a:t>
            </a:r>
            <a:r>
              <a:rPr lang="ja-JP" altLang="en-US" sz="1600" dirty="0" smtClean="0">
                <a:solidFill>
                  <a:srgbClr val="FF0000"/>
                </a:solidFill>
                <a:latin typeface="+mn-lt"/>
              </a:rPr>
              <a:t>　ポインタのパラメータ名を</a:t>
            </a:r>
            <a:r>
              <a:rPr lang="en-US" altLang="ja-JP" sz="1600" dirty="0" smtClean="0">
                <a:solidFill>
                  <a:srgbClr val="FF0000"/>
                </a:solidFill>
                <a:latin typeface="+mn-lt"/>
              </a:rPr>
              <a:t>『this』</a:t>
            </a:r>
          </a:p>
          <a:p>
            <a:r>
              <a:rPr lang="ja-JP" altLang="en-US" sz="1600" dirty="0">
                <a:solidFill>
                  <a:srgbClr val="FF0000"/>
                </a:solidFill>
                <a:latin typeface="+mn-lt"/>
              </a:rPr>
              <a:t>　</a:t>
            </a:r>
            <a:r>
              <a:rPr lang="ja-JP" altLang="en-US" sz="1600" dirty="0" smtClean="0">
                <a:solidFill>
                  <a:srgbClr val="FF0000"/>
                </a:solidFill>
                <a:latin typeface="+mn-lt"/>
              </a:rPr>
              <a:t>　と</a:t>
            </a:r>
            <a:r>
              <a:rPr lang="ja-JP" altLang="en-US" sz="1600" dirty="0">
                <a:solidFill>
                  <a:srgbClr val="FF0000"/>
                </a:solidFill>
                <a:latin typeface="+mn-lt"/>
              </a:rPr>
              <a:t>して</a:t>
            </a:r>
            <a:r>
              <a:rPr lang="ja-JP" altLang="en-US" sz="1600" dirty="0" smtClean="0">
                <a:solidFill>
                  <a:srgbClr val="FF0000"/>
                </a:solidFill>
                <a:latin typeface="+mn-lt"/>
              </a:rPr>
              <a:t>、必ず第１引数にするルール</a:t>
            </a:r>
            <a:endParaRPr lang="en-US" altLang="ja-JP" sz="1600" dirty="0" smtClean="0">
              <a:solidFill>
                <a:srgbClr val="FF0000"/>
              </a:solidFill>
              <a:latin typeface="+mn-lt"/>
            </a:endParaRPr>
          </a:p>
          <a:p>
            <a:r>
              <a:rPr kumimoji="1" lang="ja-JP" altLang="en-US" sz="1600" dirty="0">
                <a:solidFill>
                  <a:srgbClr val="FF0000"/>
                </a:solidFill>
                <a:latin typeface="+mn-lt"/>
              </a:rPr>
              <a:t>　</a:t>
            </a:r>
            <a:r>
              <a:rPr kumimoji="1" lang="ja-JP" altLang="en-US" sz="1600" dirty="0" smtClean="0">
                <a:solidFill>
                  <a:srgbClr val="FF0000"/>
                </a:solidFill>
                <a:latin typeface="+mn-lt"/>
              </a:rPr>
              <a:t>　で統一している</a:t>
            </a:r>
            <a:endParaRPr kumimoji="1" lang="ja-JP" altLang="en-US" sz="1600" dirty="0">
              <a:solidFill>
                <a:srgbClr val="FF0000"/>
              </a:solidFill>
              <a:latin typeface="+mn-lt"/>
            </a:endParaRPr>
          </a:p>
        </p:txBody>
      </p:sp>
      <p:sp>
        <p:nvSpPr>
          <p:cNvPr id="108" name="角丸四角形 107"/>
          <p:cNvSpPr/>
          <p:nvPr/>
        </p:nvSpPr>
        <p:spPr>
          <a:xfrm>
            <a:off x="5954950" y="1757100"/>
            <a:ext cx="2730290" cy="715089"/>
          </a:xfrm>
          <a:prstGeom prst="roundRect">
            <a:avLst/>
          </a:prstGeom>
          <a:solidFill>
            <a:srgbClr val="FFEFFF"/>
          </a:solidFill>
          <a:ln>
            <a:solidFill>
              <a:srgbClr val="FF66CC"/>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ja-JP" altLang="en-US" sz="1200" dirty="0" smtClean="0">
                <a:solidFill>
                  <a:schemeClr val="tx1"/>
                </a:solidFill>
                <a:latin typeface="+mn-ea"/>
              </a:rPr>
              <a:t>コード生成時に自動的に自分の構造体のアドレスが引数に定義される</a:t>
            </a:r>
            <a:endParaRPr lang="en-US" altLang="ja-JP" sz="1200" dirty="0" smtClean="0">
              <a:solidFill>
                <a:schemeClr val="tx1"/>
              </a:solidFill>
              <a:latin typeface="+mn-ea"/>
            </a:endParaRPr>
          </a:p>
          <a:p>
            <a:r>
              <a:rPr lang="ja-JP" altLang="en-US" sz="1200" dirty="0" smtClean="0">
                <a:solidFill>
                  <a:schemeClr val="tx1"/>
                </a:solidFill>
                <a:latin typeface="+mn-ea"/>
              </a:rPr>
              <a:t>ので、</a:t>
            </a:r>
            <a:r>
              <a:rPr lang="ja-JP" altLang="en-US" sz="1200" b="1" dirty="0" smtClean="0">
                <a:solidFill>
                  <a:schemeClr val="tx1"/>
                </a:solidFill>
                <a:latin typeface="+mn-ea"/>
              </a:rPr>
              <a:t>ツール上では省略している</a:t>
            </a:r>
            <a:endParaRPr kumimoji="1" lang="ja-JP" altLang="en-US" sz="1200" b="1" dirty="0">
              <a:solidFill>
                <a:schemeClr val="tx1"/>
              </a:solidFill>
              <a:latin typeface="+mn-ea"/>
            </a:endParaRPr>
          </a:p>
        </p:txBody>
      </p:sp>
      <p:sp>
        <p:nvSpPr>
          <p:cNvPr id="3" name="フリーフォーム 2"/>
          <p:cNvSpPr/>
          <p:nvPr/>
        </p:nvSpPr>
        <p:spPr>
          <a:xfrm>
            <a:off x="4940300" y="2039550"/>
            <a:ext cx="1041400" cy="607199"/>
          </a:xfrm>
          <a:custGeom>
            <a:avLst/>
            <a:gdLst>
              <a:gd name="connsiteX0" fmla="*/ 939800 w 952500"/>
              <a:gd name="connsiteY0" fmla="*/ 0 h 520700"/>
              <a:gd name="connsiteX1" fmla="*/ 0 w 952500"/>
              <a:gd name="connsiteY1" fmla="*/ 520700 h 520700"/>
              <a:gd name="connsiteX2" fmla="*/ 952500 w 952500"/>
              <a:gd name="connsiteY2" fmla="*/ 254000 h 520700"/>
              <a:gd name="connsiteX0" fmla="*/ 1028700 w 1041400"/>
              <a:gd name="connsiteY0" fmla="*/ 0 h 902673"/>
              <a:gd name="connsiteX1" fmla="*/ 0 w 1041400"/>
              <a:gd name="connsiteY1" fmla="*/ 902673 h 902673"/>
              <a:gd name="connsiteX2" fmla="*/ 1041400 w 1041400"/>
              <a:gd name="connsiteY2" fmla="*/ 254000 h 902673"/>
              <a:gd name="connsiteX0" fmla="*/ 1079500 w 1079500"/>
              <a:gd name="connsiteY0" fmla="*/ 0 h 1165280"/>
              <a:gd name="connsiteX1" fmla="*/ 0 w 1079500"/>
              <a:gd name="connsiteY1" fmla="*/ 1165280 h 1165280"/>
              <a:gd name="connsiteX2" fmla="*/ 1041400 w 1079500"/>
              <a:gd name="connsiteY2" fmla="*/ 516607 h 1165280"/>
              <a:gd name="connsiteX0" fmla="*/ 1041400 w 1041400"/>
              <a:gd name="connsiteY0" fmla="*/ 0 h 1141407"/>
              <a:gd name="connsiteX1" fmla="*/ 0 w 1041400"/>
              <a:gd name="connsiteY1" fmla="*/ 1141407 h 1141407"/>
              <a:gd name="connsiteX2" fmla="*/ 1041400 w 1041400"/>
              <a:gd name="connsiteY2" fmla="*/ 492734 h 1141407"/>
            </a:gdLst>
            <a:ahLst/>
            <a:cxnLst>
              <a:cxn ang="0">
                <a:pos x="connsiteX0" y="connsiteY0"/>
              </a:cxn>
              <a:cxn ang="0">
                <a:pos x="connsiteX1" y="connsiteY1"/>
              </a:cxn>
              <a:cxn ang="0">
                <a:pos x="connsiteX2" y="connsiteY2"/>
              </a:cxn>
            </a:cxnLst>
            <a:rect l="l" t="t" r="r" b="b"/>
            <a:pathLst>
              <a:path w="1041400" h="1141407">
                <a:moveTo>
                  <a:pt x="1041400" y="0"/>
                </a:moveTo>
                <a:lnTo>
                  <a:pt x="0" y="1141407"/>
                </a:lnTo>
                <a:lnTo>
                  <a:pt x="1041400" y="492734"/>
                </a:lnTo>
              </a:path>
            </a:pathLst>
          </a:custGeom>
          <a:solidFill>
            <a:srgbClr val="FFEFFF"/>
          </a:solidFill>
          <a:ln>
            <a:solidFill>
              <a:srgbClr val="FF66CC"/>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ja-JP" altLang="en-US" sz="1200">
              <a:solidFill>
                <a:schemeClr val="dk1"/>
              </a:solidFill>
            </a:endParaRPr>
          </a:p>
        </p:txBody>
      </p:sp>
    </p:spTree>
    <p:extLst>
      <p:ext uri="{BB962C8B-B14F-4D97-AF65-F5344CB8AC3E}">
        <p14:creationId xmlns:p14="http://schemas.microsoft.com/office/powerpoint/2010/main" val="343591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1915886" y="2310632"/>
            <a:ext cx="1332000" cy="180000"/>
          </a:xfrm>
          <a:prstGeom prst="round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3" name="テキスト ボックス 12"/>
          <p:cNvSpPr txBox="1"/>
          <p:nvPr/>
        </p:nvSpPr>
        <p:spPr>
          <a:xfrm>
            <a:off x="237887" y="2202121"/>
            <a:ext cx="8165887" cy="4392000"/>
          </a:xfrm>
          <a:prstGeom prst="rect">
            <a:avLst/>
          </a:prstGeom>
          <a:noFill/>
          <a:ln w="28575">
            <a:solidFill>
              <a:schemeClr val="bg1">
                <a:lumMod val="50000"/>
              </a:schemeClr>
            </a:solidFill>
          </a:ln>
        </p:spPr>
        <p:txBody>
          <a:bodyPr wrap="none" lIns="72000" tIns="108000" rIns="36000" bIns="36000" rtlCol="0">
            <a:noAutofit/>
          </a:bodyPr>
          <a:lstStyle>
            <a:defPPr>
              <a:defRPr lang="ja-JP"/>
            </a:defPPr>
            <a:lvl1pPr>
              <a:defRPr sz="1050">
                <a:latin typeface="メイリオ" pitchFamily="50" charset="-128"/>
              </a:defRPr>
            </a:lvl1pPr>
          </a:lstStyle>
          <a:p>
            <a:r>
              <a:rPr lang="en-US" altLang="ja-JP" sz="1200" dirty="0" smtClean="0"/>
              <a:t>void </a:t>
            </a:r>
            <a:r>
              <a:rPr lang="en-US" altLang="ja-JP" sz="1200" b="1" dirty="0" err="1">
                <a:solidFill>
                  <a:srgbClr val="0066FF"/>
                </a:solidFill>
              </a:rPr>
              <a:t>LineTracer_run</a:t>
            </a:r>
            <a:r>
              <a:rPr lang="en-US" altLang="ja-JP" sz="1200" dirty="0"/>
              <a:t>(</a:t>
            </a:r>
            <a:r>
              <a:rPr lang="en-US" altLang="ja-JP" sz="1200" b="1" dirty="0" err="1"/>
              <a:t>LineTracer</a:t>
            </a:r>
            <a:r>
              <a:rPr lang="en-US" altLang="ja-JP" sz="1200" b="1" dirty="0"/>
              <a:t>* </a:t>
            </a:r>
            <a:r>
              <a:rPr lang="en-US" altLang="ja-JP" sz="1200" b="1" dirty="0">
                <a:solidFill>
                  <a:srgbClr val="9933FF"/>
                </a:solidFill>
              </a:rPr>
              <a:t>this</a:t>
            </a:r>
            <a:r>
              <a:rPr lang="en-US" altLang="ja-JP" sz="1200" dirty="0"/>
              <a:t>)</a:t>
            </a:r>
          </a:p>
          <a:p>
            <a:r>
              <a:rPr lang="en-US" altLang="ja-JP" sz="1200" dirty="0"/>
              <a:t>{</a:t>
            </a:r>
          </a:p>
          <a:p>
            <a:r>
              <a:rPr lang="ja-JP" altLang="en-US" sz="1200" dirty="0" smtClean="0"/>
              <a:t>　 </a:t>
            </a:r>
            <a:r>
              <a:rPr lang="en-US" altLang="ja-JP" sz="1200" dirty="0" err="1" smtClean="0"/>
              <a:t>bool</a:t>
            </a:r>
            <a:r>
              <a:rPr lang="en-US" altLang="ja-JP" sz="1200" dirty="0" smtClean="0"/>
              <a:t> </a:t>
            </a:r>
            <a:r>
              <a:rPr lang="en-US" altLang="ja-JP" sz="1200" dirty="0" err="1"/>
              <a:t>isOnLine</a:t>
            </a:r>
            <a:r>
              <a:rPr lang="en-US" altLang="ja-JP" sz="1200" dirty="0"/>
              <a:t>;</a:t>
            </a:r>
          </a:p>
          <a:p>
            <a:r>
              <a:rPr lang="en-US" altLang="ja-JP" sz="1200" dirty="0"/>
              <a:t>    </a:t>
            </a:r>
            <a:r>
              <a:rPr lang="en-US" altLang="ja-JP" sz="1200" dirty="0" err="1"/>
              <a:t>int</a:t>
            </a:r>
            <a:r>
              <a:rPr lang="en-US" altLang="ja-JP" sz="1200" dirty="0"/>
              <a:t>  direction;</a:t>
            </a:r>
          </a:p>
          <a:p>
            <a:r>
              <a:rPr lang="en-US" altLang="ja-JP" sz="1200" dirty="0"/>
              <a:t>    </a:t>
            </a:r>
            <a:r>
              <a:rPr lang="en-US" altLang="ja-JP" sz="1200" dirty="0" err="1"/>
              <a:t>int</a:t>
            </a:r>
            <a:r>
              <a:rPr lang="en-US" altLang="ja-JP" sz="1200" dirty="0"/>
              <a:t>  forward;</a:t>
            </a:r>
          </a:p>
          <a:p>
            <a:endParaRPr lang="en-US" altLang="ja-JP" sz="1200" dirty="0"/>
          </a:p>
          <a:p>
            <a:pPr>
              <a:spcAft>
                <a:spcPts val="200"/>
              </a:spcAft>
            </a:pPr>
            <a:r>
              <a:rPr lang="en-US" altLang="ja-JP" sz="1200" dirty="0"/>
              <a:t>    if (this-&gt;</a:t>
            </a:r>
            <a:r>
              <a:rPr lang="en-US" altLang="ja-JP" sz="1200" dirty="0" err="1"/>
              <a:t>mIsInitialized</a:t>
            </a:r>
            <a:r>
              <a:rPr lang="en-US" altLang="ja-JP" sz="1200" dirty="0"/>
              <a:t> == false) {</a:t>
            </a:r>
          </a:p>
          <a:p>
            <a:pPr>
              <a:spcAft>
                <a:spcPts val="400"/>
              </a:spcAft>
            </a:pPr>
            <a:r>
              <a:rPr lang="en-US" altLang="ja-JP" sz="1200" dirty="0">
                <a:solidFill>
                  <a:srgbClr val="FF3300"/>
                </a:solidFill>
              </a:rPr>
              <a:t>        </a:t>
            </a:r>
            <a:r>
              <a:rPr lang="en-US" altLang="ja-JP" sz="1200" b="1" dirty="0" err="1" smtClean="0">
                <a:solidFill>
                  <a:srgbClr val="FF3300"/>
                </a:solidFill>
              </a:rPr>
              <a:t>BalancingWalker_run</a:t>
            </a:r>
            <a:r>
              <a:rPr lang="en-US" altLang="ja-JP" sz="1200" dirty="0" smtClean="0"/>
              <a:t>(</a:t>
            </a:r>
            <a:r>
              <a:rPr lang="en-US" altLang="ja-JP" sz="1200" b="1" dirty="0" smtClean="0">
                <a:solidFill>
                  <a:srgbClr val="9933FF"/>
                </a:solidFill>
              </a:rPr>
              <a:t>this-</a:t>
            </a:r>
            <a:r>
              <a:rPr lang="en-US" altLang="ja-JP" sz="1200" b="1" dirty="0">
                <a:solidFill>
                  <a:srgbClr val="9933FF"/>
                </a:solidFill>
              </a:rPr>
              <a:t>&gt;</a:t>
            </a:r>
            <a:r>
              <a:rPr lang="en-US" altLang="ja-JP" sz="1200" b="1" dirty="0" err="1">
                <a:solidFill>
                  <a:srgbClr val="009900"/>
                </a:solidFill>
              </a:rPr>
              <a:t>mBalancingWalker</a:t>
            </a:r>
            <a:r>
              <a:rPr lang="en-US" altLang="ja-JP" sz="1200" dirty="0"/>
              <a:t>);</a:t>
            </a:r>
          </a:p>
          <a:p>
            <a:pPr>
              <a:spcAft>
                <a:spcPts val="200"/>
              </a:spcAft>
            </a:pPr>
            <a:r>
              <a:rPr lang="en-US" altLang="ja-JP" sz="1200" dirty="0"/>
              <a:t>        this-&gt;</a:t>
            </a:r>
            <a:r>
              <a:rPr lang="en-US" altLang="ja-JP" sz="1200" dirty="0" err="1"/>
              <a:t>mIsInitialized</a:t>
            </a:r>
            <a:r>
              <a:rPr lang="en-US" altLang="ja-JP" sz="1200" dirty="0"/>
              <a:t> = true;</a:t>
            </a:r>
          </a:p>
          <a:p>
            <a:r>
              <a:rPr lang="en-US" altLang="ja-JP" sz="1200" dirty="0"/>
              <a:t>    </a:t>
            </a:r>
            <a:r>
              <a:rPr lang="en-US" altLang="ja-JP" sz="1200" dirty="0" smtClean="0"/>
              <a:t>}</a:t>
            </a:r>
          </a:p>
          <a:p>
            <a:r>
              <a:rPr lang="en-US" altLang="ja-JP" sz="1200" dirty="0" smtClean="0"/>
              <a:t>    </a:t>
            </a:r>
            <a:r>
              <a:rPr lang="en-US" altLang="ja-JP" sz="1200" dirty="0" err="1"/>
              <a:t>isOnLine</a:t>
            </a:r>
            <a:r>
              <a:rPr lang="en-US" altLang="ja-JP" sz="1200" dirty="0"/>
              <a:t> = </a:t>
            </a:r>
            <a:r>
              <a:rPr lang="en-US" altLang="ja-JP" sz="1200" dirty="0" err="1"/>
              <a:t>LineMonitor_isOnLine</a:t>
            </a:r>
            <a:r>
              <a:rPr lang="en-US" altLang="ja-JP" sz="1200" dirty="0"/>
              <a:t>(this-&gt;</a:t>
            </a:r>
            <a:r>
              <a:rPr lang="en-US" altLang="ja-JP" sz="1200" dirty="0" err="1"/>
              <a:t>mLineMonitor</a:t>
            </a:r>
            <a:r>
              <a:rPr lang="en-US" altLang="ja-JP" sz="1200" dirty="0"/>
              <a:t>);</a:t>
            </a:r>
          </a:p>
          <a:p>
            <a:pPr>
              <a:lnSpc>
                <a:spcPts val="1100"/>
              </a:lnSpc>
            </a:pPr>
            <a:endParaRPr lang="en-US" altLang="ja-JP" sz="1200" dirty="0"/>
          </a:p>
          <a:p>
            <a:r>
              <a:rPr lang="en-US" altLang="ja-JP" sz="1200" dirty="0"/>
              <a:t>    // </a:t>
            </a:r>
            <a:r>
              <a:rPr lang="ja-JP" altLang="en-US" sz="1200" dirty="0"/>
              <a:t>走行体の向きを計算する</a:t>
            </a:r>
          </a:p>
          <a:p>
            <a:r>
              <a:rPr lang="ja-JP" altLang="en-US" sz="1200" dirty="0"/>
              <a:t>    </a:t>
            </a:r>
            <a:r>
              <a:rPr lang="en-US" altLang="ja-JP" sz="1200" dirty="0"/>
              <a:t>direction = </a:t>
            </a:r>
            <a:r>
              <a:rPr lang="en-US" altLang="ja-JP" sz="1200" dirty="0" err="1"/>
              <a:t>LineTracer_calcDirection</a:t>
            </a:r>
            <a:r>
              <a:rPr lang="en-US" altLang="ja-JP" sz="1200" dirty="0"/>
              <a:t>(this, </a:t>
            </a:r>
            <a:r>
              <a:rPr lang="en-US" altLang="ja-JP" sz="1200" dirty="0" err="1"/>
              <a:t>isOnLine</a:t>
            </a:r>
            <a:r>
              <a:rPr lang="en-US" altLang="ja-JP" sz="1200" dirty="0"/>
              <a:t>);</a:t>
            </a:r>
          </a:p>
          <a:p>
            <a:endParaRPr lang="en-US" altLang="ja-JP" sz="1200" dirty="0"/>
          </a:p>
          <a:p>
            <a:r>
              <a:rPr lang="en-US" altLang="ja-JP" sz="1200" dirty="0"/>
              <a:t>    // </a:t>
            </a:r>
            <a:r>
              <a:rPr lang="ja-JP" altLang="en-US" sz="1200" dirty="0"/>
              <a:t>走行体の前進速度を計算する</a:t>
            </a:r>
          </a:p>
          <a:p>
            <a:r>
              <a:rPr lang="ja-JP" altLang="en-US" sz="1200" dirty="0"/>
              <a:t>    </a:t>
            </a:r>
            <a:r>
              <a:rPr lang="en-US" altLang="ja-JP" sz="1200" dirty="0"/>
              <a:t>forward = </a:t>
            </a:r>
            <a:r>
              <a:rPr lang="en-US" altLang="ja-JP" sz="1200" b="1" dirty="0" err="1">
                <a:solidFill>
                  <a:srgbClr val="FF3300"/>
                </a:solidFill>
              </a:rPr>
              <a:t>BalancingWalker_getControlValue</a:t>
            </a:r>
            <a:r>
              <a:rPr lang="en-US" altLang="ja-JP" sz="1200" dirty="0"/>
              <a:t>(</a:t>
            </a:r>
            <a:r>
              <a:rPr lang="en-US" altLang="ja-JP" sz="1200" b="1" dirty="0">
                <a:solidFill>
                  <a:srgbClr val="9933FF"/>
                </a:solidFill>
              </a:rPr>
              <a:t>this-&gt;</a:t>
            </a:r>
            <a:r>
              <a:rPr lang="en-US" altLang="ja-JP" sz="1200" b="1" dirty="0" err="1">
                <a:solidFill>
                  <a:srgbClr val="009900"/>
                </a:solidFill>
              </a:rPr>
              <a:t>mBalancingWalker</a:t>
            </a:r>
            <a:r>
              <a:rPr lang="en-US" altLang="ja-JP" sz="1200" dirty="0"/>
              <a:t>, low);</a:t>
            </a:r>
          </a:p>
          <a:p>
            <a:endParaRPr lang="en-US" altLang="ja-JP" sz="1200" dirty="0"/>
          </a:p>
          <a:p>
            <a:r>
              <a:rPr lang="en-US" altLang="ja-JP" sz="1200" dirty="0"/>
              <a:t>    </a:t>
            </a:r>
            <a:r>
              <a:rPr lang="en-US" altLang="ja-JP" sz="1200" b="1" dirty="0" err="1">
                <a:solidFill>
                  <a:srgbClr val="FF3300"/>
                </a:solidFill>
              </a:rPr>
              <a:t>BalancingWalker_setCommand</a:t>
            </a:r>
            <a:r>
              <a:rPr lang="en-US" altLang="ja-JP" sz="1200" dirty="0"/>
              <a:t>(</a:t>
            </a:r>
            <a:r>
              <a:rPr lang="en-US" altLang="ja-JP" sz="1200" b="1" dirty="0">
                <a:solidFill>
                  <a:srgbClr val="9933FF"/>
                </a:solidFill>
              </a:rPr>
              <a:t>this-&gt;</a:t>
            </a:r>
            <a:r>
              <a:rPr lang="en-US" altLang="ja-JP" sz="1200" b="1" dirty="0" err="1">
                <a:solidFill>
                  <a:srgbClr val="009900"/>
                </a:solidFill>
              </a:rPr>
              <a:t>mBalancingWalker</a:t>
            </a:r>
            <a:r>
              <a:rPr lang="en-US" altLang="ja-JP" sz="1200" dirty="0"/>
              <a:t>, forward, direction);</a:t>
            </a:r>
          </a:p>
          <a:p>
            <a:endParaRPr lang="en-US" altLang="ja-JP" sz="1200" dirty="0"/>
          </a:p>
          <a:p>
            <a:r>
              <a:rPr lang="en-US" altLang="ja-JP" sz="1200" dirty="0"/>
              <a:t>    // </a:t>
            </a:r>
            <a:r>
              <a:rPr lang="ja-JP" altLang="en-US" sz="1200" dirty="0"/>
              <a:t>倒立走行を行う</a:t>
            </a:r>
          </a:p>
          <a:p>
            <a:r>
              <a:rPr lang="ja-JP" altLang="en-US" sz="1200" dirty="0"/>
              <a:t>    </a:t>
            </a:r>
            <a:r>
              <a:rPr lang="en-US" altLang="ja-JP" sz="1200" b="1" dirty="0" err="1">
                <a:solidFill>
                  <a:srgbClr val="FF3300"/>
                </a:solidFill>
              </a:rPr>
              <a:t>BalancingWalker_run</a:t>
            </a:r>
            <a:r>
              <a:rPr lang="en-US" altLang="ja-JP" sz="1200" dirty="0"/>
              <a:t>(</a:t>
            </a:r>
            <a:r>
              <a:rPr lang="en-US" altLang="ja-JP" sz="1200" b="1" dirty="0">
                <a:solidFill>
                  <a:srgbClr val="9933FF"/>
                </a:solidFill>
              </a:rPr>
              <a:t>this-&gt;</a:t>
            </a:r>
            <a:r>
              <a:rPr lang="en-US" altLang="ja-JP" sz="1200" b="1" dirty="0" err="1">
                <a:solidFill>
                  <a:srgbClr val="009900"/>
                </a:solidFill>
              </a:rPr>
              <a:t>mBalancingWalker</a:t>
            </a:r>
            <a:r>
              <a:rPr lang="en-US" altLang="ja-JP" sz="1200" dirty="0" smtClean="0"/>
              <a:t>);</a:t>
            </a:r>
          </a:p>
          <a:p>
            <a:r>
              <a:rPr lang="en-US" altLang="ja-JP" sz="1200" dirty="0" smtClean="0"/>
              <a:t>}</a:t>
            </a:r>
            <a:endParaRPr lang="en-US" altLang="ja-JP" sz="1200"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32</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endParaRPr lang="ja-JP" altLang="en-US" dirty="0"/>
          </a:p>
        </p:txBody>
      </p:sp>
      <p:sp>
        <p:nvSpPr>
          <p:cNvPr id="14" name="タイトル 1"/>
          <p:cNvSpPr>
            <a:spLocks noGrp="1"/>
          </p:cNvSpPr>
          <p:nvPr>
            <p:ph type="title"/>
          </p:nvPr>
        </p:nvSpPr>
        <p:spPr>
          <a:xfrm>
            <a:off x="206375" y="185738"/>
            <a:ext cx="7971710" cy="657225"/>
          </a:xfrm>
        </p:spPr>
        <p:txBody>
          <a:bodyPr/>
          <a:lstStyle/>
          <a:p>
            <a:r>
              <a:rPr lang="en-US" altLang="ja-JP" dirty="0" smtClean="0"/>
              <a:t>5-1</a:t>
            </a:r>
            <a:r>
              <a:rPr lang="ja-JP" altLang="en-US" dirty="0" err="1" smtClean="0"/>
              <a:t>．</a:t>
            </a:r>
            <a:r>
              <a:rPr lang="ja-JP" altLang="en-US" dirty="0" smtClean="0"/>
              <a:t>属性・操作の使い方（２）</a:t>
            </a:r>
            <a:endParaRPr kumimoji="1" lang="ja-JP" altLang="en-US" dirty="0"/>
          </a:p>
        </p:txBody>
      </p:sp>
      <p:grpSp>
        <p:nvGrpSpPr>
          <p:cNvPr id="15" name="グループ化 14"/>
          <p:cNvGrpSpPr/>
          <p:nvPr/>
        </p:nvGrpSpPr>
        <p:grpSpPr>
          <a:xfrm>
            <a:off x="5168694" y="974794"/>
            <a:ext cx="3795926" cy="3744000"/>
            <a:chOff x="5081606" y="1063694"/>
            <a:chExt cx="3795926" cy="3744000"/>
          </a:xfrm>
        </p:grpSpPr>
        <p:sp>
          <p:nvSpPr>
            <p:cNvPr id="16" name="正方形/長方形 15"/>
            <p:cNvSpPr/>
            <p:nvPr/>
          </p:nvSpPr>
          <p:spPr>
            <a:xfrm>
              <a:off x="5146921" y="1085466"/>
              <a:ext cx="3636000" cy="3456000"/>
            </a:xfrm>
            <a:prstGeom prst="rect">
              <a:avLst/>
            </a:prstGeom>
            <a:solidFill>
              <a:schemeClr val="bg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grpSp>
          <p:nvGrpSpPr>
            <p:cNvPr id="17" name="Group 95"/>
            <p:cNvGrpSpPr>
              <a:grpSpLocks noChangeAspect="1"/>
            </p:cNvGrpSpPr>
            <p:nvPr/>
          </p:nvGrpSpPr>
          <p:grpSpPr bwMode="auto">
            <a:xfrm>
              <a:off x="5081606" y="1063694"/>
              <a:ext cx="3795926" cy="3744000"/>
              <a:chOff x="3267" y="553"/>
              <a:chExt cx="2074" cy="2418"/>
            </a:xfrm>
          </p:grpSpPr>
          <p:sp>
            <p:nvSpPr>
              <p:cNvPr id="18" name="AutoShape 94"/>
              <p:cNvSpPr>
                <a:spLocks noChangeAspect="1" noChangeArrowheads="1" noTextEdit="1"/>
              </p:cNvSpPr>
              <p:nvPr/>
            </p:nvSpPr>
            <p:spPr bwMode="auto">
              <a:xfrm>
                <a:off x="3267" y="553"/>
                <a:ext cx="2028" cy="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9" name="Freeform 96"/>
              <p:cNvSpPr>
                <a:spLocks/>
              </p:cNvSpPr>
              <p:nvPr/>
            </p:nvSpPr>
            <p:spPr bwMode="auto">
              <a:xfrm>
                <a:off x="3435" y="661"/>
                <a:ext cx="1722" cy="660"/>
              </a:xfrm>
              <a:custGeom>
                <a:avLst/>
                <a:gdLst>
                  <a:gd name="T0" fmla="*/ 4552 w 4592"/>
                  <a:gd name="T1" fmla="*/ 0 h 1760"/>
                  <a:gd name="T2" fmla="*/ 4592 w 4592"/>
                  <a:gd name="T3" fmla="*/ 40 h 1760"/>
                  <a:gd name="T4" fmla="*/ 4592 w 4592"/>
                  <a:gd name="T5" fmla="*/ 40 h 1760"/>
                  <a:gd name="T6" fmla="*/ 4592 w 4592"/>
                  <a:gd name="T7" fmla="*/ 1720 h 1760"/>
                  <a:gd name="T8" fmla="*/ 4592 w 4592"/>
                  <a:gd name="T9" fmla="*/ 1720 h 1760"/>
                  <a:gd name="T10" fmla="*/ 4552 w 4592"/>
                  <a:gd name="T11" fmla="*/ 1760 h 1760"/>
                  <a:gd name="T12" fmla="*/ 4552 w 4592"/>
                  <a:gd name="T13" fmla="*/ 1760 h 1760"/>
                  <a:gd name="T14" fmla="*/ 4552 w 4592"/>
                  <a:gd name="T15" fmla="*/ 1760 h 1760"/>
                  <a:gd name="T16" fmla="*/ 40 w 4592"/>
                  <a:gd name="T17" fmla="*/ 1760 h 1760"/>
                  <a:gd name="T18" fmla="*/ 40 w 4592"/>
                  <a:gd name="T19" fmla="*/ 1760 h 1760"/>
                  <a:gd name="T20" fmla="*/ 0 w 4592"/>
                  <a:gd name="T21" fmla="*/ 1720 h 1760"/>
                  <a:gd name="T22" fmla="*/ 0 w 4592"/>
                  <a:gd name="T23" fmla="*/ 1720 h 1760"/>
                  <a:gd name="T24" fmla="*/ 0 w 4592"/>
                  <a:gd name="T25" fmla="*/ 40 h 1760"/>
                  <a:gd name="T26" fmla="*/ 40 w 4592"/>
                  <a:gd name="T27" fmla="*/ 0 h 1760"/>
                  <a:gd name="T28" fmla="*/ 40 w 4592"/>
                  <a:gd name="T29" fmla="*/ 0 h 1760"/>
                  <a:gd name="T30" fmla="*/ 4552 w 4592"/>
                  <a:gd name="T31"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2" h="1760">
                    <a:moveTo>
                      <a:pt x="4552" y="0"/>
                    </a:moveTo>
                    <a:cubicBezTo>
                      <a:pt x="4575" y="0"/>
                      <a:pt x="4592" y="18"/>
                      <a:pt x="4592" y="40"/>
                    </a:cubicBezTo>
                    <a:lnTo>
                      <a:pt x="4592" y="40"/>
                    </a:lnTo>
                    <a:lnTo>
                      <a:pt x="4592" y="1720"/>
                    </a:lnTo>
                    <a:lnTo>
                      <a:pt x="4592" y="1720"/>
                    </a:lnTo>
                    <a:cubicBezTo>
                      <a:pt x="4592" y="1743"/>
                      <a:pt x="4575" y="1760"/>
                      <a:pt x="4552" y="1760"/>
                    </a:cubicBezTo>
                    <a:cubicBezTo>
                      <a:pt x="4552" y="1760"/>
                      <a:pt x="4552" y="1760"/>
                      <a:pt x="4552" y="1760"/>
                    </a:cubicBezTo>
                    <a:lnTo>
                      <a:pt x="4552" y="1760"/>
                    </a:lnTo>
                    <a:lnTo>
                      <a:pt x="40" y="1760"/>
                    </a:lnTo>
                    <a:lnTo>
                      <a:pt x="40" y="1760"/>
                    </a:lnTo>
                    <a:cubicBezTo>
                      <a:pt x="18" y="1760"/>
                      <a:pt x="0" y="1743"/>
                      <a:pt x="0" y="1720"/>
                    </a:cubicBezTo>
                    <a:lnTo>
                      <a:pt x="0" y="1720"/>
                    </a:lnTo>
                    <a:lnTo>
                      <a:pt x="0" y="40"/>
                    </a:lnTo>
                    <a:cubicBezTo>
                      <a:pt x="0" y="18"/>
                      <a:pt x="18" y="0"/>
                      <a:pt x="40" y="0"/>
                    </a:cubicBezTo>
                    <a:lnTo>
                      <a:pt x="40" y="0"/>
                    </a:lnTo>
                    <a:lnTo>
                      <a:pt x="4552" y="0"/>
                    </a:lnTo>
                    <a:close/>
                  </a:path>
                </a:pathLst>
              </a:custGeom>
              <a:solidFill>
                <a:srgbClr val="B9BFC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0" name="Rectangle 97"/>
              <p:cNvSpPr>
                <a:spLocks noChangeArrowheads="1"/>
              </p:cNvSpPr>
              <p:nvPr/>
            </p:nvSpPr>
            <p:spPr bwMode="auto">
              <a:xfrm>
                <a:off x="3417" y="643"/>
                <a:ext cx="1728" cy="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1" name="Rectangle 98"/>
              <p:cNvSpPr>
                <a:spLocks noChangeArrowheads="1"/>
              </p:cNvSpPr>
              <p:nvPr/>
            </p:nvSpPr>
            <p:spPr bwMode="auto">
              <a:xfrm>
                <a:off x="3417" y="649"/>
                <a:ext cx="1728" cy="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2" name="Rectangle 99"/>
              <p:cNvSpPr>
                <a:spLocks noChangeArrowheads="1"/>
              </p:cNvSpPr>
              <p:nvPr/>
            </p:nvSpPr>
            <p:spPr bwMode="auto">
              <a:xfrm>
                <a:off x="3417" y="787"/>
                <a:ext cx="1728" cy="1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3" name="Rectangle 100"/>
              <p:cNvSpPr>
                <a:spLocks noChangeArrowheads="1"/>
              </p:cNvSpPr>
              <p:nvPr/>
            </p:nvSpPr>
            <p:spPr bwMode="auto">
              <a:xfrm>
                <a:off x="3417" y="805"/>
                <a:ext cx="1728" cy="24"/>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4" name="Rectangle 101"/>
              <p:cNvSpPr>
                <a:spLocks noChangeArrowheads="1"/>
              </p:cNvSpPr>
              <p:nvPr/>
            </p:nvSpPr>
            <p:spPr bwMode="auto">
              <a:xfrm>
                <a:off x="3417" y="829"/>
                <a:ext cx="1728" cy="1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5" name="Rectangle 102"/>
              <p:cNvSpPr>
                <a:spLocks noChangeArrowheads="1"/>
              </p:cNvSpPr>
              <p:nvPr/>
            </p:nvSpPr>
            <p:spPr bwMode="auto">
              <a:xfrm>
                <a:off x="3417" y="847"/>
                <a:ext cx="1728" cy="2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6" name="Rectangle 103"/>
              <p:cNvSpPr>
                <a:spLocks noChangeArrowheads="1"/>
              </p:cNvSpPr>
              <p:nvPr/>
            </p:nvSpPr>
            <p:spPr bwMode="auto">
              <a:xfrm>
                <a:off x="3417" y="871"/>
                <a:ext cx="1728" cy="1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7" name="Rectangle 104"/>
              <p:cNvSpPr>
                <a:spLocks noChangeArrowheads="1"/>
              </p:cNvSpPr>
              <p:nvPr/>
            </p:nvSpPr>
            <p:spPr bwMode="auto">
              <a:xfrm>
                <a:off x="3417" y="889"/>
                <a:ext cx="1728" cy="2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8" name="Rectangle 105"/>
              <p:cNvSpPr>
                <a:spLocks noChangeArrowheads="1"/>
              </p:cNvSpPr>
              <p:nvPr/>
            </p:nvSpPr>
            <p:spPr bwMode="auto">
              <a:xfrm>
                <a:off x="3417" y="913"/>
                <a:ext cx="1728" cy="1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29" name="Rectangle 106"/>
              <p:cNvSpPr>
                <a:spLocks noChangeArrowheads="1"/>
              </p:cNvSpPr>
              <p:nvPr/>
            </p:nvSpPr>
            <p:spPr bwMode="auto">
              <a:xfrm>
                <a:off x="3417" y="931"/>
                <a:ext cx="1728" cy="24"/>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0" name="Rectangle 107"/>
              <p:cNvSpPr>
                <a:spLocks noChangeArrowheads="1"/>
              </p:cNvSpPr>
              <p:nvPr/>
            </p:nvSpPr>
            <p:spPr bwMode="auto">
              <a:xfrm>
                <a:off x="3417" y="955"/>
                <a:ext cx="1728" cy="1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1" name="Rectangle 108"/>
              <p:cNvSpPr>
                <a:spLocks noChangeArrowheads="1"/>
              </p:cNvSpPr>
              <p:nvPr/>
            </p:nvSpPr>
            <p:spPr bwMode="auto">
              <a:xfrm>
                <a:off x="3417" y="973"/>
                <a:ext cx="1728" cy="2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2" name="Rectangle 109"/>
              <p:cNvSpPr>
                <a:spLocks noChangeArrowheads="1"/>
              </p:cNvSpPr>
              <p:nvPr/>
            </p:nvSpPr>
            <p:spPr bwMode="auto">
              <a:xfrm>
                <a:off x="3417" y="997"/>
                <a:ext cx="1728" cy="1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3" name="Rectangle 110"/>
              <p:cNvSpPr>
                <a:spLocks noChangeArrowheads="1"/>
              </p:cNvSpPr>
              <p:nvPr/>
            </p:nvSpPr>
            <p:spPr bwMode="auto">
              <a:xfrm>
                <a:off x="3417" y="1015"/>
                <a:ext cx="1728" cy="2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4" name="Rectangle 111"/>
              <p:cNvSpPr>
                <a:spLocks noChangeArrowheads="1"/>
              </p:cNvSpPr>
              <p:nvPr/>
            </p:nvSpPr>
            <p:spPr bwMode="auto">
              <a:xfrm>
                <a:off x="3417" y="1039"/>
                <a:ext cx="1728" cy="1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5" name="Rectangle 112"/>
              <p:cNvSpPr>
                <a:spLocks noChangeArrowheads="1"/>
              </p:cNvSpPr>
              <p:nvPr/>
            </p:nvSpPr>
            <p:spPr bwMode="auto">
              <a:xfrm>
                <a:off x="3417" y="1057"/>
                <a:ext cx="1728" cy="1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6" name="Rectangle 113"/>
              <p:cNvSpPr>
                <a:spLocks noChangeArrowheads="1"/>
              </p:cNvSpPr>
              <p:nvPr/>
            </p:nvSpPr>
            <p:spPr bwMode="auto">
              <a:xfrm>
                <a:off x="3417" y="1069"/>
                <a:ext cx="1728" cy="1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7" name="Rectangle 114"/>
              <p:cNvSpPr>
                <a:spLocks noChangeArrowheads="1"/>
              </p:cNvSpPr>
              <p:nvPr/>
            </p:nvSpPr>
            <p:spPr bwMode="auto">
              <a:xfrm>
                <a:off x="3417" y="1087"/>
                <a:ext cx="1728" cy="24"/>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8" name="Rectangle 115"/>
              <p:cNvSpPr>
                <a:spLocks noChangeArrowheads="1"/>
              </p:cNvSpPr>
              <p:nvPr/>
            </p:nvSpPr>
            <p:spPr bwMode="auto">
              <a:xfrm>
                <a:off x="3417" y="1111"/>
                <a:ext cx="1728" cy="1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39" name="Rectangle 116"/>
              <p:cNvSpPr>
                <a:spLocks noChangeArrowheads="1"/>
              </p:cNvSpPr>
              <p:nvPr/>
            </p:nvSpPr>
            <p:spPr bwMode="auto">
              <a:xfrm>
                <a:off x="3417" y="1129"/>
                <a:ext cx="1728" cy="24"/>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0" name="Rectangle 117"/>
              <p:cNvSpPr>
                <a:spLocks noChangeArrowheads="1"/>
              </p:cNvSpPr>
              <p:nvPr/>
            </p:nvSpPr>
            <p:spPr bwMode="auto">
              <a:xfrm>
                <a:off x="3417" y="1153"/>
                <a:ext cx="1728" cy="1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1" name="Rectangle 118"/>
              <p:cNvSpPr>
                <a:spLocks noChangeArrowheads="1"/>
              </p:cNvSpPr>
              <p:nvPr/>
            </p:nvSpPr>
            <p:spPr bwMode="auto">
              <a:xfrm>
                <a:off x="3417" y="1171"/>
                <a:ext cx="1728" cy="24"/>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2" name="Rectangle 119"/>
              <p:cNvSpPr>
                <a:spLocks noChangeArrowheads="1"/>
              </p:cNvSpPr>
              <p:nvPr/>
            </p:nvSpPr>
            <p:spPr bwMode="auto">
              <a:xfrm>
                <a:off x="3417" y="1195"/>
                <a:ext cx="1728" cy="1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3" name="Rectangle 120"/>
              <p:cNvSpPr>
                <a:spLocks noChangeArrowheads="1"/>
              </p:cNvSpPr>
              <p:nvPr/>
            </p:nvSpPr>
            <p:spPr bwMode="auto">
              <a:xfrm>
                <a:off x="3417" y="1213"/>
                <a:ext cx="1728" cy="1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4" name="Rectangle 121"/>
              <p:cNvSpPr>
                <a:spLocks noChangeArrowheads="1"/>
              </p:cNvSpPr>
              <p:nvPr/>
            </p:nvSpPr>
            <p:spPr bwMode="auto">
              <a:xfrm>
                <a:off x="3417" y="1231"/>
                <a:ext cx="1728" cy="2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5" name="Rectangle 122"/>
              <p:cNvSpPr>
                <a:spLocks noChangeArrowheads="1"/>
              </p:cNvSpPr>
              <p:nvPr/>
            </p:nvSpPr>
            <p:spPr bwMode="auto">
              <a:xfrm>
                <a:off x="3417" y="1255"/>
                <a:ext cx="1728" cy="1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6" name="Rectangle 123"/>
              <p:cNvSpPr>
                <a:spLocks noChangeArrowheads="1"/>
              </p:cNvSpPr>
              <p:nvPr/>
            </p:nvSpPr>
            <p:spPr bwMode="auto">
              <a:xfrm>
                <a:off x="3417" y="1273"/>
                <a:ext cx="1728" cy="2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7" name="Rectangle 124"/>
              <p:cNvSpPr>
                <a:spLocks noChangeArrowheads="1"/>
              </p:cNvSpPr>
              <p:nvPr/>
            </p:nvSpPr>
            <p:spPr bwMode="auto">
              <a:xfrm>
                <a:off x="3417" y="1297"/>
                <a:ext cx="1728" cy="12"/>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8" name="Freeform 125"/>
              <p:cNvSpPr>
                <a:spLocks/>
              </p:cNvSpPr>
              <p:nvPr/>
            </p:nvSpPr>
            <p:spPr bwMode="auto">
              <a:xfrm>
                <a:off x="3417" y="643"/>
                <a:ext cx="1722" cy="660"/>
              </a:xfrm>
              <a:custGeom>
                <a:avLst/>
                <a:gdLst>
                  <a:gd name="T0" fmla="*/ 4552 w 4592"/>
                  <a:gd name="T1" fmla="*/ 0 h 1760"/>
                  <a:gd name="T2" fmla="*/ 4592 w 4592"/>
                  <a:gd name="T3" fmla="*/ 40 h 1760"/>
                  <a:gd name="T4" fmla="*/ 4592 w 4592"/>
                  <a:gd name="T5" fmla="*/ 40 h 1760"/>
                  <a:gd name="T6" fmla="*/ 4592 w 4592"/>
                  <a:gd name="T7" fmla="*/ 1720 h 1760"/>
                  <a:gd name="T8" fmla="*/ 4592 w 4592"/>
                  <a:gd name="T9" fmla="*/ 1720 h 1760"/>
                  <a:gd name="T10" fmla="*/ 4552 w 4592"/>
                  <a:gd name="T11" fmla="*/ 1760 h 1760"/>
                  <a:gd name="T12" fmla="*/ 4552 w 4592"/>
                  <a:gd name="T13" fmla="*/ 1760 h 1760"/>
                  <a:gd name="T14" fmla="*/ 4552 w 4592"/>
                  <a:gd name="T15" fmla="*/ 1760 h 1760"/>
                  <a:gd name="T16" fmla="*/ 40 w 4592"/>
                  <a:gd name="T17" fmla="*/ 1760 h 1760"/>
                  <a:gd name="T18" fmla="*/ 40 w 4592"/>
                  <a:gd name="T19" fmla="*/ 1760 h 1760"/>
                  <a:gd name="T20" fmla="*/ 0 w 4592"/>
                  <a:gd name="T21" fmla="*/ 1720 h 1760"/>
                  <a:gd name="T22" fmla="*/ 0 w 4592"/>
                  <a:gd name="T23" fmla="*/ 1720 h 1760"/>
                  <a:gd name="T24" fmla="*/ 0 w 4592"/>
                  <a:gd name="T25" fmla="*/ 40 h 1760"/>
                  <a:gd name="T26" fmla="*/ 40 w 4592"/>
                  <a:gd name="T27" fmla="*/ 0 h 1760"/>
                  <a:gd name="T28" fmla="*/ 40 w 4592"/>
                  <a:gd name="T29" fmla="*/ 0 h 1760"/>
                  <a:gd name="T30" fmla="*/ 4552 w 4592"/>
                  <a:gd name="T31"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2" h="1760">
                    <a:moveTo>
                      <a:pt x="4552" y="0"/>
                    </a:moveTo>
                    <a:cubicBezTo>
                      <a:pt x="4575" y="0"/>
                      <a:pt x="4592" y="18"/>
                      <a:pt x="4592" y="40"/>
                    </a:cubicBezTo>
                    <a:lnTo>
                      <a:pt x="4592" y="40"/>
                    </a:lnTo>
                    <a:lnTo>
                      <a:pt x="4592" y="1720"/>
                    </a:lnTo>
                    <a:lnTo>
                      <a:pt x="4592" y="1720"/>
                    </a:lnTo>
                    <a:cubicBezTo>
                      <a:pt x="4592" y="1743"/>
                      <a:pt x="4575" y="1760"/>
                      <a:pt x="4552" y="1760"/>
                    </a:cubicBezTo>
                    <a:cubicBezTo>
                      <a:pt x="4552" y="1760"/>
                      <a:pt x="4552" y="1760"/>
                      <a:pt x="4552" y="1760"/>
                    </a:cubicBezTo>
                    <a:lnTo>
                      <a:pt x="4552" y="1760"/>
                    </a:lnTo>
                    <a:lnTo>
                      <a:pt x="40" y="1760"/>
                    </a:lnTo>
                    <a:lnTo>
                      <a:pt x="40" y="1760"/>
                    </a:lnTo>
                    <a:cubicBezTo>
                      <a:pt x="18" y="1760"/>
                      <a:pt x="0" y="1743"/>
                      <a:pt x="0" y="1720"/>
                    </a:cubicBezTo>
                    <a:lnTo>
                      <a:pt x="0" y="1720"/>
                    </a:lnTo>
                    <a:lnTo>
                      <a:pt x="0" y="40"/>
                    </a:lnTo>
                    <a:cubicBezTo>
                      <a:pt x="0" y="18"/>
                      <a:pt x="18" y="0"/>
                      <a:pt x="40" y="0"/>
                    </a:cubicBezTo>
                    <a:lnTo>
                      <a:pt x="40" y="0"/>
                    </a:lnTo>
                    <a:lnTo>
                      <a:pt x="4552"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49" name="Rectangle 126"/>
              <p:cNvSpPr>
                <a:spLocks noChangeArrowheads="1"/>
              </p:cNvSpPr>
              <p:nvPr/>
            </p:nvSpPr>
            <p:spPr bwMode="auto">
              <a:xfrm>
                <a:off x="3927" y="697"/>
                <a:ext cx="7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smtClean="0">
                    <a:ln>
                      <a:noFill/>
                    </a:ln>
                    <a:solidFill>
                      <a:srgbClr val="000000"/>
                    </a:solidFill>
                    <a:effectLst/>
                    <a:latin typeface="+mn-ea"/>
                    <a:ea typeface="+mn-ea"/>
                    <a:cs typeface="ＭＳ Ｐゴシック" pitchFamily="50" charset="-128"/>
                  </a:rPr>
                  <a:t>app::LineTracer</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50" name="Line 127"/>
              <p:cNvSpPr>
                <a:spLocks noChangeShapeType="1"/>
              </p:cNvSpPr>
              <p:nvPr/>
            </p:nvSpPr>
            <p:spPr bwMode="auto">
              <a:xfrm>
                <a:off x="3417" y="823"/>
                <a:ext cx="1722"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1" name="Rectangle 128"/>
              <p:cNvSpPr>
                <a:spLocks noChangeArrowheads="1"/>
              </p:cNvSpPr>
              <p:nvPr/>
            </p:nvSpPr>
            <p:spPr bwMode="auto">
              <a:xfrm>
                <a:off x="3447" y="847"/>
                <a:ext cx="7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52" name="Rectangle 129"/>
              <p:cNvSpPr>
                <a:spLocks noChangeArrowheads="1"/>
              </p:cNvSpPr>
              <p:nvPr/>
            </p:nvSpPr>
            <p:spPr bwMode="auto">
              <a:xfrm>
                <a:off x="3621" y="847"/>
                <a:ext cx="68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r>
                  <a:rPr lang="en-US" altLang="ja-JP" sz="1100" dirty="0" err="1" smtClean="0"/>
                  <a:t>mIsInitialized</a:t>
                </a:r>
                <a:r>
                  <a:rPr lang="en-US" altLang="ja-JP" sz="1100" dirty="0" smtClean="0"/>
                  <a:t> </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a:t>
                </a:r>
                <a:r>
                  <a:rPr kumimoji="1" lang="en-US" altLang="ja-JP" sz="1100" b="0" i="0" u="none" strike="noStrike" cap="none" normalizeH="0" baseline="0" dirty="0" err="1" smtClean="0">
                    <a:ln>
                      <a:noFill/>
                    </a:ln>
                    <a:solidFill>
                      <a:srgbClr val="3C3C3C"/>
                    </a:solidFill>
                    <a:effectLst/>
                    <a:latin typeface="+mn-ea"/>
                    <a:ea typeface="+mn-ea"/>
                    <a:cs typeface="ＭＳ Ｐゴシック" pitchFamily="50" charset="-128"/>
                  </a:rPr>
                  <a:t>bool</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53" name="Line 130"/>
              <p:cNvSpPr>
                <a:spLocks noChangeShapeType="1"/>
              </p:cNvSpPr>
              <p:nvPr/>
            </p:nvSpPr>
            <p:spPr bwMode="auto">
              <a:xfrm>
                <a:off x="3417" y="967"/>
                <a:ext cx="1722"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54" name="Rectangle 131"/>
              <p:cNvSpPr>
                <a:spLocks noChangeArrowheads="1"/>
              </p:cNvSpPr>
              <p:nvPr/>
            </p:nvSpPr>
            <p:spPr bwMode="auto">
              <a:xfrm>
                <a:off x="3447" y="991"/>
                <a:ext cx="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55" name="Rectangle 132"/>
              <p:cNvSpPr>
                <a:spLocks noChangeArrowheads="1"/>
              </p:cNvSpPr>
              <p:nvPr/>
            </p:nvSpPr>
            <p:spPr bwMode="auto">
              <a:xfrm>
                <a:off x="3621" y="991"/>
                <a:ext cx="39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init(): </a:t>
                </a:r>
                <a:r>
                  <a:rPr kumimoji="1" lang="en-US" altLang="ja-JP" sz="1100" b="0" i="0" u="none" strike="noStrike" cap="none" normalizeH="0" baseline="0" dirty="0" smtClean="0">
                    <a:ln>
                      <a:noFill/>
                    </a:ln>
                    <a:solidFill>
                      <a:srgbClr val="3C3C3C"/>
                    </a:solidFill>
                    <a:effectLst/>
                    <a:latin typeface="+mn-ea"/>
                    <a:ea typeface="+mn-ea"/>
                    <a:cs typeface="ＭＳ Ｐゴシック" pitchFamily="50" charset="-128"/>
                  </a:rPr>
                  <a:t>void</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56" name="Rectangle 133"/>
              <p:cNvSpPr>
                <a:spLocks noChangeArrowheads="1"/>
              </p:cNvSpPr>
              <p:nvPr/>
            </p:nvSpPr>
            <p:spPr bwMode="auto">
              <a:xfrm>
                <a:off x="3447" y="1087"/>
                <a:ext cx="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57" name="Rectangle 134"/>
              <p:cNvSpPr>
                <a:spLocks noChangeArrowheads="1"/>
              </p:cNvSpPr>
              <p:nvPr/>
            </p:nvSpPr>
            <p:spPr bwMode="auto">
              <a:xfrm>
                <a:off x="3621" y="1087"/>
                <a:ext cx="42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dirty="0" smtClean="0">
                    <a:ln>
                      <a:noFill/>
                    </a:ln>
                    <a:solidFill>
                      <a:srgbClr val="0066FF"/>
                    </a:solidFill>
                    <a:effectLst/>
                    <a:latin typeface="+mn-ea"/>
                    <a:ea typeface="+mn-ea"/>
                    <a:cs typeface="ＭＳ Ｐゴシック" pitchFamily="50" charset="-128"/>
                  </a:rPr>
                  <a:t>run</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void</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58" name="Rectangle 135"/>
              <p:cNvSpPr>
                <a:spLocks noChangeArrowheads="1"/>
              </p:cNvSpPr>
              <p:nvPr/>
            </p:nvSpPr>
            <p:spPr bwMode="auto">
              <a:xfrm>
                <a:off x="3447" y="1183"/>
                <a:ext cx="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59" name="Rectangle 136"/>
              <p:cNvSpPr>
                <a:spLocks noChangeArrowheads="1"/>
              </p:cNvSpPr>
              <p:nvPr/>
            </p:nvSpPr>
            <p:spPr bwMode="auto">
              <a:xfrm>
                <a:off x="3621" y="1183"/>
                <a:ext cx="17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calcDirection(is_on_line: boolean): void</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60" name="Freeform 137"/>
              <p:cNvSpPr>
                <a:spLocks/>
              </p:cNvSpPr>
              <p:nvPr/>
            </p:nvSpPr>
            <p:spPr bwMode="auto">
              <a:xfrm>
                <a:off x="3375" y="1657"/>
                <a:ext cx="1842" cy="1044"/>
              </a:xfrm>
              <a:custGeom>
                <a:avLst/>
                <a:gdLst>
                  <a:gd name="T0" fmla="*/ 4872 w 4912"/>
                  <a:gd name="T1" fmla="*/ 0 h 2784"/>
                  <a:gd name="T2" fmla="*/ 4912 w 4912"/>
                  <a:gd name="T3" fmla="*/ 40 h 2784"/>
                  <a:gd name="T4" fmla="*/ 4912 w 4912"/>
                  <a:gd name="T5" fmla="*/ 40 h 2784"/>
                  <a:gd name="T6" fmla="*/ 4912 w 4912"/>
                  <a:gd name="T7" fmla="*/ 2744 h 2784"/>
                  <a:gd name="T8" fmla="*/ 4912 w 4912"/>
                  <a:gd name="T9" fmla="*/ 2744 h 2784"/>
                  <a:gd name="T10" fmla="*/ 4872 w 4912"/>
                  <a:gd name="T11" fmla="*/ 2784 h 2784"/>
                  <a:gd name="T12" fmla="*/ 4872 w 4912"/>
                  <a:gd name="T13" fmla="*/ 2784 h 2784"/>
                  <a:gd name="T14" fmla="*/ 4872 w 4912"/>
                  <a:gd name="T15" fmla="*/ 2784 h 2784"/>
                  <a:gd name="T16" fmla="*/ 40 w 4912"/>
                  <a:gd name="T17" fmla="*/ 2784 h 2784"/>
                  <a:gd name="T18" fmla="*/ 40 w 4912"/>
                  <a:gd name="T19" fmla="*/ 2784 h 2784"/>
                  <a:gd name="T20" fmla="*/ 0 w 4912"/>
                  <a:gd name="T21" fmla="*/ 2744 h 2784"/>
                  <a:gd name="T22" fmla="*/ 0 w 4912"/>
                  <a:gd name="T23" fmla="*/ 2744 h 2784"/>
                  <a:gd name="T24" fmla="*/ 0 w 4912"/>
                  <a:gd name="T25" fmla="*/ 40 h 2784"/>
                  <a:gd name="T26" fmla="*/ 40 w 4912"/>
                  <a:gd name="T27" fmla="*/ 0 h 2784"/>
                  <a:gd name="T28" fmla="*/ 40 w 4912"/>
                  <a:gd name="T29" fmla="*/ 0 h 2784"/>
                  <a:gd name="T30" fmla="*/ 4872 w 4912"/>
                  <a:gd name="T31" fmla="*/ 0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12" h="2784">
                    <a:moveTo>
                      <a:pt x="4872" y="0"/>
                    </a:moveTo>
                    <a:cubicBezTo>
                      <a:pt x="4895" y="0"/>
                      <a:pt x="4912" y="18"/>
                      <a:pt x="4912" y="40"/>
                    </a:cubicBezTo>
                    <a:lnTo>
                      <a:pt x="4912" y="40"/>
                    </a:lnTo>
                    <a:lnTo>
                      <a:pt x="4912" y="2744"/>
                    </a:lnTo>
                    <a:lnTo>
                      <a:pt x="4912" y="2744"/>
                    </a:lnTo>
                    <a:cubicBezTo>
                      <a:pt x="4912" y="2767"/>
                      <a:pt x="4895" y="2784"/>
                      <a:pt x="4872" y="2784"/>
                    </a:cubicBezTo>
                    <a:cubicBezTo>
                      <a:pt x="4872" y="2784"/>
                      <a:pt x="4872" y="2784"/>
                      <a:pt x="4872" y="2784"/>
                    </a:cubicBezTo>
                    <a:lnTo>
                      <a:pt x="4872" y="2784"/>
                    </a:lnTo>
                    <a:lnTo>
                      <a:pt x="40" y="2784"/>
                    </a:lnTo>
                    <a:lnTo>
                      <a:pt x="40" y="2784"/>
                    </a:lnTo>
                    <a:cubicBezTo>
                      <a:pt x="18" y="2784"/>
                      <a:pt x="0" y="2767"/>
                      <a:pt x="0" y="2744"/>
                    </a:cubicBezTo>
                    <a:lnTo>
                      <a:pt x="0" y="2744"/>
                    </a:lnTo>
                    <a:lnTo>
                      <a:pt x="0" y="40"/>
                    </a:lnTo>
                    <a:cubicBezTo>
                      <a:pt x="0" y="18"/>
                      <a:pt x="18" y="0"/>
                      <a:pt x="40" y="0"/>
                    </a:cubicBezTo>
                    <a:lnTo>
                      <a:pt x="40" y="0"/>
                    </a:lnTo>
                    <a:lnTo>
                      <a:pt x="4872" y="0"/>
                    </a:lnTo>
                    <a:close/>
                  </a:path>
                </a:pathLst>
              </a:custGeom>
              <a:solidFill>
                <a:srgbClr val="C4C9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1" name="Rectangle 138"/>
              <p:cNvSpPr>
                <a:spLocks noChangeArrowheads="1"/>
              </p:cNvSpPr>
              <p:nvPr/>
            </p:nvSpPr>
            <p:spPr bwMode="auto">
              <a:xfrm>
                <a:off x="3357" y="1639"/>
                <a:ext cx="1848" cy="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2" name="Rectangle 139"/>
              <p:cNvSpPr>
                <a:spLocks noChangeArrowheads="1"/>
              </p:cNvSpPr>
              <p:nvPr/>
            </p:nvSpPr>
            <p:spPr bwMode="auto">
              <a:xfrm>
                <a:off x="3357" y="1645"/>
                <a:ext cx="1848"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3" name="Rectangle 140"/>
              <p:cNvSpPr>
                <a:spLocks noChangeArrowheads="1"/>
              </p:cNvSpPr>
              <p:nvPr/>
            </p:nvSpPr>
            <p:spPr bwMode="auto">
              <a:xfrm>
                <a:off x="3357" y="1897"/>
                <a:ext cx="1848" cy="66"/>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4" name="Rectangle 141"/>
              <p:cNvSpPr>
                <a:spLocks noChangeArrowheads="1"/>
              </p:cNvSpPr>
              <p:nvPr/>
            </p:nvSpPr>
            <p:spPr bwMode="auto">
              <a:xfrm>
                <a:off x="3357" y="1963"/>
                <a:ext cx="1848" cy="6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5" name="Rectangle 142"/>
              <p:cNvSpPr>
                <a:spLocks noChangeArrowheads="1"/>
              </p:cNvSpPr>
              <p:nvPr/>
            </p:nvSpPr>
            <p:spPr bwMode="auto">
              <a:xfrm>
                <a:off x="3357" y="2029"/>
                <a:ext cx="1848" cy="66"/>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6" name="Rectangle 143"/>
              <p:cNvSpPr>
                <a:spLocks noChangeArrowheads="1"/>
              </p:cNvSpPr>
              <p:nvPr/>
            </p:nvSpPr>
            <p:spPr bwMode="auto">
              <a:xfrm>
                <a:off x="3357" y="2095"/>
                <a:ext cx="1848" cy="66"/>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7" name="Rectangle 144"/>
              <p:cNvSpPr>
                <a:spLocks noChangeArrowheads="1"/>
              </p:cNvSpPr>
              <p:nvPr/>
            </p:nvSpPr>
            <p:spPr bwMode="auto">
              <a:xfrm>
                <a:off x="3357" y="2161"/>
                <a:ext cx="1848" cy="6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8" name="Rectangle 145"/>
              <p:cNvSpPr>
                <a:spLocks noChangeArrowheads="1"/>
              </p:cNvSpPr>
              <p:nvPr/>
            </p:nvSpPr>
            <p:spPr bwMode="auto">
              <a:xfrm>
                <a:off x="3357" y="2227"/>
                <a:ext cx="1848" cy="66"/>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69" name="Rectangle 146"/>
              <p:cNvSpPr>
                <a:spLocks noChangeArrowheads="1"/>
              </p:cNvSpPr>
              <p:nvPr/>
            </p:nvSpPr>
            <p:spPr bwMode="auto">
              <a:xfrm>
                <a:off x="3357" y="2293"/>
                <a:ext cx="1848" cy="4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0" name="Rectangle 147"/>
              <p:cNvSpPr>
                <a:spLocks noChangeArrowheads="1"/>
              </p:cNvSpPr>
              <p:nvPr/>
            </p:nvSpPr>
            <p:spPr bwMode="auto">
              <a:xfrm>
                <a:off x="3357" y="2341"/>
                <a:ext cx="1848" cy="66"/>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1" name="Rectangle 148"/>
              <p:cNvSpPr>
                <a:spLocks noChangeArrowheads="1"/>
              </p:cNvSpPr>
              <p:nvPr/>
            </p:nvSpPr>
            <p:spPr bwMode="auto">
              <a:xfrm>
                <a:off x="3357" y="2407"/>
                <a:ext cx="1848" cy="66"/>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2" name="Rectangle 149"/>
              <p:cNvSpPr>
                <a:spLocks noChangeArrowheads="1"/>
              </p:cNvSpPr>
              <p:nvPr/>
            </p:nvSpPr>
            <p:spPr bwMode="auto">
              <a:xfrm>
                <a:off x="3357" y="2473"/>
                <a:ext cx="1848" cy="66"/>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3" name="Rectangle 150"/>
              <p:cNvSpPr>
                <a:spLocks noChangeArrowheads="1"/>
              </p:cNvSpPr>
              <p:nvPr/>
            </p:nvSpPr>
            <p:spPr bwMode="auto">
              <a:xfrm>
                <a:off x="3357" y="2539"/>
                <a:ext cx="1848" cy="60"/>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4" name="Rectangle 151"/>
              <p:cNvSpPr>
                <a:spLocks noChangeArrowheads="1"/>
              </p:cNvSpPr>
              <p:nvPr/>
            </p:nvSpPr>
            <p:spPr bwMode="auto">
              <a:xfrm>
                <a:off x="3357" y="2599"/>
                <a:ext cx="1848" cy="66"/>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5" name="Rectangle 152"/>
              <p:cNvSpPr>
                <a:spLocks noChangeArrowheads="1"/>
              </p:cNvSpPr>
              <p:nvPr/>
            </p:nvSpPr>
            <p:spPr bwMode="auto">
              <a:xfrm>
                <a:off x="3357" y="2665"/>
                <a:ext cx="1848" cy="2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6" name="Freeform 153"/>
              <p:cNvSpPr>
                <a:spLocks/>
              </p:cNvSpPr>
              <p:nvPr/>
            </p:nvSpPr>
            <p:spPr bwMode="auto">
              <a:xfrm>
                <a:off x="3357" y="1639"/>
                <a:ext cx="1842" cy="1044"/>
              </a:xfrm>
              <a:custGeom>
                <a:avLst/>
                <a:gdLst>
                  <a:gd name="T0" fmla="*/ 4872 w 4912"/>
                  <a:gd name="T1" fmla="*/ 0 h 2784"/>
                  <a:gd name="T2" fmla="*/ 4912 w 4912"/>
                  <a:gd name="T3" fmla="*/ 40 h 2784"/>
                  <a:gd name="T4" fmla="*/ 4912 w 4912"/>
                  <a:gd name="T5" fmla="*/ 40 h 2784"/>
                  <a:gd name="T6" fmla="*/ 4912 w 4912"/>
                  <a:gd name="T7" fmla="*/ 2744 h 2784"/>
                  <a:gd name="T8" fmla="*/ 4912 w 4912"/>
                  <a:gd name="T9" fmla="*/ 2744 h 2784"/>
                  <a:gd name="T10" fmla="*/ 4872 w 4912"/>
                  <a:gd name="T11" fmla="*/ 2784 h 2784"/>
                  <a:gd name="T12" fmla="*/ 4872 w 4912"/>
                  <a:gd name="T13" fmla="*/ 2784 h 2784"/>
                  <a:gd name="T14" fmla="*/ 4872 w 4912"/>
                  <a:gd name="T15" fmla="*/ 2784 h 2784"/>
                  <a:gd name="T16" fmla="*/ 40 w 4912"/>
                  <a:gd name="T17" fmla="*/ 2784 h 2784"/>
                  <a:gd name="T18" fmla="*/ 40 w 4912"/>
                  <a:gd name="T19" fmla="*/ 2784 h 2784"/>
                  <a:gd name="T20" fmla="*/ 0 w 4912"/>
                  <a:gd name="T21" fmla="*/ 2744 h 2784"/>
                  <a:gd name="T22" fmla="*/ 0 w 4912"/>
                  <a:gd name="T23" fmla="*/ 2744 h 2784"/>
                  <a:gd name="T24" fmla="*/ 0 w 4912"/>
                  <a:gd name="T25" fmla="*/ 40 h 2784"/>
                  <a:gd name="T26" fmla="*/ 40 w 4912"/>
                  <a:gd name="T27" fmla="*/ 0 h 2784"/>
                  <a:gd name="T28" fmla="*/ 40 w 4912"/>
                  <a:gd name="T29" fmla="*/ 0 h 2784"/>
                  <a:gd name="T30" fmla="*/ 4872 w 4912"/>
                  <a:gd name="T31" fmla="*/ 0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12" h="2784">
                    <a:moveTo>
                      <a:pt x="4872" y="0"/>
                    </a:moveTo>
                    <a:cubicBezTo>
                      <a:pt x="4895" y="0"/>
                      <a:pt x="4912" y="18"/>
                      <a:pt x="4912" y="40"/>
                    </a:cubicBezTo>
                    <a:lnTo>
                      <a:pt x="4912" y="40"/>
                    </a:lnTo>
                    <a:lnTo>
                      <a:pt x="4912" y="2744"/>
                    </a:lnTo>
                    <a:lnTo>
                      <a:pt x="4912" y="2744"/>
                    </a:lnTo>
                    <a:cubicBezTo>
                      <a:pt x="4912" y="2767"/>
                      <a:pt x="4895" y="2784"/>
                      <a:pt x="4872" y="2784"/>
                    </a:cubicBezTo>
                    <a:cubicBezTo>
                      <a:pt x="4872" y="2784"/>
                      <a:pt x="4872" y="2784"/>
                      <a:pt x="4872" y="2784"/>
                    </a:cubicBezTo>
                    <a:lnTo>
                      <a:pt x="4872" y="2784"/>
                    </a:lnTo>
                    <a:lnTo>
                      <a:pt x="40" y="2784"/>
                    </a:lnTo>
                    <a:lnTo>
                      <a:pt x="40" y="2784"/>
                    </a:lnTo>
                    <a:cubicBezTo>
                      <a:pt x="18" y="2784"/>
                      <a:pt x="0" y="2767"/>
                      <a:pt x="0" y="2744"/>
                    </a:cubicBezTo>
                    <a:lnTo>
                      <a:pt x="0" y="2744"/>
                    </a:lnTo>
                    <a:lnTo>
                      <a:pt x="0" y="40"/>
                    </a:lnTo>
                    <a:cubicBezTo>
                      <a:pt x="0" y="18"/>
                      <a:pt x="18" y="0"/>
                      <a:pt x="40" y="0"/>
                    </a:cubicBezTo>
                    <a:lnTo>
                      <a:pt x="40" y="0"/>
                    </a:lnTo>
                    <a:lnTo>
                      <a:pt x="4872" y="0"/>
                    </a:lnTo>
                    <a:close/>
                  </a:path>
                </a:pathLst>
              </a:custGeom>
              <a:noFill/>
              <a:ln w="6"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7" name="Rectangle 154"/>
              <p:cNvSpPr>
                <a:spLocks noChangeArrowheads="1"/>
              </p:cNvSpPr>
              <p:nvPr/>
            </p:nvSpPr>
            <p:spPr bwMode="auto">
              <a:xfrm>
                <a:off x="3801" y="1693"/>
                <a:ext cx="104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smtClean="0">
                    <a:ln>
                      <a:noFill/>
                    </a:ln>
                    <a:solidFill>
                      <a:srgbClr val="000000"/>
                    </a:solidFill>
                    <a:effectLst/>
                    <a:latin typeface="+mn-ea"/>
                    <a:ea typeface="+mn-ea"/>
                    <a:cs typeface="ＭＳ Ｐゴシック" pitchFamily="50" charset="-128"/>
                  </a:rPr>
                  <a:t>unit::BalancingWalker</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78" name="Line 155"/>
              <p:cNvSpPr>
                <a:spLocks noChangeShapeType="1"/>
              </p:cNvSpPr>
              <p:nvPr/>
            </p:nvSpPr>
            <p:spPr bwMode="auto">
              <a:xfrm>
                <a:off x="3357" y="1819"/>
                <a:ext cx="1842"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79" name="Rectangle 156"/>
              <p:cNvSpPr>
                <a:spLocks noChangeArrowheads="1"/>
              </p:cNvSpPr>
              <p:nvPr/>
            </p:nvSpPr>
            <p:spPr bwMode="auto">
              <a:xfrm>
                <a:off x="3387" y="1843"/>
                <a:ext cx="7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0" name="Rectangle 157"/>
              <p:cNvSpPr>
                <a:spLocks noChangeArrowheads="1"/>
              </p:cNvSpPr>
              <p:nvPr/>
            </p:nvSpPr>
            <p:spPr bwMode="auto">
              <a:xfrm>
                <a:off x="3561" y="1843"/>
                <a:ext cx="62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LOW: int = 30</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1" name="Line 158"/>
              <p:cNvSpPr>
                <a:spLocks noChangeShapeType="1"/>
              </p:cNvSpPr>
              <p:nvPr/>
            </p:nvSpPr>
            <p:spPr bwMode="auto">
              <a:xfrm>
                <a:off x="3561" y="1933"/>
                <a:ext cx="546" cy="0"/>
              </a:xfrm>
              <a:prstGeom prst="line">
                <a:avLst/>
              </a:prstGeom>
              <a:noFill/>
              <a:ln w="6"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82" name="Rectangle 159"/>
              <p:cNvSpPr>
                <a:spLocks noChangeArrowheads="1"/>
              </p:cNvSpPr>
              <p:nvPr/>
            </p:nvSpPr>
            <p:spPr bwMode="auto">
              <a:xfrm>
                <a:off x="3387" y="1939"/>
                <a:ext cx="7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3" name="Rectangle 160"/>
              <p:cNvSpPr>
                <a:spLocks noChangeArrowheads="1"/>
              </p:cNvSpPr>
              <p:nvPr/>
            </p:nvSpPr>
            <p:spPr bwMode="auto">
              <a:xfrm>
                <a:off x="3561" y="1939"/>
                <a:ext cx="8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NORMAL: int = 50</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4" name="Line 161"/>
              <p:cNvSpPr>
                <a:spLocks noChangeShapeType="1"/>
              </p:cNvSpPr>
              <p:nvPr/>
            </p:nvSpPr>
            <p:spPr bwMode="auto">
              <a:xfrm>
                <a:off x="3561" y="2029"/>
                <a:ext cx="726" cy="0"/>
              </a:xfrm>
              <a:prstGeom prst="line">
                <a:avLst/>
              </a:prstGeom>
              <a:noFill/>
              <a:ln w="6"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85" name="Rectangle 162"/>
              <p:cNvSpPr>
                <a:spLocks noChangeArrowheads="1"/>
              </p:cNvSpPr>
              <p:nvPr/>
            </p:nvSpPr>
            <p:spPr bwMode="auto">
              <a:xfrm>
                <a:off x="3387" y="2035"/>
                <a:ext cx="7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6" name="Rectangle 163"/>
              <p:cNvSpPr>
                <a:spLocks noChangeArrowheads="1"/>
              </p:cNvSpPr>
              <p:nvPr/>
            </p:nvSpPr>
            <p:spPr bwMode="auto">
              <a:xfrm>
                <a:off x="3561" y="2035"/>
                <a:ext cx="65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HIGH: int = 70</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7" name="Line 164"/>
              <p:cNvSpPr>
                <a:spLocks noChangeShapeType="1"/>
              </p:cNvSpPr>
              <p:nvPr/>
            </p:nvSpPr>
            <p:spPr bwMode="auto">
              <a:xfrm>
                <a:off x="3561" y="2125"/>
                <a:ext cx="564" cy="0"/>
              </a:xfrm>
              <a:prstGeom prst="line">
                <a:avLst/>
              </a:prstGeom>
              <a:noFill/>
              <a:ln w="6" cap="sq">
                <a:solidFill>
                  <a:srgbClr val="3C3C3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88" name="Rectangle 165"/>
              <p:cNvSpPr>
                <a:spLocks noChangeArrowheads="1"/>
              </p:cNvSpPr>
              <p:nvPr/>
            </p:nvSpPr>
            <p:spPr bwMode="auto">
              <a:xfrm>
                <a:off x="3387" y="2131"/>
                <a:ext cx="7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89" name="Rectangle 166"/>
              <p:cNvSpPr>
                <a:spLocks noChangeArrowheads="1"/>
              </p:cNvSpPr>
              <p:nvPr/>
            </p:nvSpPr>
            <p:spPr bwMode="auto">
              <a:xfrm>
                <a:off x="3561" y="2131"/>
                <a:ext cx="61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mForward: int</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90" name="Rectangle 167"/>
              <p:cNvSpPr>
                <a:spLocks noChangeArrowheads="1"/>
              </p:cNvSpPr>
              <p:nvPr/>
            </p:nvSpPr>
            <p:spPr bwMode="auto">
              <a:xfrm>
                <a:off x="3387" y="2227"/>
                <a:ext cx="7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1" name="Rectangle 168"/>
              <p:cNvSpPr>
                <a:spLocks noChangeArrowheads="1"/>
              </p:cNvSpPr>
              <p:nvPr/>
            </p:nvSpPr>
            <p:spPr bwMode="auto">
              <a:xfrm>
                <a:off x="3561" y="2227"/>
                <a:ext cx="4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mTurn: int</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2" name="Line 169"/>
              <p:cNvSpPr>
                <a:spLocks noChangeShapeType="1"/>
              </p:cNvSpPr>
              <p:nvPr/>
            </p:nvSpPr>
            <p:spPr bwMode="auto">
              <a:xfrm>
                <a:off x="3357" y="2347"/>
                <a:ext cx="1842" cy="0"/>
              </a:xfrm>
              <a:prstGeom prst="line">
                <a:avLst/>
              </a:prstGeom>
              <a:noFill/>
              <a:ln w="6"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93" name="Rectangle 170"/>
              <p:cNvSpPr>
                <a:spLocks noChangeArrowheads="1"/>
              </p:cNvSpPr>
              <p:nvPr/>
            </p:nvSpPr>
            <p:spPr bwMode="auto">
              <a:xfrm>
                <a:off x="3387" y="2371"/>
                <a:ext cx="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4" name="Rectangle 171"/>
              <p:cNvSpPr>
                <a:spLocks noChangeArrowheads="1"/>
              </p:cNvSpPr>
              <p:nvPr/>
            </p:nvSpPr>
            <p:spPr bwMode="auto">
              <a:xfrm>
                <a:off x="3561" y="2371"/>
                <a:ext cx="41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dirty="0" smtClean="0">
                    <a:ln>
                      <a:noFill/>
                    </a:ln>
                    <a:solidFill>
                      <a:srgbClr val="FF3300"/>
                    </a:solidFill>
                    <a:effectLst/>
                    <a:latin typeface="+mn-ea"/>
                    <a:ea typeface="+mn-ea"/>
                    <a:cs typeface="ＭＳ Ｐゴシック" pitchFamily="50" charset="-128"/>
                  </a:rPr>
                  <a:t>init</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void</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95" name="Rectangle 172"/>
              <p:cNvSpPr>
                <a:spLocks noChangeArrowheads="1"/>
              </p:cNvSpPr>
              <p:nvPr/>
            </p:nvSpPr>
            <p:spPr bwMode="auto">
              <a:xfrm>
                <a:off x="3387" y="2467"/>
                <a:ext cx="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6" name="Rectangle 173"/>
              <p:cNvSpPr>
                <a:spLocks noChangeArrowheads="1"/>
              </p:cNvSpPr>
              <p:nvPr/>
            </p:nvSpPr>
            <p:spPr bwMode="auto">
              <a:xfrm>
                <a:off x="3561" y="2467"/>
                <a:ext cx="42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dirty="0" smtClean="0">
                    <a:ln>
                      <a:noFill/>
                    </a:ln>
                    <a:solidFill>
                      <a:srgbClr val="FF3300"/>
                    </a:solidFill>
                    <a:effectLst/>
                    <a:latin typeface="+mn-ea"/>
                    <a:ea typeface="+mn-ea"/>
                    <a:cs typeface="ＭＳ Ｐゴシック" pitchFamily="50" charset="-128"/>
                  </a:rPr>
                  <a:t>run</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 void</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97" name="Rectangle 174"/>
              <p:cNvSpPr>
                <a:spLocks noChangeArrowheads="1"/>
              </p:cNvSpPr>
              <p:nvPr/>
            </p:nvSpPr>
            <p:spPr bwMode="auto">
              <a:xfrm>
                <a:off x="3387" y="2563"/>
                <a:ext cx="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98" name="Rectangle 175"/>
              <p:cNvSpPr>
                <a:spLocks noChangeArrowheads="1"/>
              </p:cNvSpPr>
              <p:nvPr/>
            </p:nvSpPr>
            <p:spPr bwMode="auto">
              <a:xfrm>
                <a:off x="3561" y="2563"/>
                <a:ext cx="162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1" i="0" u="none" strike="noStrike" cap="none" normalizeH="0" baseline="0" dirty="0" smtClean="0">
                    <a:ln>
                      <a:noFill/>
                    </a:ln>
                    <a:solidFill>
                      <a:srgbClr val="FF3300"/>
                    </a:solidFill>
                    <a:effectLst/>
                    <a:latin typeface="+mn-ea"/>
                    <a:ea typeface="+mn-ea"/>
                    <a:cs typeface="ＭＳ Ｐゴシック" pitchFamily="50" charset="-128"/>
                  </a:rPr>
                  <a:t>setCommand</a:t>
                </a:r>
                <a:r>
                  <a:rPr kumimoji="1" lang="ja-JP" altLang="ja-JP" sz="1100" b="0" i="0" u="none" strike="noStrike" cap="none" normalizeH="0" baseline="0" dirty="0" smtClean="0">
                    <a:ln>
                      <a:noFill/>
                    </a:ln>
                    <a:solidFill>
                      <a:srgbClr val="3C3C3C"/>
                    </a:solidFill>
                    <a:effectLst/>
                    <a:latin typeface="+mn-ea"/>
                    <a:ea typeface="+mn-ea"/>
                    <a:cs typeface="ＭＳ Ｐゴシック" pitchFamily="50" charset="-128"/>
                  </a:rPr>
                  <a:t>(forward: int, turn: int): void</a:t>
                </a:r>
                <a:endParaRPr kumimoji="1" lang="ja-JP" altLang="ja-JP" sz="11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99" name="Line 176"/>
              <p:cNvSpPr>
                <a:spLocks noChangeShapeType="1"/>
              </p:cNvSpPr>
              <p:nvPr/>
            </p:nvSpPr>
            <p:spPr bwMode="auto">
              <a:xfrm>
                <a:off x="4293" y="1309"/>
                <a:ext cx="0" cy="330"/>
              </a:xfrm>
              <a:prstGeom prst="line">
                <a:avLst/>
              </a:prstGeom>
              <a:noFill/>
              <a:ln w="6"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00" name="Freeform 177"/>
              <p:cNvSpPr>
                <a:spLocks noEditPoints="1"/>
              </p:cNvSpPr>
              <p:nvPr/>
            </p:nvSpPr>
            <p:spPr bwMode="auto">
              <a:xfrm>
                <a:off x="4257" y="1549"/>
                <a:ext cx="72" cy="90"/>
              </a:xfrm>
              <a:custGeom>
                <a:avLst/>
                <a:gdLst>
                  <a:gd name="T0" fmla="*/ 36 w 72"/>
                  <a:gd name="T1" fmla="*/ 90 h 90"/>
                  <a:gd name="T2" fmla="*/ 0 w 72"/>
                  <a:gd name="T3" fmla="*/ 0 h 90"/>
                  <a:gd name="T4" fmla="*/ 36 w 72"/>
                  <a:gd name="T5" fmla="*/ 90 h 90"/>
                  <a:gd name="T6" fmla="*/ 72 w 72"/>
                  <a:gd name="T7" fmla="*/ 0 h 90"/>
                </a:gdLst>
                <a:ahLst/>
                <a:cxnLst>
                  <a:cxn ang="0">
                    <a:pos x="T0" y="T1"/>
                  </a:cxn>
                  <a:cxn ang="0">
                    <a:pos x="T2" y="T3"/>
                  </a:cxn>
                  <a:cxn ang="0">
                    <a:pos x="T4" y="T5"/>
                  </a:cxn>
                  <a:cxn ang="0">
                    <a:pos x="T6" y="T7"/>
                  </a:cxn>
                </a:cxnLst>
                <a:rect l="0" t="0" r="r" b="b"/>
                <a:pathLst>
                  <a:path w="72" h="90">
                    <a:moveTo>
                      <a:pt x="36" y="90"/>
                    </a:moveTo>
                    <a:lnTo>
                      <a:pt x="0" y="0"/>
                    </a:lnTo>
                    <a:moveTo>
                      <a:pt x="36" y="90"/>
                    </a:moveTo>
                    <a:lnTo>
                      <a:pt x="72" y="0"/>
                    </a:lnTo>
                  </a:path>
                </a:pathLst>
              </a:custGeom>
              <a:noFill/>
              <a:ln w="6"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sp>
            <p:nvSpPr>
              <p:cNvPr id="101" name="Rectangle 178"/>
              <p:cNvSpPr>
                <a:spLocks noChangeArrowheads="1"/>
              </p:cNvSpPr>
              <p:nvPr/>
            </p:nvSpPr>
            <p:spPr bwMode="auto">
              <a:xfrm>
                <a:off x="4353" y="1363"/>
                <a:ext cx="5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000000"/>
                    </a:solidFill>
                    <a:effectLst/>
                    <a:latin typeface="+mn-ea"/>
                    <a:ea typeface="+mn-ea"/>
                    <a:cs typeface="ＭＳ Ｐゴシック" pitchFamily="50" charset="-128"/>
                  </a:rPr>
                  <a:t>1</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102" name="Rectangle 179"/>
              <p:cNvSpPr>
                <a:spLocks noChangeArrowheads="1"/>
              </p:cNvSpPr>
              <p:nvPr/>
            </p:nvSpPr>
            <p:spPr bwMode="auto">
              <a:xfrm>
                <a:off x="3456" y="1495"/>
                <a:ext cx="79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dirty="0" smtClean="0">
                    <a:ln>
                      <a:noFill/>
                    </a:ln>
                    <a:solidFill>
                      <a:srgbClr val="000000"/>
                    </a:solidFill>
                    <a:effectLst/>
                    <a:latin typeface="+mn-ea"/>
                    <a:ea typeface="+mn-ea"/>
                    <a:cs typeface="ＭＳ Ｐゴシック" pitchFamily="50" charset="-128"/>
                  </a:rPr>
                  <a:t>-</a:t>
                </a:r>
                <a:r>
                  <a:rPr kumimoji="1" lang="ja-JP" altLang="ja-JP" sz="1100" b="1" i="0" u="none" strike="noStrike" cap="none" normalizeH="0" baseline="0" dirty="0" smtClean="0">
                    <a:ln>
                      <a:noFill/>
                    </a:ln>
                    <a:solidFill>
                      <a:srgbClr val="009900"/>
                    </a:solidFill>
                    <a:effectLst/>
                    <a:latin typeface="+mn-ea"/>
                    <a:ea typeface="+mn-ea"/>
                    <a:cs typeface="ＭＳ Ｐゴシック" pitchFamily="50" charset="-128"/>
                  </a:rPr>
                  <a:t>mBalancingWalker</a:t>
                </a:r>
              </a:p>
            </p:txBody>
          </p:sp>
          <p:sp>
            <p:nvSpPr>
              <p:cNvPr id="103" name="Rectangle 180"/>
              <p:cNvSpPr>
                <a:spLocks noChangeArrowheads="1"/>
              </p:cNvSpPr>
              <p:nvPr/>
            </p:nvSpPr>
            <p:spPr bwMode="auto">
              <a:xfrm>
                <a:off x="4365" y="1507"/>
                <a:ext cx="5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000000"/>
                    </a:solidFill>
                    <a:effectLst/>
                    <a:latin typeface="+mn-ea"/>
                    <a:ea typeface="+mn-ea"/>
                    <a:cs typeface="ＭＳ Ｐゴシック" pitchFamily="50" charset="-128"/>
                  </a:rPr>
                  <a:t>1</a:t>
                </a:r>
                <a:endParaRPr kumimoji="1" lang="ja-JP" altLang="ja-JP" sz="1100" b="0" i="0" u="none" strike="noStrike" cap="none" normalizeH="0" baseline="0" smtClean="0">
                  <a:ln>
                    <a:noFill/>
                  </a:ln>
                  <a:solidFill>
                    <a:schemeClr val="tx1"/>
                  </a:solidFill>
                  <a:effectLst/>
                  <a:latin typeface="+mn-ea"/>
                  <a:ea typeface="+mn-ea"/>
                  <a:cs typeface="ＭＳ Ｐゴシック" pitchFamily="50" charset="-128"/>
                </a:endParaRPr>
              </a:p>
            </p:txBody>
          </p:sp>
        </p:grpSp>
      </p:grpSp>
      <p:sp>
        <p:nvSpPr>
          <p:cNvPr id="104" name="テキスト ボックス 103"/>
          <p:cNvSpPr txBox="1"/>
          <p:nvPr/>
        </p:nvSpPr>
        <p:spPr>
          <a:xfrm>
            <a:off x="237886" y="1871656"/>
            <a:ext cx="2343999" cy="338554"/>
          </a:xfrm>
          <a:prstGeom prst="rect">
            <a:avLst/>
          </a:prstGeom>
          <a:noFill/>
        </p:spPr>
        <p:txBody>
          <a:bodyPr wrap="square" rtlCol="0">
            <a:spAutoFit/>
          </a:bodyPr>
          <a:lstStyle/>
          <a:p>
            <a:r>
              <a:rPr kumimoji="1" lang="ja-JP" altLang="en-US" sz="1600" dirty="0" smtClean="0">
                <a:latin typeface="メイリオ" pitchFamily="50" charset="-128"/>
              </a:rPr>
              <a:t>＜</a:t>
            </a:r>
            <a:r>
              <a:rPr lang="en-US" altLang="ja-JP" sz="1600" dirty="0" err="1" smtClean="0">
                <a:latin typeface="メイリオ" pitchFamily="50" charset="-128"/>
              </a:rPr>
              <a:t>LineTracer.c</a:t>
            </a:r>
            <a:r>
              <a:rPr lang="ja-JP" altLang="en-US" sz="1600" dirty="0" smtClean="0">
                <a:latin typeface="メイリオ" pitchFamily="50" charset="-128"/>
              </a:rPr>
              <a:t>＞</a:t>
            </a:r>
            <a:endParaRPr kumimoji="1" lang="ja-JP" altLang="en-US" sz="1600" dirty="0" smtClean="0">
              <a:latin typeface="メイリオ" pitchFamily="50" charset="-128"/>
            </a:endParaRPr>
          </a:p>
        </p:txBody>
      </p:sp>
      <p:sp>
        <p:nvSpPr>
          <p:cNvPr id="105" name="テキスト ボックス 104"/>
          <p:cNvSpPr txBox="1"/>
          <p:nvPr/>
        </p:nvSpPr>
        <p:spPr>
          <a:xfrm>
            <a:off x="201555" y="953299"/>
            <a:ext cx="4967139" cy="923330"/>
          </a:xfrm>
          <a:prstGeom prst="rect">
            <a:avLst/>
          </a:prstGeom>
          <a:noFill/>
        </p:spPr>
        <p:txBody>
          <a:bodyPr wrap="square" rtlCol="0">
            <a:spAutoFit/>
          </a:bodyPr>
          <a:lstStyle/>
          <a:p>
            <a:pPr marL="285750" indent="-285750">
              <a:buFont typeface="Wingdings" pitchFamily="2" charset="2"/>
              <a:buChar char="l"/>
            </a:pPr>
            <a:r>
              <a:rPr kumimoji="1" lang="ja-JP" altLang="en-US" dirty="0" smtClean="0">
                <a:latin typeface="メイリオ" pitchFamily="50" charset="-128"/>
              </a:rPr>
              <a:t>クラスの操作</a:t>
            </a:r>
            <a:r>
              <a:rPr kumimoji="1" lang="en-US" altLang="ja-JP" dirty="0" smtClean="0">
                <a:latin typeface="メイリオ" pitchFamily="50" charset="-128"/>
              </a:rPr>
              <a:t>(</a:t>
            </a:r>
            <a:r>
              <a:rPr kumimoji="1" lang="ja-JP" altLang="en-US" dirty="0" smtClean="0">
                <a:latin typeface="メイリオ" pitchFamily="50" charset="-128"/>
              </a:rPr>
              <a:t>関数</a:t>
            </a:r>
            <a:r>
              <a:rPr kumimoji="1" lang="en-US" altLang="ja-JP" dirty="0" smtClean="0">
                <a:latin typeface="メイリオ" pitchFamily="50" charset="-128"/>
              </a:rPr>
              <a:t>)</a:t>
            </a:r>
            <a:r>
              <a:rPr kumimoji="1" lang="ja-JP" altLang="en-US" dirty="0" smtClean="0">
                <a:latin typeface="メイリオ" pitchFamily="50" charset="-128"/>
              </a:rPr>
              <a:t>を実行する時は、　　　　　そのクラスのインスタンス</a:t>
            </a:r>
            <a:r>
              <a:rPr kumimoji="1" lang="en-US" altLang="ja-JP" dirty="0" smtClean="0">
                <a:latin typeface="メイリオ" pitchFamily="50" charset="-128"/>
              </a:rPr>
              <a:t>(</a:t>
            </a:r>
            <a:r>
              <a:rPr kumimoji="1" lang="ja-JP" altLang="en-US" dirty="0" smtClean="0">
                <a:latin typeface="メイリオ" pitchFamily="50" charset="-128"/>
              </a:rPr>
              <a:t>オブジェクト</a:t>
            </a:r>
            <a:r>
              <a:rPr kumimoji="1" lang="en-US" altLang="ja-JP" dirty="0" smtClean="0">
                <a:latin typeface="メイリオ" pitchFamily="50" charset="-128"/>
              </a:rPr>
              <a:t>)</a:t>
            </a:r>
            <a:r>
              <a:rPr kumimoji="1" lang="ja-JP" altLang="en-US" dirty="0" smtClean="0">
                <a:latin typeface="メイリオ" pitchFamily="50" charset="-128"/>
              </a:rPr>
              <a:t>の構造体のアドレスを</a:t>
            </a:r>
            <a:r>
              <a:rPr lang="ja-JP" altLang="en-US" dirty="0">
                <a:latin typeface="メイリオ" pitchFamily="50" charset="-128"/>
              </a:rPr>
              <a:t>パラメータ</a:t>
            </a:r>
            <a:r>
              <a:rPr kumimoji="1" lang="ja-JP" altLang="en-US" dirty="0" smtClean="0">
                <a:latin typeface="メイリオ" pitchFamily="50" charset="-128"/>
              </a:rPr>
              <a:t>で渡す</a:t>
            </a:r>
            <a:endParaRPr kumimoji="1" lang="en-US" altLang="ja-JP" dirty="0" smtClean="0">
              <a:latin typeface="メイリオ" pitchFamily="50" charset="-128"/>
            </a:endParaRPr>
          </a:p>
        </p:txBody>
      </p:sp>
      <p:sp>
        <p:nvSpPr>
          <p:cNvPr id="106" name="角丸四角形 105"/>
          <p:cNvSpPr/>
          <p:nvPr/>
        </p:nvSpPr>
        <p:spPr>
          <a:xfrm>
            <a:off x="2827814" y="2652844"/>
            <a:ext cx="1756886" cy="510778"/>
          </a:xfrm>
          <a:prstGeom prst="roundRect">
            <a:avLst/>
          </a:prstGeom>
          <a:solidFill>
            <a:srgbClr val="FFEFFF"/>
          </a:solidFill>
          <a:ln>
            <a:solidFill>
              <a:srgbClr val="FF66CC"/>
            </a:solidFill>
          </a:ln>
        </p:spPr>
        <p:style>
          <a:lnRef idx="1">
            <a:schemeClr val="accent6"/>
          </a:lnRef>
          <a:fillRef idx="2">
            <a:schemeClr val="accent6"/>
          </a:fillRef>
          <a:effectRef idx="1">
            <a:schemeClr val="accent6"/>
          </a:effectRef>
          <a:fontRef idx="minor">
            <a:schemeClr val="dk1"/>
          </a:fontRef>
        </p:style>
        <p:txBody>
          <a:bodyPr wrap="none" rtlCol="0" anchor="ctr">
            <a:spAutoFit/>
          </a:bodyPr>
          <a:lstStyle/>
          <a:p>
            <a:r>
              <a:rPr kumimoji="1" lang="ja-JP" altLang="en-US" sz="1200" dirty="0" smtClean="0">
                <a:solidFill>
                  <a:schemeClr val="tx1"/>
                </a:solidFill>
                <a:latin typeface="+mn-ea"/>
              </a:rPr>
              <a:t>自分のクラスの構造体</a:t>
            </a:r>
            <a:endParaRPr kumimoji="1" lang="en-US" altLang="ja-JP" sz="1200" dirty="0" smtClean="0">
              <a:solidFill>
                <a:schemeClr val="tx1"/>
              </a:solidFill>
              <a:latin typeface="+mn-ea"/>
            </a:endParaRPr>
          </a:p>
          <a:p>
            <a:r>
              <a:rPr kumimoji="1" lang="ja-JP" altLang="en-US" sz="1200" dirty="0" smtClean="0">
                <a:solidFill>
                  <a:schemeClr val="tx1"/>
                </a:solidFill>
                <a:latin typeface="+mn-ea"/>
              </a:rPr>
              <a:t>のアドレス</a:t>
            </a:r>
            <a:r>
              <a:rPr lang="ja-JP" altLang="en-US" sz="1200" dirty="0" smtClean="0">
                <a:solidFill>
                  <a:schemeClr val="tx1"/>
                </a:solidFill>
                <a:latin typeface="+mn-ea"/>
              </a:rPr>
              <a:t>を渡す</a:t>
            </a:r>
            <a:endParaRPr kumimoji="1" lang="ja-JP" altLang="en-US" sz="1200" dirty="0">
              <a:solidFill>
                <a:schemeClr val="tx1"/>
              </a:solidFill>
              <a:latin typeface="+mn-ea"/>
            </a:endParaRPr>
          </a:p>
        </p:txBody>
      </p:sp>
      <p:sp>
        <p:nvSpPr>
          <p:cNvPr id="9" name="円形吹き出し 8"/>
          <p:cNvSpPr/>
          <p:nvPr/>
        </p:nvSpPr>
        <p:spPr>
          <a:xfrm>
            <a:off x="6670095" y="4732529"/>
            <a:ext cx="2160000" cy="958850"/>
          </a:xfrm>
          <a:prstGeom prst="wedgeEllipseCallout">
            <a:avLst>
              <a:gd name="adj1" fmla="val -30552"/>
              <a:gd name="adj2" fmla="val -12798"/>
            </a:avLst>
          </a:prstGeom>
          <a:solidFill>
            <a:srgbClr val="CCFFFF"/>
          </a:solidFill>
          <a:ln>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wrap="none" lIns="36000" rIns="72000" bIns="0" rtlCol="0" anchor="t" anchorCtr="0">
            <a:noAutofit/>
          </a:bodyPr>
          <a:lstStyle/>
          <a:p>
            <a:pPr algn="ctr"/>
            <a:r>
              <a:rPr lang="ja-JP" altLang="en-US" sz="1200" dirty="0" smtClean="0">
                <a:solidFill>
                  <a:schemeClr val="tx1"/>
                </a:solidFill>
              </a:rPr>
              <a:t>関連先のクラスの操作</a:t>
            </a:r>
            <a:endParaRPr lang="en-US" altLang="ja-JP" sz="1200" dirty="0" smtClean="0">
              <a:solidFill>
                <a:schemeClr val="tx1"/>
              </a:solidFill>
            </a:endParaRPr>
          </a:p>
          <a:p>
            <a:pPr algn="ctr"/>
            <a:r>
              <a:rPr lang="ja-JP" altLang="en-US" sz="1200" dirty="0" smtClean="0">
                <a:solidFill>
                  <a:schemeClr val="tx1"/>
                </a:solidFill>
              </a:rPr>
              <a:t>を実行する時も</a:t>
            </a:r>
            <a:r>
              <a:rPr kumimoji="1" lang="ja-JP" altLang="en-US" sz="1200" dirty="0" smtClean="0">
                <a:solidFill>
                  <a:schemeClr val="tx1"/>
                </a:solidFill>
              </a:rPr>
              <a:t>そのクラス</a:t>
            </a:r>
            <a:endParaRPr kumimoji="1" lang="en-US" altLang="ja-JP" sz="1200" dirty="0" smtClean="0">
              <a:solidFill>
                <a:schemeClr val="tx1"/>
              </a:solidFill>
            </a:endParaRPr>
          </a:p>
          <a:p>
            <a:pPr algn="ctr"/>
            <a:r>
              <a:rPr kumimoji="1" lang="ja-JP" altLang="en-US" sz="1200" dirty="0" smtClean="0">
                <a:solidFill>
                  <a:schemeClr val="tx1"/>
                </a:solidFill>
              </a:rPr>
              <a:t>のオブジェクトのアドレス</a:t>
            </a:r>
            <a:endParaRPr kumimoji="1" lang="en-US" altLang="ja-JP" sz="1200" dirty="0" smtClean="0">
              <a:solidFill>
                <a:schemeClr val="tx1"/>
              </a:solidFill>
            </a:endParaRPr>
          </a:p>
          <a:p>
            <a:pPr algn="ctr"/>
            <a:r>
              <a:rPr kumimoji="1" lang="ja-JP" altLang="en-US" sz="1200" dirty="0" smtClean="0">
                <a:solidFill>
                  <a:schemeClr val="tx1"/>
                </a:solidFill>
              </a:rPr>
              <a:t>を渡す</a:t>
            </a:r>
            <a:endParaRPr kumimoji="1" lang="ja-JP" altLang="en-US" sz="1200" dirty="0">
              <a:solidFill>
                <a:schemeClr val="tx1"/>
              </a:solidFill>
            </a:endParaRPr>
          </a:p>
        </p:txBody>
      </p:sp>
      <p:sp>
        <p:nvSpPr>
          <p:cNvPr id="116" name="フリーフォーム 115"/>
          <p:cNvSpPr/>
          <p:nvPr/>
        </p:nvSpPr>
        <p:spPr>
          <a:xfrm>
            <a:off x="5080155" y="5384800"/>
            <a:ext cx="1879600" cy="292100"/>
          </a:xfrm>
          <a:custGeom>
            <a:avLst/>
            <a:gdLst>
              <a:gd name="connsiteX0" fmla="*/ 1879600 w 2006600"/>
              <a:gd name="connsiteY0" fmla="*/ 0 h 330200"/>
              <a:gd name="connsiteX1" fmla="*/ 0 w 2006600"/>
              <a:gd name="connsiteY1" fmla="*/ 330200 h 330200"/>
              <a:gd name="connsiteX2" fmla="*/ 2006600 w 2006600"/>
              <a:gd name="connsiteY2" fmla="*/ 177800 h 330200"/>
              <a:gd name="connsiteX0" fmla="*/ 1879600 w 2006600"/>
              <a:gd name="connsiteY0" fmla="*/ 0 h 292100"/>
              <a:gd name="connsiteX1" fmla="*/ 0 w 2006600"/>
              <a:gd name="connsiteY1" fmla="*/ 292100 h 292100"/>
              <a:gd name="connsiteX2" fmla="*/ 2006600 w 2006600"/>
              <a:gd name="connsiteY2" fmla="*/ 139700 h 292100"/>
              <a:gd name="connsiteX0" fmla="*/ 1917700 w 2006600"/>
              <a:gd name="connsiteY0" fmla="*/ 0 h 304800"/>
              <a:gd name="connsiteX1" fmla="*/ 0 w 2006600"/>
              <a:gd name="connsiteY1" fmla="*/ 304800 h 304800"/>
              <a:gd name="connsiteX2" fmla="*/ 2006600 w 2006600"/>
              <a:gd name="connsiteY2" fmla="*/ 152400 h 304800"/>
              <a:gd name="connsiteX0" fmla="*/ 1612900 w 1701800"/>
              <a:gd name="connsiteY0" fmla="*/ 0 h 279400"/>
              <a:gd name="connsiteX1" fmla="*/ 0 w 1701800"/>
              <a:gd name="connsiteY1" fmla="*/ 279400 h 279400"/>
              <a:gd name="connsiteX2" fmla="*/ 1701800 w 1701800"/>
              <a:gd name="connsiteY2" fmla="*/ 152400 h 279400"/>
              <a:gd name="connsiteX0" fmla="*/ 1612900 w 1752600"/>
              <a:gd name="connsiteY0" fmla="*/ 0 h 279400"/>
              <a:gd name="connsiteX1" fmla="*/ 0 w 1752600"/>
              <a:gd name="connsiteY1" fmla="*/ 279400 h 279400"/>
              <a:gd name="connsiteX2" fmla="*/ 1752600 w 1752600"/>
              <a:gd name="connsiteY2" fmla="*/ 177800 h 279400"/>
              <a:gd name="connsiteX0" fmla="*/ 1612900 w 1752600"/>
              <a:gd name="connsiteY0" fmla="*/ 0 h 228600"/>
              <a:gd name="connsiteX1" fmla="*/ 0 w 1752600"/>
              <a:gd name="connsiteY1" fmla="*/ 228600 h 228600"/>
              <a:gd name="connsiteX2" fmla="*/ 1752600 w 1752600"/>
              <a:gd name="connsiteY2" fmla="*/ 127000 h 228600"/>
              <a:gd name="connsiteX0" fmla="*/ 1739900 w 1879600"/>
              <a:gd name="connsiteY0" fmla="*/ 0 h 279400"/>
              <a:gd name="connsiteX1" fmla="*/ 0 w 1879600"/>
              <a:gd name="connsiteY1" fmla="*/ 279400 h 279400"/>
              <a:gd name="connsiteX2" fmla="*/ 1879600 w 1879600"/>
              <a:gd name="connsiteY2" fmla="*/ 127000 h 279400"/>
              <a:gd name="connsiteX0" fmla="*/ 1638300 w 1879600"/>
              <a:gd name="connsiteY0" fmla="*/ 0 h 292100"/>
              <a:gd name="connsiteX1" fmla="*/ 0 w 1879600"/>
              <a:gd name="connsiteY1" fmla="*/ 292100 h 292100"/>
              <a:gd name="connsiteX2" fmla="*/ 1879600 w 1879600"/>
              <a:gd name="connsiteY2" fmla="*/ 139700 h 292100"/>
            </a:gdLst>
            <a:ahLst/>
            <a:cxnLst>
              <a:cxn ang="0">
                <a:pos x="connsiteX0" y="connsiteY0"/>
              </a:cxn>
              <a:cxn ang="0">
                <a:pos x="connsiteX1" y="connsiteY1"/>
              </a:cxn>
              <a:cxn ang="0">
                <a:pos x="connsiteX2" y="connsiteY2"/>
              </a:cxn>
            </a:cxnLst>
            <a:rect l="l" t="t" r="r" b="b"/>
            <a:pathLst>
              <a:path w="1879600" h="292100">
                <a:moveTo>
                  <a:pt x="1638300" y="0"/>
                </a:moveTo>
                <a:lnTo>
                  <a:pt x="0" y="292100"/>
                </a:lnTo>
                <a:lnTo>
                  <a:pt x="1879600" y="139700"/>
                </a:lnTo>
              </a:path>
            </a:pathLst>
          </a:custGeom>
          <a:solidFill>
            <a:srgbClr val="CCFFFF"/>
          </a:solidFill>
          <a:ln>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45720" numCol="1" spcCol="0" rtlCol="0" fromWordArt="0" anchor="ctr" anchorCtr="0" forceAA="0" compatLnSpc="1">
            <a:prstTxWarp prst="textNoShape">
              <a:avLst/>
            </a:prstTxWarp>
            <a:noAutofit/>
          </a:bodyPr>
          <a:lstStyle/>
          <a:p>
            <a:endParaRPr lang="ja-JP" altLang="en-US" sz="1200">
              <a:solidFill>
                <a:schemeClr val="dk1"/>
              </a:solidFill>
            </a:endParaRPr>
          </a:p>
        </p:txBody>
      </p:sp>
      <p:sp>
        <p:nvSpPr>
          <p:cNvPr id="117" name="フリーフォーム 116"/>
          <p:cNvSpPr/>
          <p:nvPr/>
        </p:nvSpPr>
        <p:spPr>
          <a:xfrm>
            <a:off x="4320830" y="5537200"/>
            <a:ext cx="2905469" cy="622300"/>
          </a:xfrm>
          <a:custGeom>
            <a:avLst/>
            <a:gdLst>
              <a:gd name="connsiteX0" fmla="*/ 2679700 w 2921000"/>
              <a:gd name="connsiteY0" fmla="*/ 0 h 558800"/>
              <a:gd name="connsiteX1" fmla="*/ 2108200 w 2921000"/>
              <a:gd name="connsiteY1" fmla="*/ 330200 h 558800"/>
              <a:gd name="connsiteX2" fmla="*/ 0 w 2921000"/>
              <a:gd name="connsiteY2" fmla="*/ 558800 h 558800"/>
              <a:gd name="connsiteX3" fmla="*/ 2209800 w 2921000"/>
              <a:gd name="connsiteY3" fmla="*/ 469900 h 558800"/>
              <a:gd name="connsiteX4" fmla="*/ 2921000 w 2921000"/>
              <a:gd name="connsiteY4" fmla="*/ 88900 h 558800"/>
              <a:gd name="connsiteX0" fmla="*/ 2730500 w 2921000"/>
              <a:gd name="connsiteY0" fmla="*/ 0 h 571500"/>
              <a:gd name="connsiteX1" fmla="*/ 2108200 w 2921000"/>
              <a:gd name="connsiteY1" fmla="*/ 342900 h 571500"/>
              <a:gd name="connsiteX2" fmla="*/ 0 w 2921000"/>
              <a:gd name="connsiteY2" fmla="*/ 571500 h 571500"/>
              <a:gd name="connsiteX3" fmla="*/ 2209800 w 2921000"/>
              <a:gd name="connsiteY3" fmla="*/ 482600 h 571500"/>
              <a:gd name="connsiteX4" fmla="*/ 2921000 w 2921000"/>
              <a:gd name="connsiteY4" fmla="*/ 101600 h 571500"/>
              <a:gd name="connsiteX0" fmla="*/ 2730500 w 2921000"/>
              <a:gd name="connsiteY0" fmla="*/ 0 h 571500"/>
              <a:gd name="connsiteX1" fmla="*/ 2108200 w 2921000"/>
              <a:gd name="connsiteY1" fmla="*/ 342900 h 571500"/>
              <a:gd name="connsiteX2" fmla="*/ 0 w 2921000"/>
              <a:gd name="connsiteY2" fmla="*/ 571500 h 571500"/>
              <a:gd name="connsiteX3" fmla="*/ 2209800 w 2921000"/>
              <a:gd name="connsiteY3" fmla="*/ 444500 h 571500"/>
              <a:gd name="connsiteX4" fmla="*/ 2921000 w 2921000"/>
              <a:gd name="connsiteY4" fmla="*/ 101600 h 571500"/>
              <a:gd name="connsiteX0" fmla="*/ 2730500 w 2984500"/>
              <a:gd name="connsiteY0" fmla="*/ 0 h 571500"/>
              <a:gd name="connsiteX1" fmla="*/ 2108200 w 2984500"/>
              <a:gd name="connsiteY1" fmla="*/ 342900 h 571500"/>
              <a:gd name="connsiteX2" fmla="*/ 0 w 2984500"/>
              <a:gd name="connsiteY2" fmla="*/ 571500 h 571500"/>
              <a:gd name="connsiteX3" fmla="*/ 2209800 w 2984500"/>
              <a:gd name="connsiteY3" fmla="*/ 444500 h 571500"/>
              <a:gd name="connsiteX4" fmla="*/ 2984500 w 2984500"/>
              <a:gd name="connsiteY4" fmla="*/ 101600 h 571500"/>
              <a:gd name="connsiteX0" fmla="*/ 2716829 w 2984500"/>
              <a:gd name="connsiteY0" fmla="*/ 0 h 528368"/>
              <a:gd name="connsiteX1" fmla="*/ 2108200 w 2984500"/>
              <a:gd name="connsiteY1" fmla="*/ 299768 h 528368"/>
              <a:gd name="connsiteX2" fmla="*/ 0 w 2984500"/>
              <a:gd name="connsiteY2" fmla="*/ 528368 h 528368"/>
              <a:gd name="connsiteX3" fmla="*/ 2209800 w 2984500"/>
              <a:gd name="connsiteY3" fmla="*/ 401368 h 528368"/>
              <a:gd name="connsiteX4" fmla="*/ 2984500 w 2984500"/>
              <a:gd name="connsiteY4" fmla="*/ 58468 h 52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0" h="528368">
                <a:moveTo>
                  <a:pt x="2716829" y="0"/>
                </a:moveTo>
                <a:lnTo>
                  <a:pt x="2108200" y="299768"/>
                </a:lnTo>
                <a:lnTo>
                  <a:pt x="0" y="528368"/>
                </a:lnTo>
                <a:lnTo>
                  <a:pt x="2209800" y="401368"/>
                </a:lnTo>
                <a:lnTo>
                  <a:pt x="2984500" y="58468"/>
                </a:lnTo>
              </a:path>
            </a:pathLst>
          </a:custGeom>
          <a:solidFill>
            <a:srgbClr val="CCFFFF"/>
          </a:solidFill>
          <a:ln>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45720" numCol="1" spcCol="0" rtlCol="0" fromWordArt="0" anchor="ctr" anchorCtr="0" forceAA="0" compatLnSpc="1">
            <a:prstTxWarp prst="textNoShape">
              <a:avLst/>
            </a:prstTxWarp>
            <a:noAutofit/>
          </a:bodyPr>
          <a:lstStyle/>
          <a:p>
            <a:endParaRPr lang="ja-JP" altLang="en-US" sz="1200">
              <a:solidFill>
                <a:schemeClr val="dk1"/>
              </a:solidFill>
            </a:endParaRPr>
          </a:p>
        </p:txBody>
      </p:sp>
      <p:sp>
        <p:nvSpPr>
          <p:cNvPr id="109" name="フリーフォーム 108"/>
          <p:cNvSpPr/>
          <p:nvPr/>
        </p:nvSpPr>
        <p:spPr>
          <a:xfrm rot="18929287" flipV="1">
            <a:off x="5229684" y="4583589"/>
            <a:ext cx="1518275" cy="1070474"/>
          </a:xfrm>
          <a:custGeom>
            <a:avLst/>
            <a:gdLst>
              <a:gd name="connsiteX0" fmla="*/ 2578100 w 2908300"/>
              <a:gd name="connsiteY0" fmla="*/ 38100 h 914400"/>
              <a:gd name="connsiteX1" fmla="*/ 2222500 w 2908300"/>
              <a:gd name="connsiteY1" fmla="*/ 546100 h 914400"/>
              <a:gd name="connsiteX2" fmla="*/ 0 w 2908300"/>
              <a:gd name="connsiteY2" fmla="*/ 914400 h 914400"/>
              <a:gd name="connsiteX3" fmla="*/ 2298700 w 2908300"/>
              <a:gd name="connsiteY3" fmla="*/ 647700 h 914400"/>
              <a:gd name="connsiteX4" fmla="*/ 2908300 w 2908300"/>
              <a:gd name="connsiteY4" fmla="*/ 0 h 914400"/>
              <a:gd name="connsiteX0" fmla="*/ 2616200 w 2908300"/>
              <a:gd name="connsiteY0" fmla="*/ 0 h 914400"/>
              <a:gd name="connsiteX1" fmla="*/ 2222500 w 2908300"/>
              <a:gd name="connsiteY1" fmla="*/ 546100 h 914400"/>
              <a:gd name="connsiteX2" fmla="*/ 0 w 2908300"/>
              <a:gd name="connsiteY2" fmla="*/ 914400 h 914400"/>
              <a:gd name="connsiteX3" fmla="*/ 2298700 w 2908300"/>
              <a:gd name="connsiteY3" fmla="*/ 647700 h 914400"/>
              <a:gd name="connsiteX4" fmla="*/ 2908300 w 2908300"/>
              <a:gd name="connsiteY4" fmla="*/ 0 h 914400"/>
              <a:gd name="connsiteX0" fmla="*/ 2616200 w 2908300"/>
              <a:gd name="connsiteY0" fmla="*/ 0 h 914400"/>
              <a:gd name="connsiteX1" fmla="*/ 2222500 w 2908300"/>
              <a:gd name="connsiteY1" fmla="*/ 508000 h 914400"/>
              <a:gd name="connsiteX2" fmla="*/ 0 w 2908300"/>
              <a:gd name="connsiteY2" fmla="*/ 914400 h 914400"/>
              <a:gd name="connsiteX3" fmla="*/ 2298700 w 2908300"/>
              <a:gd name="connsiteY3" fmla="*/ 647700 h 914400"/>
              <a:gd name="connsiteX4" fmla="*/ 2908300 w 2908300"/>
              <a:gd name="connsiteY4" fmla="*/ 0 h 914400"/>
              <a:gd name="connsiteX0" fmla="*/ 2616200 w 2908300"/>
              <a:gd name="connsiteY0" fmla="*/ 0 h 914400"/>
              <a:gd name="connsiteX1" fmla="*/ 2222500 w 2908300"/>
              <a:gd name="connsiteY1" fmla="*/ 508000 h 914400"/>
              <a:gd name="connsiteX2" fmla="*/ 0 w 2908300"/>
              <a:gd name="connsiteY2" fmla="*/ 914400 h 914400"/>
              <a:gd name="connsiteX3" fmla="*/ 2336800 w 2908300"/>
              <a:gd name="connsiteY3" fmla="*/ 635000 h 914400"/>
              <a:gd name="connsiteX4" fmla="*/ 2908300 w 2908300"/>
              <a:gd name="connsiteY4" fmla="*/ 0 h 914400"/>
              <a:gd name="connsiteX0" fmla="*/ 2616200 w 2971800"/>
              <a:gd name="connsiteY0" fmla="*/ 0 h 914400"/>
              <a:gd name="connsiteX1" fmla="*/ 2222500 w 2971800"/>
              <a:gd name="connsiteY1" fmla="*/ 508000 h 914400"/>
              <a:gd name="connsiteX2" fmla="*/ 0 w 2971800"/>
              <a:gd name="connsiteY2" fmla="*/ 914400 h 914400"/>
              <a:gd name="connsiteX3" fmla="*/ 2336800 w 2971800"/>
              <a:gd name="connsiteY3" fmla="*/ 635000 h 914400"/>
              <a:gd name="connsiteX4" fmla="*/ 2971800 w 2971800"/>
              <a:gd name="connsiteY4" fmla="*/ 0 h 914400"/>
              <a:gd name="connsiteX0" fmla="*/ 1478427 w 1834027"/>
              <a:gd name="connsiteY0" fmla="*/ 0 h 1238413"/>
              <a:gd name="connsiteX1" fmla="*/ 1084727 w 1834027"/>
              <a:gd name="connsiteY1" fmla="*/ 508000 h 1238413"/>
              <a:gd name="connsiteX2" fmla="*/ 0 w 1834027"/>
              <a:gd name="connsiteY2" fmla="*/ 1238413 h 1238413"/>
              <a:gd name="connsiteX3" fmla="*/ 1199027 w 1834027"/>
              <a:gd name="connsiteY3" fmla="*/ 635000 h 1238413"/>
              <a:gd name="connsiteX4" fmla="*/ 1834027 w 1834027"/>
              <a:gd name="connsiteY4" fmla="*/ 0 h 1238413"/>
              <a:gd name="connsiteX0" fmla="*/ 1478427 w 1834027"/>
              <a:gd name="connsiteY0" fmla="*/ 0 h 1238413"/>
              <a:gd name="connsiteX1" fmla="*/ 1084727 w 1834027"/>
              <a:gd name="connsiteY1" fmla="*/ 508000 h 1238413"/>
              <a:gd name="connsiteX2" fmla="*/ 0 w 1834027"/>
              <a:gd name="connsiteY2" fmla="*/ 1238413 h 1238413"/>
              <a:gd name="connsiteX3" fmla="*/ 1136091 w 1834027"/>
              <a:gd name="connsiteY3" fmla="*/ 643444 h 1238413"/>
              <a:gd name="connsiteX4" fmla="*/ 1834027 w 1834027"/>
              <a:gd name="connsiteY4" fmla="*/ 0 h 1238413"/>
              <a:gd name="connsiteX0" fmla="*/ 1486872 w 1834027"/>
              <a:gd name="connsiteY0" fmla="*/ 62936 h 1238413"/>
              <a:gd name="connsiteX1" fmla="*/ 1084727 w 1834027"/>
              <a:gd name="connsiteY1" fmla="*/ 508000 h 1238413"/>
              <a:gd name="connsiteX2" fmla="*/ 0 w 1834027"/>
              <a:gd name="connsiteY2" fmla="*/ 1238413 h 1238413"/>
              <a:gd name="connsiteX3" fmla="*/ 1136091 w 1834027"/>
              <a:gd name="connsiteY3" fmla="*/ 643444 h 1238413"/>
              <a:gd name="connsiteX4" fmla="*/ 1834027 w 1834027"/>
              <a:gd name="connsiteY4" fmla="*/ 0 h 1238413"/>
              <a:gd name="connsiteX0" fmla="*/ 1486872 w 1888365"/>
              <a:gd name="connsiteY0" fmla="*/ 116356 h 1291833"/>
              <a:gd name="connsiteX1" fmla="*/ 1084727 w 1888365"/>
              <a:gd name="connsiteY1" fmla="*/ 561420 h 1291833"/>
              <a:gd name="connsiteX2" fmla="*/ 0 w 1888365"/>
              <a:gd name="connsiteY2" fmla="*/ 1291833 h 1291833"/>
              <a:gd name="connsiteX3" fmla="*/ 1136091 w 1888365"/>
              <a:gd name="connsiteY3" fmla="*/ 696864 h 1291833"/>
              <a:gd name="connsiteX4" fmla="*/ 1888365 w 1888365"/>
              <a:gd name="connsiteY4" fmla="*/ 0 h 1291833"/>
              <a:gd name="connsiteX0" fmla="*/ 1369139 w 1888365"/>
              <a:gd name="connsiteY0" fmla="*/ 232100 h 1291833"/>
              <a:gd name="connsiteX1" fmla="*/ 1084727 w 1888365"/>
              <a:gd name="connsiteY1" fmla="*/ 561420 h 1291833"/>
              <a:gd name="connsiteX2" fmla="*/ 0 w 1888365"/>
              <a:gd name="connsiteY2" fmla="*/ 1291833 h 1291833"/>
              <a:gd name="connsiteX3" fmla="*/ 1136091 w 1888365"/>
              <a:gd name="connsiteY3" fmla="*/ 696864 h 1291833"/>
              <a:gd name="connsiteX4" fmla="*/ 1888365 w 1888365"/>
              <a:gd name="connsiteY4" fmla="*/ 0 h 1291833"/>
              <a:gd name="connsiteX0" fmla="*/ 1369139 w 1780300"/>
              <a:gd name="connsiteY0" fmla="*/ 197099 h 1256832"/>
              <a:gd name="connsiteX1" fmla="*/ 1084727 w 1780300"/>
              <a:gd name="connsiteY1" fmla="*/ 526419 h 1256832"/>
              <a:gd name="connsiteX2" fmla="*/ 0 w 1780300"/>
              <a:gd name="connsiteY2" fmla="*/ 1256832 h 1256832"/>
              <a:gd name="connsiteX3" fmla="*/ 1136091 w 1780300"/>
              <a:gd name="connsiteY3" fmla="*/ 661863 h 1256832"/>
              <a:gd name="connsiteX4" fmla="*/ 1780300 w 1780300"/>
              <a:gd name="connsiteY4" fmla="*/ 0 h 1256832"/>
              <a:gd name="connsiteX0" fmla="*/ 1414728 w 1780300"/>
              <a:gd name="connsiteY0" fmla="*/ 116662 h 1256832"/>
              <a:gd name="connsiteX1" fmla="*/ 1084727 w 1780300"/>
              <a:gd name="connsiteY1" fmla="*/ 526419 h 1256832"/>
              <a:gd name="connsiteX2" fmla="*/ 0 w 1780300"/>
              <a:gd name="connsiteY2" fmla="*/ 1256832 h 1256832"/>
              <a:gd name="connsiteX3" fmla="*/ 1136091 w 1780300"/>
              <a:gd name="connsiteY3" fmla="*/ 661863 h 1256832"/>
              <a:gd name="connsiteX4" fmla="*/ 1780300 w 1780300"/>
              <a:gd name="connsiteY4" fmla="*/ 0 h 1256832"/>
              <a:gd name="connsiteX0" fmla="*/ 1414728 w 1726114"/>
              <a:gd name="connsiteY0" fmla="*/ 81202 h 1221372"/>
              <a:gd name="connsiteX1" fmla="*/ 1084727 w 1726114"/>
              <a:gd name="connsiteY1" fmla="*/ 490959 h 1221372"/>
              <a:gd name="connsiteX2" fmla="*/ 0 w 1726114"/>
              <a:gd name="connsiteY2" fmla="*/ 1221372 h 1221372"/>
              <a:gd name="connsiteX3" fmla="*/ 1136091 w 1726114"/>
              <a:gd name="connsiteY3" fmla="*/ 626403 h 1221372"/>
              <a:gd name="connsiteX4" fmla="*/ 1726114 w 1726114"/>
              <a:gd name="connsiteY4" fmla="*/ 0 h 1221372"/>
              <a:gd name="connsiteX0" fmla="*/ 1414728 w 1707848"/>
              <a:gd name="connsiteY0" fmla="*/ 45437 h 1185607"/>
              <a:gd name="connsiteX1" fmla="*/ 1084727 w 1707848"/>
              <a:gd name="connsiteY1" fmla="*/ 455194 h 1185607"/>
              <a:gd name="connsiteX2" fmla="*/ 0 w 1707848"/>
              <a:gd name="connsiteY2" fmla="*/ 1185607 h 1185607"/>
              <a:gd name="connsiteX3" fmla="*/ 1136091 w 1707848"/>
              <a:gd name="connsiteY3" fmla="*/ 590638 h 1185607"/>
              <a:gd name="connsiteX4" fmla="*/ 1707848 w 1707848"/>
              <a:gd name="connsiteY4" fmla="*/ 0 h 1185607"/>
              <a:gd name="connsiteX0" fmla="*/ 1225155 w 1518275"/>
              <a:gd name="connsiteY0" fmla="*/ 45437 h 1070474"/>
              <a:gd name="connsiteX1" fmla="*/ 895154 w 1518275"/>
              <a:gd name="connsiteY1" fmla="*/ 455194 h 1070474"/>
              <a:gd name="connsiteX2" fmla="*/ 0 w 1518275"/>
              <a:gd name="connsiteY2" fmla="*/ 1070474 h 1070474"/>
              <a:gd name="connsiteX3" fmla="*/ 946518 w 1518275"/>
              <a:gd name="connsiteY3" fmla="*/ 590638 h 1070474"/>
              <a:gd name="connsiteX4" fmla="*/ 1518275 w 1518275"/>
              <a:gd name="connsiteY4" fmla="*/ 0 h 1070474"/>
              <a:gd name="connsiteX0" fmla="*/ 1225155 w 1518275"/>
              <a:gd name="connsiteY0" fmla="*/ 45437 h 1070474"/>
              <a:gd name="connsiteX1" fmla="*/ 895154 w 1518275"/>
              <a:gd name="connsiteY1" fmla="*/ 455194 h 1070474"/>
              <a:gd name="connsiteX2" fmla="*/ 0 w 1518275"/>
              <a:gd name="connsiteY2" fmla="*/ 1070474 h 1070474"/>
              <a:gd name="connsiteX3" fmla="*/ 874680 w 1518275"/>
              <a:gd name="connsiteY3" fmla="*/ 590026 h 1070474"/>
              <a:gd name="connsiteX4" fmla="*/ 1518275 w 1518275"/>
              <a:gd name="connsiteY4" fmla="*/ 0 h 1070474"/>
              <a:gd name="connsiteX0" fmla="*/ 1225155 w 1518275"/>
              <a:gd name="connsiteY0" fmla="*/ 45437 h 1070474"/>
              <a:gd name="connsiteX1" fmla="*/ 813952 w 1518275"/>
              <a:gd name="connsiteY1" fmla="*/ 499406 h 1070474"/>
              <a:gd name="connsiteX2" fmla="*/ 0 w 1518275"/>
              <a:gd name="connsiteY2" fmla="*/ 1070474 h 1070474"/>
              <a:gd name="connsiteX3" fmla="*/ 874680 w 1518275"/>
              <a:gd name="connsiteY3" fmla="*/ 590026 h 1070474"/>
              <a:gd name="connsiteX4" fmla="*/ 1518275 w 1518275"/>
              <a:gd name="connsiteY4" fmla="*/ 0 h 1070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75" h="1070474">
                <a:moveTo>
                  <a:pt x="1225155" y="45437"/>
                </a:moveTo>
                <a:lnTo>
                  <a:pt x="813952" y="499406"/>
                </a:lnTo>
                <a:lnTo>
                  <a:pt x="0" y="1070474"/>
                </a:lnTo>
                <a:lnTo>
                  <a:pt x="874680" y="590026"/>
                </a:lnTo>
                <a:lnTo>
                  <a:pt x="1518275" y="0"/>
                </a:lnTo>
              </a:path>
            </a:pathLst>
          </a:custGeom>
          <a:solidFill>
            <a:srgbClr val="CCFFFF"/>
          </a:solidFill>
          <a:ln>
            <a:solidFill>
              <a:schemeClr val="accent3">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36000" tIns="45720" rIns="72000" bIns="45720" numCol="1" spcCol="0" rtlCol="0" fromWordArt="0" anchor="ctr" anchorCtr="0" forceAA="0" compatLnSpc="1">
            <a:prstTxWarp prst="textNoShape">
              <a:avLst/>
            </a:prstTxWarp>
            <a:noAutofit/>
          </a:bodyPr>
          <a:lstStyle/>
          <a:p>
            <a:endParaRPr lang="ja-JP" altLang="en-US" sz="1200">
              <a:solidFill>
                <a:schemeClr val="dk1"/>
              </a:solidFill>
            </a:endParaRPr>
          </a:p>
        </p:txBody>
      </p:sp>
      <p:sp>
        <p:nvSpPr>
          <p:cNvPr id="2" name="フリーフォーム 1"/>
          <p:cNvSpPr/>
          <p:nvPr/>
        </p:nvSpPr>
        <p:spPr>
          <a:xfrm>
            <a:off x="2997200" y="2465001"/>
            <a:ext cx="533400" cy="216000"/>
          </a:xfrm>
          <a:custGeom>
            <a:avLst/>
            <a:gdLst>
              <a:gd name="connsiteX0" fmla="*/ 127000 w 533400"/>
              <a:gd name="connsiteY0" fmla="*/ 177800 h 203200"/>
              <a:gd name="connsiteX1" fmla="*/ 0 w 533400"/>
              <a:gd name="connsiteY1" fmla="*/ 0 h 203200"/>
              <a:gd name="connsiteX2" fmla="*/ 533400 w 533400"/>
              <a:gd name="connsiteY2" fmla="*/ 203200 h 203200"/>
            </a:gdLst>
            <a:ahLst/>
            <a:cxnLst>
              <a:cxn ang="0">
                <a:pos x="connsiteX0" y="connsiteY0"/>
              </a:cxn>
              <a:cxn ang="0">
                <a:pos x="connsiteX1" y="connsiteY1"/>
              </a:cxn>
              <a:cxn ang="0">
                <a:pos x="connsiteX2" y="connsiteY2"/>
              </a:cxn>
            </a:cxnLst>
            <a:rect l="l" t="t" r="r" b="b"/>
            <a:pathLst>
              <a:path w="533400" h="203200">
                <a:moveTo>
                  <a:pt x="127000" y="177800"/>
                </a:moveTo>
                <a:lnTo>
                  <a:pt x="0" y="0"/>
                </a:lnTo>
                <a:lnTo>
                  <a:pt x="533400" y="203200"/>
                </a:lnTo>
              </a:path>
            </a:pathLst>
          </a:custGeom>
          <a:solidFill>
            <a:srgbClr val="FFEFFF"/>
          </a:solidFill>
          <a:ln>
            <a:solidFill>
              <a:srgbClr val="FF66CC"/>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ja-JP" altLang="en-US" sz="1200">
              <a:solidFill>
                <a:schemeClr val="dk1"/>
              </a:solidFill>
            </a:endParaRPr>
          </a:p>
        </p:txBody>
      </p:sp>
    </p:spTree>
    <p:extLst>
      <p:ext uri="{BB962C8B-B14F-4D97-AF65-F5344CB8AC3E}">
        <p14:creationId xmlns:p14="http://schemas.microsoft.com/office/powerpoint/2010/main" val="1707837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33</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タイトル 1"/>
          <p:cNvSpPr>
            <a:spLocks noGrp="1"/>
          </p:cNvSpPr>
          <p:nvPr>
            <p:ph type="title"/>
          </p:nvPr>
        </p:nvSpPr>
        <p:spPr>
          <a:xfrm>
            <a:off x="206375" y="185738"/>
            <a:ext cx="7683500" cy="657225"/>
          </a:xfrm>
        </p:spPr>
        <p:txBody>
          <a:bodyPr/>
          <a:lstStyle/>
          <a:p>
            <a:r>
              <a:rPr lang="ja-JP" altLang="en-US" dirty="0" smtClean="0"/>
              <a:t>補足　クラススコープ属性</a:t>
            </a:r>
            <a:endParaRPr kumimoji="1" lang="ja-JP" altLang="en-US" dirty="0"/>
          </a:p>
        </p:txBody>
      </p:sp>
      <p:sp>
        <p:nvSpPr>
          <p:cNvPr id="9" name="正方形/長方形 8"/>
          <p:cNvSpPr/>
          <p:nvPr/>
        </p:nvSpPr>
        <p:spPr>
          <a:xfrm>
            <a:off x="427819" y="1676536"/>
            <a:ext cx="8173339" cy="3708000"/>
          </a:xfrm>
          <a:prstGeom prst="rect">
            <a:avLst/>
          </a:prstGeom>
          <a:solidFill>
            <a:schemeClr val="bg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1" name="AutoShape 94"/>
          <p:cNvSpPr>
            <a:spLocks noChangeAspect="1" noChangeArrowheads="1" noTextEdit="1"/>
          </p:cNvSpPr>
          <p:nvPr/>
        </p:nvSpPr>
        <p:spPr bwMode="auto">
          <a:xfrm>
            <a:off x="286305" y="1934164"/>
            <a:ext cx="6366989" cy="37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100">
              <a:latin typeface="+mn-ea"/>
              <a:ea typeface="+mn-ea"/>
            </a:endParaRPr>
          </a:p>
        </p:txBody>
      </p:sp>
      <p:grpSp>
        <p:nvGrpSpPr>
          <p:cNvPr id="199" name="グループ化 198"/>
          <p:cNvGrpSpPr/>
          <p:nvPr/>
        </p:nvGrpSpPr>
        <p:grpSpPr>
          <a:xfrm>
            <a:off x="378688" y="1631135"/>
            <a:ext cx="8424000" cy="3627179"/>
            <a:chOff x="334962" y="896938"/>
            <a:chExt cx="8424000" cy="3627179"/>
          </a:xfrm>
        </p:grpSpPr>
        <p:sp>
          <p:nvSpPr>
            <p:cNvPr id="200" name="AutoShape 5"/>
            <p:cNvSpPr>
              <a:spLocks noChangeArrowheads="1" noTextEdit="1"/>
            </p:cNvSpPr>
            <p:nvPr/>
          </p:nvSpPr>
          <p:spPr bwMode="auto">
            <a:xfrm>
              <a:off x="334962" y="896938"/>
              <a:ext cx="8239128"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400" dirty="0">
                <a:latin typeface="+mn-ea"/>
                <a:ea typeface="+mn-ea"/>
              </a:endParaRPr>
            </a:p>
          </p:txBody>
        </p:sp>
        <p:sp>
          <p:nvSpPr>
            <p:cNvPr id="201" name="Freeform 7"/>
            <p:cNvSpPr>
              <a:spLocks/>
            </p:cNvSpPr>
            <p:nvPr/>
          </p:nvSpPr>
          <p:spPr bwMode="auto">
            <a:xfrm>
              <a:off x="1573604" y="1065700"/>
              <a:ext cx="5883037" cy="1103128"/>
            </a:xfrm>
            <a:custGeom>
              <a:avLst/>
              <a:gdLst>
                <a:gd name="T0" fmla="*/ 5352 w 5392"/>
                <a:gd name="T1" fmla="*/ 0 h 1296"/>
                <a:gd name="T2" fmla="*/ 5392 w 5392"/>
                <a:gd name="T3" fmla="*/ 40 h 1296"/>
                <a:gd name="T4" fmla="*/ 5392 w 5392"/>
                <a:gd name="T5" fmla="*/ 40 h 1296"/>
                <a:gd name="T6" fmla="*/ 5392 w 5392"/>
                <a:gd name="T7" fmla="*/ 1256 h 1296"/>
                <a:gd name="T8" fmla="*/ 5392 w 5392"/>
                <a:gd name="T9" fmla="*/ 1256 h 1296"/>
                <a:gd name="T10" fmla="*/ 5352 w 5392"/>
                <a:gd name="T11" fmla="*/ 1296 h 1296"/>
                <a:gd name="T12" fmla="*/ 5352 w 5392"/>
                <a:gd name="T13" fmla="*/ 1296 h 1296"/>
                <a:gd name="T14" fmla="*/ 5352 w 5392"/>
                <a:gd name="T15" fmla="*/ 1296 h 1296"/>
                <a:gd name="T16" fmla="*/ 40 w 5392"/>
                <a:gd name="T17" fmla="*/ 1296 h 1296"/>
                <a:gd name="T18" fmla="*/ 40 w 5392"/>
                <a:gd name="T19" fmla="*/ 1296 h 1296"/>
                <a:gd name="T20" fmla="*/ 0 w 5392"/>
                <a:gd name="T21" fmla="*/ 1256 h 1296"/>
                <a:gd name="T22" fmla="*/ 0 w 5392"/>
                <a:gd name="T23" fmla="*/ 1256 h 1296"/>
                <a:gd name="T24" fmla="*/ 0 w 5392"/>
                <a:gd name="T25" fmla="*/ 40 h 1296"/>
                <a:gd name="T26" fmla="*/ 40 w 5392"/>
                <a:gd name="T27" fmla="*/ 0 h 1296"/>
                <a:gd name="T28" fmla="*/ 40 w 5392"/>
                <a:gd name="T29" fmla="*/ 0 h 1296"/>
                <a:gd name="T30" fmla="*/ 5352 w 5392"/>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92" h="1296">
                  <a:moveTo>
                    <a:pt x="5352" y="0"/>
                  </a:moveTo>
                  <a:cubicBezTo>
                    <a:pt x="5375" y="0"/>
                    <a:pt x="5392" y="18"/>
                    <a:pt x="5392" y="40"/>
                  </a:cubicBezTo>
                  <a:lnTo>
                    <a:pt x="5392" y="40"/>
                  </a:lnTo>
                  <a:lnTo>
                    <a:pt x="5392" y="1256"/>
                  </a:lnTo>
                  <a:lnTo>
                    <a:pt x="5392" y="1256"/>
                  </a:lnTo>
                  <a:cubicBezTo>
                    <a:pt x="5392" y="1279"/>
                    <a:pt x="5375" y="1296"/>
                    <a:pt x="5352" y="1296"/>
                  </a:cubicBezTo>
                  <a:cubicBezTo>
                    <a:pt x="5352" y="1296"/>
                    <a:pt x="5352" y="1296"/>
                    <a:pt x="5352" y="1296"/>
                  </a:cubicBezTo>
                  <a:lnTo>
                    <a:pt x="5352" y="1296"/>
                  </a:lnTo>
                  <a:lnTo>
                    <a:pt x="40" y="1296"/>
                  </a:lnTo>
                  <a:lnTo>
                    <a:pt x="40" y="1296"/>
                  </a:lnTo>
                  <a:cubicBezTo>
                    <a:pt x="18" y="1296"/>
                    <a:pt x="0" y="1279"/>
                    <a:pt x="0" y="1256"/>
                  </a:cubicBezTo>
                  <a:lnTo>
                    <a:pt x="0" y="1256"/>
                  </a:lnTo>
                  <a:lnTo>
                    <a:pt x="0" y="40"/>
                  </a:lnTo>
                  <a:cubicBezTo>
                    <a:pt x="0" y="18"/>
                    <a:pt x="18" y="0"/>
                    <a:pt x="40" y="0"/>
                  </a:cubicBezTo>
                  <a:lnTo>
                    <a:pt x="40" y="0"/>
                  </a:lnTo>
                  <a:lnTo>
                    <a:pt x="5352" y="0"/>
                  </a:lnTo>
                  <a:close/>
                </a:path>
              </a:pathLst>
            </a:custGeom>
            <a:solidFill>
              <a:srgbClr val="B8BEC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2" name="Rectangle 8"/>
            <p:cNvSpPr>
              <a:spLocks noChangeArrowheads="1"/>
            </p:cNvSpPr>
            <p:nvPr/>
          </p:nvSpPr>
          <p:spPr bwMode="auto">
            <a:xfrm>
              <a:off x="1522251" y="1025673"/>
              <a:ext cx="5899470" cy="1280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3" name="Rectangle 9"/>
            <p:cNvSpPr>
              <a:spLocks noChangeArrowheads="1"/>
            </p:cNvSpPr>
            <p:nvPr/>
          </p:nvSpPr>
          <p:spPr bwMode="auto">
            <a:xfrm>
              <a:off x="1522251" y="1038482"/>
              <a:ext cx="5899470" cy="2321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4" name="Rectangle 10"/>
            <p:cNvSpPr>
              <a:spLocks noChangeArrowheads="1"/>
            </p:cNvSpPr>
            <p:nvPr/>
          </p:nvSpPr>
          <p:spPr bwMode="auto">
            <a:xfrm>
              <a:off x="1522251" y="1270635"/>
              <a:ext cx="5899470" cy="2721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5" name="Rectangle 11"/>
            <p:cNvSpPr>
              <a:spLocks noChangeArrowheads="1"/>
            </p:cNvSpPr>
            <p:nvPr/>
          </p:nvSpPr>
          <p:spPr bwMode="auto">
            <a:xfrm>
              <a:off x="1522251" y="1297853"/>
              <a:ext cx="5899470" cy="40026"/>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6" name="Rectangle 12"/>
            <p:cNvSpPr>
              <a:spLocks noChangeArrowheads="1"/>
            </p:cNvSpPr>
            <p:nvPr/>
          </p:nvSpPr>
          <p:spPr bwMode="auto">
            <a:xfrm>
              <a:off x="1522251" y="1337879"/>
              <a:ext cx="5899470" cy="2721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7" name="Rectangle 13"/>
            <p:cNvSpPr>
              <a:spLocks noChangeArrowheads="1"/>
            </p:cNvSpPr>
            <p:nvPr/>
          </p:nvSpPr>
          <p:spPr bwMode="auto">
            <a:xfrm>
              <a:off x="1522251" y="1365097"/>
              <a:ext cx="5899470" cy="41627"/>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8" name="Rectangle 14"/>
            <p:cNvSpPr>
              <a:spLocks noChangeArrowheads="1"/>
            </p:cNvSpPr>
            <p:nvPr/>
          </p:nvSpPr>
          <p:spPr bwMode="auto">
            <a:xfrm>
              <a:off x="1522251" y="1406725"/>
              <a:ext cx="5899470" cy="40026"/>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09" name="Rectangle 15"/>
            <p:cNvSpPr>
              <a:spLocks noChangeArrowheads="1"/>
            </p:cNvSpPr>
            <p:nvPr/>
          </p:nvSpPr>
          <p:spPr bwMode="auto">
            <a:xfrm>
              <a:off x="1522251" y="1446751"/>
              <a:ext cx="5899470" cy="2721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0" name="Rectangle 16"/>
            <p:cNvSpPr>
              <a:spLocks noChangeArrowheads="1"/>
            </p:cNvSpPr>
            <p:nvPr/>
          </p:nvSpPr>
          <p:spPr bwMode="auto">
            <a:xfrm>
              <a:off x="1522251" y="1473969"/>
              <a:ext cx="5899470" cy="41627"/>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1" name="Rectangle 17"/>
            <p:cNvSpPr>
              <a:spLocks noChangeArrowheads="1"/>
            </p:cNvSpPr>
            <p:nvPr/>
          </p:nvSpPr>
          <p:spPr bwMode="auto">
            <a:xfrm>
              <a:off x="1522251" y="1515597"/>
              <a:ext cx="5899470" cy="2721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2" name="Rectangle 18"/>
            <p:cNvSpPr>
              <a:spLocks noChangeArrowheads="1"/>
            </p:cNvSpPr>
            <p:nvPr/>
          </p:nvSpPr>
          <p:spPr bwMode="auto">
            <a:xfrm>
              <a:off x="1522251" y="1542815"/>
              <a:ext cx="5899470" cy="40026"/>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3" name="Rectangle 19"/>
            <p:cNvSpPr>
              <a:spLocks noChangeArrowheads="1"/>
            </p:cNvSpPr>
            <p:nvPr/>
          </p:nvSpPr>
          <p:spPr bwMode="auto">
            <a:xfrm>
              <a:off x="1522251" y="1582841"/>
              <a:ext cx="5899470" cy="2721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4" name="Rectangle 20"/>
            <p:cNvSpPr>
              <a:spLocks noChangeArrowheads="1"/>
            </p:cNvSpPr>
            <p:nvPr/>
          </p:nvSpPr>
          <p:spPr bwMode="auto">
            <a:xfrm>
              <a:off x="1522251" y="1610059"/>
              <a:ext cx="5899470" cy="41627"/>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5" name="Rectangle 21"/>
            <p:cNvSpPr>
              <a:spLocks noChangeArrowheads="1"/>
            </p:cNvSpPr>
            <p:nvPr/>
          </p:nvSpPr>
          <p:spPr bwMode="auto">
            <a:xfrm>
              <a:off x="1522251" y="1651687"/>
              <a:ext cx="5899470" cy="40026"/>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6" name="Rectangle 22"/>
            <p:cNvSpPr>
              <a:spLocks noChangeArrowheads="1"/>
            </p:cNvSpPr>
            <p:nvPr/>
          </p:nvSpPr>
          <p:spPr bwMode="auto">
            <a:xfrm>
              <a:off x="1522251" y="1691713"/>
              <a:ext cx="5899470" cy="2721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7" name="Rectangle 23"/>
            <p:cNvSpPr>
              <a:spLocks noChangeArrowheads="1"/>
            </p:cNvSpPr>
            <p:nvPr/>
          </p:nvSpPr>
          <p:spPr bwMode="auto">
            <a:xfrm>
              <a:off x="1522251" y="1718931"/>
              <a:ext cx="5899470" cy="1441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8" name="Rectangle 24"/>
            <p:cNvSpPr>
              <a:spLocks noChangeArrowheads="1"/>
            </p:cNvSpPr>
            <p:nvPr/>
          </p:nvSpPr>
          <p:spPr bwMode="auto">
            <a:xfrm>
              <a:off x="1522251" y="1733341"/>
              <a:ext cx="5899470" cy="4002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19" name="Rectangle 25"/>
            <p:cNvSpPr>
              <a:spLocks noChangeArrowheads="1"/>
            </p:cNvSpPr>
            <p:nvPr/>
          </p:nvSpPr>
          <p:spPr bwMode="auto">
            <a:xfrm>
              <a:off x="1522251" y="1773367"/>
              <a:ext cx="5899470" cy="41627"/>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0" name="Rectangle 26"/>
            <p:cNvSpPr>
              <a:spLocks noChangeArrowheads="1"/>
            </p:cNvSpPr>
            <p:nvPr/>
          </p:nvSpPr>
          <p:spPr bwMode="auto">
            <a:xfrm>
              <a:off x="1522251" y="1814994"/>
              <a:ext cx="5899470" cy="2721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1" name="Rectangle 27"/>
            <p:cNvSpPr>
              <a:spLocks noChangeArrowheads="1"/>
            </p:cNvSpPr>
            <p:nvPr/>
          </p:nvSpPr>
          <p:spPr bwMode="auto">
            <a:xfrm>
              <a:off x="1522251" y="1842212"/>
              <a:ext cx="5899470" cy="40026"/>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2" name="Rectangle 28"/>
            <p:cNvSpPr>
              <a:spLocks noChangeArrowheads="1"/>
            </p:cNvSpPr>
            <p:nvPr/>
          </p:nvSpPr>
          <p:spPr bwMode="auto">
            <a:xfrm>
              <a:off x="1522251" y="1882239"/>
              <a:ext cx="5899470" cy="2721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3" name="Rectangle 29"/>
            <p:cNvSpPr>
              <a:spLocks noChangeArrowheads="1"/>
            </p:cNvSpPr>
            <p:nvPr/>
          </p:nvSpPr>
          <p:spPr bwMode="auto">
            <a:xfrm>
              <a:off x="1522251" y="1909457"/>
              <a:ext cx="5899470" cy="41627"/>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4" name="Rectangle 30"/>
            <p:cNvSpPr>
              <a:spLocks noChangeArrowheads="1"/>
            </p:cNvSpPr>
            <p:nvPr/>
          </p:nvSpPr>
          <p:spPr bwMode="auto">
            <a:xfrm>
              <a:off x="1522251" y="1951084"/>
              <a:ext cx="5899470" cy="2721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5" name="Rectangle 31"/>
            <p:cNvSpPr>
              <a:spLocks noChangeArrowheads="1"/>
            </p:cNvSpPr>
            <p:nvPr/>
          </p:nvSpPr>
          <p:spPr bwMode="auto">
            <a:xfrm>
              <a:off x="1522251" y="1978302"/>
              <a:ext cx="5899470" cy="40026"/>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6" name="Rectangle 32"/>
            <p:cNvSpPr>
              <a:spLocks noChangeArrowheads="1"/>
            </p:cNvSpPr>
            <p:nvPr/>
          </p:nvSpPr>
          <p:spPr bwMode="auto">
            <a:xfrm>
              <a:off x="1522251" y="2018329"/>
              <a:ext cx="5899470" cy="2721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7" name="Rectangle 33"/>
            <p:cNvSpPr>
              <a:spLocks noChangeArrowheads="1"/>
            </p:cNvSpPr>
            <p:nvPr/>
          </p:nvSpPr>
          <p:spPr bwMode="auto">
            <a:xfrm>
              <a:off x="1522251" y="2045547"/>
              <a:ext cx="5899470" cy="41627"/>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8" name="Rectangle 34"/>
            <p:cNvSpPr>
              <a:spLocks noChangeArrowheads="1"/>
            </p:cNvSpPr>
            <p:nvPr/>
          </p:nvSpPr>
          <p:spPr bwMode="auto">
            <a:xfrm>
              <a:off x="1522251" y="2087174"/>
              <a:ext cx="5899470" cy="4002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29" name="Rectangle 35"/>
            <p:cNvSpPr>
              <a:spLocks noChangeArrowheads="1"/>
            </p:cNvSpPr>
            <p:nvPr/>
          </p:nvSpPr>
          <p:spPr bwMode="auto">
            <a:xfrm>
              <a:off x="1522251" y="2127201"/>
              <a:ext cx="5899470" cy="1441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30" name="Freeform 36"/>
            <p:cNvSpPr>
              <a:spLocks/>
            </p:cNvSpPr>
            <p:nvPr/>
          </p:nvSpPr>
          <p:spPr bwMode="auto">
            <a:xfrm>
              <a:off x="1522251" y="1025673"/>
              <a:ext cx="5883037" cy="1101527"/>
            </a:xfrm>
            <a:custGeom>
              <a:avLst/>
              <a:gdLst>
                <a:gd name="T0" fmla="*/ 5352 w 5392"/>
                <a:gd name="T1" fmla="*/ 0 h 1296"/>
                <a:gd name="T2" fmla="*/ 5392 w 5392"/>
                <a:gd name="T3" fmla="*/ 40 h 1296"/>
                <a:gd name="T4" fmla="*/ 5392 w 5392"/>
                <a:gd name="T5" fmla="*/ 40 h 1296"/>
                <a:gd name="T6" fmla="*/ 5392 w 5392"/>
                <a:gd name="T7" fmla="*/ 1256 h 1296"/>
                <a:gd name="T8" fmla="*/ 5392 w 5392"/>
                <a:gd name="T9" fmla="*/ 1256 h 1296"/>
                <a:gd name="T10" fmla="*/ 5352 w 5392"/>
                <a:gd name="T11" fmla="*/ 1296 h 1296"/>
                <a:gd name="T12" fmla="*/ 5352 w 5392"/>
                <a:gd name="T13" fmla="*/ 1296 h 1296"/>
                <a:gd name="T14" fmla="*/ 5352 w 5392"/>
                <a:gd name="T15" fmla="*/ 1296 h 1296"/>
                <a:gd name="T16" fmla="*/ 40 w 5392"/>
                <a:gd name="T17" fmla="*/ 1296 h 1296"/>
                <a:gd name="T18" fmla="*/ 40 w 5392"/>
                <a:gd name="T19" fmla="*/ 1296 h 1296"/>
                <a:gd name="T20" fmla="*/ 0 w 5392"/>
                <a:gd name="T21" fmla="*/ 1256 h 1296"/>
                <a:gd name="T22" fmla="*/ 0 w 5392"/>
                <a:gd name="T23" fmla="*/ 1256 h 1296"/>
                <a:gd name="T24" fmla="*/ 0 w 5392"/>
                <a:gd name="T25" fmla="*/ 40 h 1296"/>
                <a:gd name="T26" fmla="*/ 40 w 5392"/>
                <a:gd name="T27" fmla="*/ 0 h 1296"/>
                <a:gd name="T28" fmla="*/ 40 w 5392"/>
                <a:gd name="T29" fmla="*/ 0 h 1296"/>
                <a:gd name="T30" fmla="*/ 5352 w 5392"/>
                <a:gd name="T31"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92" h="1296">
                  <a:moveTo>
                    <a:pt x="5352" y="0"/>
                  </a:moveTo>
                  <a:cubicBezTo>
                    <a:pt x="5375" y="0"/>
                    <a:pt x="5392" y="18"/>
                    <a:pt x="5392" y="40"/>
                  </a:cubicBezTo>
                  <a:lnTo>
                    <a:pt x="5392" y="40"/>
                  </a:lnTo>
                  <a:lnTo>
                    <a:pt x="5392" y="1256"/>
                  </a:lnTo>
                  <a:lnTo>
                    <a:pt x="5392" y="1256"/>
                  </a:lnTo>
                  <a:cubicBezTo>
                    <a:pt x="5392" y="1279"/>
                    <a:pt x="5375" y="1296"/>
                    <a:pt x="5352" y="1296"/>
                  </a:cubicBezTo>
                  <a:cubicBezTo>
                    <a:pt x="5352" y="1296"/>
                    <a:pt x="5352" y="1296"/>
                    <a:pt x="5352" y="1296"/>
                  </a:cubicBezTo>
                  <a:lnTo>
                    <a:pt x="5352" y="1296"/>
                  </a:lnTo>
                  <a:lnTo>
                    <a:pt x="40" y="1296"/>
                  </a:lnTo>
                  <a:lnTo>
                    <a:pt x="40" y="1296"/>
                  </a:lnTo>
                  <a:cubicBezTo>
                    <a:pt x="18" y="1296"/>
                    <a:pt x="0" y="1279"/>
                    <a:pt x="0" y="1256"/>
                  </a:cubicBezTo>
                  <a:lnTo>
                    <a:pt x="0" y="1256"/>
                  </a:lnTo>
                  <a:lnTo>
                    <a:pt x="0" y="40"/>
                  </a:lnTo>
                  <a:cubicBezTo>
                    <a:pt x="0" y="18"/>
                    <a:pt x="18" y="0"/>
                    <a:pt x="40" y="0"/>
                  </a:cubicBezTo>
                  <a:lnTo>
                    <a:pt x="40" y="0"/>
                  </a:lnTo>
                  <a:lnTo>
                    <a:pt x="5352" y="0"/>
                  </a:lnTo>
                  <a:close/>
                </a:path>
              </a:pathLst>
            </a:custGeom>
            <a:noFill/>
            <a:ln w="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31" name="Rectangle 37"/>
            <p:cNvSpPr>
              <a:spLocks noChangeArrowheads="1"/>
            </p:cNvSpPr>
            <p:nvPr/>
          </p:nvSpPr>
          <p:spPr bwMode="auto">
            <a:xfrm>
              <a:off x="3792068" y="1147354"/>
              <a:ext cx="135162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smtClean="0">
                  <a:ln>
                    <a:noFill/>
                  </a:ln>
                  <a:solidFill>
                    <a:srgbClr val="000000"/>
                  </a:solidFill>
                  <a:effectLst/>
                  <a:latin typeface="+mn-ea"/>
                  <a:ea typeface="+mn-ea"/>
                  <a:cs typeface="ＭＳ Ｐゴシック" pitchFamily="50" charset="-128"/>
                </a:rPr>
                <a:t>app::LineTracer</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32" name="Line 38"/>
            <p:cNvSpPr>
              <a:spLocks noChangeShapeType="1"/>
            </p:cNvSpPr>
            <p:nvPr/>
          </p:nvSpPr>
          <p:spPr bwMode="auto">
            <a:xfrm>
              <a:off x="1522251" y="1352289"/>
              <a:ext cx="5883037" cy="0"/>
            </a:xfrm>
            <a:prstGeom prst="line">
              <a:avLst/>
            </a:prstGeom>
            <a:noFill/>
            <a:ln w="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33" name="Rectangle 39"/>
            <p:cNvSpPr>
              <a:spLocks noChangeArrowheads="1"/>
            </p:cNvSpPr>
            <p:nvPr/>
          </p:nvSpPr>
          <p:spPr bwMode="auto">
            <a:xfrm>
              <a:off x="1608525" y="1406725"/>
              <a:ext cx="12941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34" name="Rectangle 40"/>
            <p:cNvSpPr>
              <a:spLocks noChangeArrowheads="1"/>
            </p:cNvSpPr>
            <p:nvPr/>
          </p:nvSpPr>
          <p:spPr bwMode="auto">
            <a:xfrm>
              <a:off x="1922807" y="1406725"/>
              <a:ext cx="1536492"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mIsInitialized: bool</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35" name="Line 41"/>
            <p:cNvSpPr>
              <a:spLocks noChangeShapeType="1"/>
            </p:cNvSpPr>
            <p:nvPr/>
          </p:nvSpPr>
          <p:spPr bwMode="auto">
            <a:xfrm>
              <a:off x="1522251" y="1597251"/>
              <a:ext cx="5883037" cy="0"/>
            </a:xfrm>
            <a:prstGeom prst="line">
              <a:avLst/>
            </a:prstGeom>
            <a:noFill/>
            <a:ln w="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36" name="Rectangle 42"/>
            <p:cNvSpPr>
              <a:spLocks noChangeArrowheads="1"/>
            </p:cNvSpPr>
            <p:nvPr/>
          </p:nvSpPr>
          <p:spPr bwMode="auto">
            <a:xfrm>
              <a:off x="1608525" y="1651687"/>
              <a:ext cx="18898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37" name="Rectangle 43"/>
            <p:cNvSpPr>
              <a:spLocks noChangeArrowheads="1"/>
            </p:cNvSpPr>
            <p:nvPr/>
          </p:nvSpPr>
          <p:spPr bwMode="auto">
            <a:xfrm>
              <a:off x="1922807" y="1651687"/>
              <a:ext cx="5844009"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init(*balancingWalker: BalancingWalker, *lineMonitor: LineMonitor): void</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38" name="Rectangle 44"/>
            <p:cNvSpPr>
              <a:spLocks noChangeArrowheads="1"/>
            </p:cNvSpPr>
            <p:nvPr/>
          </p:nvSpPr>
          <p:spPr bwMode="auto">
            <a:xfrm>
              <a:off x="1608525" y="1787776"/>
              <a:ext cx="18898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39" name="Rectangle 45"/>
            <p:cNvSpPr>
              <a:spLocks noChangeArrowheads="1"/>
            </p:cNvSpPr>
            <p:nvPr/>
          </p:nvSpPr>
          <p:spPr bwMode="auto">
            <a:xfrm>
              <a:off x="1922807" y="1787776"/>
              <a:ext cx="87300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run(): void</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0" name="Rectangle 46"/>
            <p:cNvSpPr>
              <a:spLocks noChangeArrowheads="1"/>
            </p:cNvSpPr>
            <p:nvPr/>
          </p:nvSpPr>
          <p:spPr bwMode="auto">
            <a:xfrm>
              <a:off x="1608525" y="1923866"/>
              <a:ext cx="12941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1" name="Rectangle 47"/>
            <p:cNvSpPr>
              <a:spLocks noChangeArrowheads="1"/>
            </p:cNvSpPr>
            <p:nvPr/>
          </p:nvSpPr>
          <p:spPr bwMode="auto">
            <a:xfrm>
              <a:off x="1922807" y="1923866"/>
              <a:ext cx="263750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calcDirection(isOnLine: bool): int</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42" name="Freeform 48"/>
            <p:cNvSpPr>
              <a:spLocks/>
            </p:cNvSpPr>
            <p:nvPr/>
          </p:nvSpPr>
          <p:spPr bwMode="auto">
            <a:xfrm>
              <a:off x="649244" y="2618859"/>
              <a:ext cx="7698891" cy="1905258"/>
            </a:xfrm>
            <a:custGeom>
              <a:avLst/>
              <a:gdLst>
                <a:gd name="T0" fmla="*/ 7016 w 7056"/>
                <a:gd name="T1" fmla="*/ 0 h 2240"/>
                <a:gd name="T2" fmla="*/ 7056 w 7056"/>
                <a:gd name="T3" fmla="*/ 40 h 2240"/>
                <a:gd name="T4" fmla="*/ 7056 w 7056"/>
                <a:gd name="T5" fmla="*/ 40 h 2240"/>
                <a:gd name="T6" fmla="*/ 7056 w 7056"/>
                <a:gd name="T7" fmla="*/ 2200 h 2240"/>
                <a:gd name="T8" fmla="*/ 7056 w 7056"/>
                <a:gd name="T9" fmla="*/ 2200 h 2240"/>
                <a:gd name="T10" fmla="*/ 7016 w 7056"/>
                <a:gd name="T11" fmla="*/ 2240 h 2240"/>
                <a:gd name="T12" fmla="*/ 7016 w 7056"/>
                <a:gd name="T13" fmla="*/ 2240 h 2240"/>
                <a:gd name="T14" fmla="*/ 7016 w 7056"/>
                <a:gd name="T15" fmla="*/ 2240 h 2240"/>
                <a:gd name="T16" fmla="*/ 40 w 7056"/>
                <a:gd name="T17" fmla="*/ 2240 h 2240"/>
                <a:gd name="T18" fmla="*/ 40 w 7056"/>
                <a:gd name="T19" fmla="*/ 2240 h 2240"/>
                <a:gd name="T20" fmla="*/ 0 w 7056"/>
                <a:gd name="T21" fmla="*/ 2200 h 2240"/>
                <a:gd name="T22" fmla="*/ 0 w 7056"/>
                <a:gd name="T23" fmla="*/ 2200 h 2240"/>
                <a:gd name="T24" fmla="*/ 0 w 7056"/>
                <a:gd name="T25" fmla="*/ 40 h 2240"/>
                <a:gd name="T26" fmla="*/ 40 w 7056"/>
                <a:gd name="T27" fmla="*/ 0 h 2240"/>
                <a:gd name="T28" fmla="*/ 40 w 7056"/>
                <a:gd name="T29" fmla="*/ 0 h 2240"/>
                <a:gd name="T30" fmla="*/ 7016 w 7056"/>
                <a:gd name="T31" fmla="*/ 0 h 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56" h="2240">
                  <a:moveTo>
                    <a:pt x="7016" y="0"/>
                  </a:moveTo>
                  <a:cubicBezTo>
                    <a:pt x="7039" y="0"/>
                    <a:pt x="7056" y="18"/>
                    <a:pt x="7056" y="40"/>
                  </a:cubicBezTo>
                  <a:lnTo>
                    <a:pt x="7056" y="40"/>
                  </a:lnTo>
                  <a:lnTo>
                    <a:pt x="7056" y="2200"/>
                  </a:lnTo>
                  <a:lnTo>
                    <a:pt x="7056" y="2200"/>
                  </a:lnTo>
                  <a:cubicBezTo>
                    <a:pt x="7056" y="2223"/>
                    <a:pt x="7039" y="2240"/>
                    <a:pt x="7016" y="2240"/>
                  </a:cubicBezTo>
                  <a:cubicBezTo>
                    <a:pt x="7016" y="2240"/>
                    <a:pt x="7016" y="2240"/>
                    <a:pt x="7016" y="2240"/>
                  </a:cubicBezTo>
                  <a:lnTo>
                    <a:pt x="7016" y="2240"/>
                  </a:lnTo>
                  <a:lnTo>
                    <a:pt x="40" y="2240"/>
                  </a:lnTo>
                  <a:lnTo>
                    <a:pt x="40" y="2240"/>
                  </a:lnTo>
                  <a:cubicBezTo>
                    <a:pt x="18" y="2240"/>
                    <a:pt x="0" y="2223"/>
                    <a:pt x="0" y="2200"/>
                  </a:cubicBezTo>
                  <a:lnTo>
                    <a:pt x="0" y="2200"/>
                  </a:lnTo>
                  <a:lnTo>
                    <a:pt x="0" y="40"/>
                  </a:lnTo>
                  <a:cubicBezTo>
                    <a:pt x="0" y="18"/>
                    <a:pt x="18" y="0"/>
                    <a:pt x="40" y="0"/>
                  </a:cubicBezTo>
                  <a:lnTo>
                    <a:pt x="40" y="0"/>
                  </a:lnTo>
                  <a:lnTo>
                    <a:pt x="7016" y="0"/>
                  </a:lnTo>
                  <a:close/>
                </a:path>
              </a:pathLst>
            </a:custGeom>
            <a:solidFill>
              <a:srgbClr val="C0C5D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43" name="Rectangle 49"/>
            <p:cNvSpPr>
              <a:spLocks noChangeArrowheads="1"/>
            </p:cNvSpPr>
            <p:nvPr/>
          </p:nvSpPr>
          <p:spPr bwMode="auto">
            <a:xfrm>
              <a:off x="595837" y="2577232"/>
              <a:ext cx="7717378" cy="1441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44" name="Rectangle 50"/>
            <p:cNvSpPr>
              <a:spLocks noChangeArrowheads="1"/>
            </p:cNvSpPr>
            <p:nvPr/>
          </p:nvSpPr>
          <p:spPr bwMode="auto">
            <a:xfrm>
              <a:off x="595837" y="2591641"/>
              <a:ext cx="7717378" cy="462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45" name="Rectangle 51"/>
            <p:cNvSpPr>
              <a:spLocks noChangeArrowheads="1"/>
            </p:cNvSpPr>
            <p:nvPr/>
          </p:nvSpPr>
          <p:spPr bwMode="auto">
            <a:xfrm>
              <a:off x="595837" y="3054347"/>
              <a:ext cx="7717378" cy="121680"/>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46" name="Rectangle 52"/>
            <p:cNvSpPr>
              <a:spLocks noChangeArrowheads="1"/>
            </p:cNvSpPr>
            <p:nvPr/>
          </p:nvSpPr>
          <p:spPr bwMode="auto">
            <a:xfrm>
              <a:off x="595837" y="3176027"/>
              <a:ext cx="7717378" cy="108872"/>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47" name="Rectangle 53"/>
            <p:cNvSpPr>
              <a:spLocks noChangeArrowheads="1"/>
            </p:cNvSpPr>
            <p:nvPr/>
          </p:nvSpPr>
          <p:spPr bwMode="auto">
            <a:xfrm>
              <a:off x="595837" y="3284899"/>
              <a:ext cx="7717378" cy="12328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48" name="Rectangle 54"/>
            <p:cNvSpPr>
              <a:spLocks noChangeArrowheads="1"/>
            </p:cNvSpPr>
            <p:nvPr/>
          </p:nvSpPr>
          <p:spPr bwMode="auto">
            <a:xfrm>
              <a:off x="595837" y="3408180"/>
              <a:ext cx="7717378" cy="1216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49" name="Rectangle 55"/>
            <p:cNvSpPr>
              <a:spLocks noChangeArrowheads="1"/>
            </p:cNvSpPr>
            <p:nvPr/>
          </p:nvSpPr>
          <p:spPr bwMode="auto">
            <a:xfrm>
              <a:off x="595837" y="3529861"/>
              <a:ext cx="7717378" cy="10887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0" name="Rectangle 56"/>
            <p:cNvSpPr>
              <a:spLocks noChangeArrowheads="1"/>
            </p:cNvSpPr>
            <p:nvPr/>
          </p:nvSpPr>
          <p:spPr bwMode="auto">
            <a:xfrm>
              <a:off x="595837" y="3638733"/>
              <a:ext cx="7717378" cy="123281"/>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1" name="Rectangle 57"/>
            <p:cNvSpPr>
              <a:spLocks noChangeArrowheads="1"/>
            </p:cNvSpPr>
            <p:nvPr/>
          </p:nvSpPr>
          <p:spPr bwMode="auto">
            <a:xfrm>
              <a:off x="595837" y="3762014"/>
              <a:ext cx="7717378" cy="10887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2" name="Rectangle 58"/>
            <p:cNvSpPr>
              <a:spLocks noChangeArrowheads="1"/>
            </p:cNvSpPr>
            <p:nvPr/>
          </p:nvSpPr>
          <p:spPr bwMode="auto">
            <a:xfrm>
              <a:off x="595837" y="3870886"/>
              <a:ext cx="7717378" cy="12168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3" name="Rectangle 59"/>
            <p:cNvSpPr>
              <a:spLocks noChangeArrowheads="1"/>
            </p:cNvSpPr>
            <p:nvPr/>
          </p:nvSpPr>
          <p:spPr bwMode="auto">
            <a:xfrm>
              <a:off x="595837" y="3992566"/>
              <a:ext cx="7717378" cy="108872"/>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4" name="Rectangle 60"/>
            <p:cNvSpPr>
              <a:spLocks noChangeArrowheads="1"/>
            </p:cNvSpPr>
            <p:nvPr/>
          </p:nvSpPr>
          <p:spPr bwMode="auto">
            <a:xfrm>
              <a:off x="595837" y="4101438"/>
              <a:ext cx="7717378" cy="12328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5" name="Rectangle 61"/>
            <p:cNvSpPr>
              <a:spLocks noChangeArrowheads="1"/>
            </p:cNvSpPr>
            <p:nvPr/>
          </p:nvSpPr>
          <p:spPr bwMode="auto">
            <a:xfrm>
              <a:off x="595837" y="4224719"/>
              <a:ext cx="7717378" cy="10887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6" name="Rectangle 62"/>
            <p:cNvSpPr>
              <a:spLocks noChangeArrowheads="1"/>
            </p:cNvSpPr>
            <p:nvPr/>
          </p:nvSpPr>
          <p:spPr bwMode="auto">
            <a:xfrm>
              <a:off x="595837" y="4333591"/>
              <a:ext cx="7717378" cy="12168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7" name="Rectangle 63"/>
            <p:cNvSpPr>
              <a:spLocks noChangeArrowheads="1"/>
            </p:cNvSpPr>
            <p:nvPr/>
          </p:nvSpPr>
          <p:spPr bwMode="auto">
            <a:xfrm>
              <a:off x="595837" y="4455272"/>
              <a:ext cx="7717378" cy="4162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8" name="Freeform 64"/>
            <p:cNvSpPr>
              <a:spLocks/>
            </p:cNvSpPr>
            <p:nvPr/>
          </p:nvSpPr>
          <p:spPr bwMode="auto">
            <a:xfrm>
              <a:off x="595837" y="2577232"/>
              <a:ext cx="7698891" cy="1905258"/>
            </a:xfrm>
            <a:custGeom>
              <a:avLst/>
              <a:gdLst>
                <a:gd name="T0" fmla="*/ 7016 w 7056"/>
                <a:gd name="T1" fmla="*/ 0 h 2240"/>
                <a:gd name="T2" fmla="*/ 7056 w 7056"/>
                <a:gd name="T3" fmla="*/ 40 h 2240"/>
                <a:gd name="T4" fmla="*/ 7056 w 7056"/>
                <a:gd name="T5" fmla="*/ 40 h 2240"/>
                <a:gd name="T6" fmla="*/ 7056 w 7056"/>
                <a:gd name="T7" fmla="*/ 2200 h 2240"/>
                <a:gd name="T8" fmla="*/ 7056 w 7056"/>
                <a:gd name="T9" fmla="*/ 2200 h 2240"/>
                <a:gd name="T10" fmla="*/ 7016 w 7056"/>
                <a:gd name="T11" fmla="*/ 2240 h 2240"/>
                <a:gd name="T12" fmla="*/ 7016 w 7056"/>
                <a:gd name="T13" fmla="*/ 2240 h 2240"/>
                <a:gd name="T14" fmla="*/ 7016 w 7056"/>
                <a:gd name="T15" fmla="*/ 2240 h 2240"/>
                <a:gd name="T16" fmla="*/ 40 w 7056"/>
                <a:gd name="T17" fmla="*/ 2240 h 2240"/>
                <a:gd name="T18" fmla="*/ 40 w 7056"/>
                <a:gd name="T19" fmla="*/ 2240 h 2240"/>
                <a:gd name="T20" fmla="*/ 0 w 7056"/>
                <a:gd name="T21" fmla="*/ 2200 h 2240"/>
                <a:gd name="T22" fmla="*/ 0 w 7056"/>
                <a:gd name="T23" fmla="*/ 2200 h 2240"/>
                <a:gd name="T24" fmla="*/ 0 w 7056"/>
                <a:gd name="T25" fmla="*/ 40 h 2240"/>
                <a:gd name="T26" fmla="*/ 40 w 7056"/>
                <a:gd name="T27" fmla="*/ 0 h 2240"/>
                <a:gd name="T28" fmla="*/ 40 w 7056"/>
                <a:gd name="T29" fmla="*/ 0 h 2240"/>
                <a:gd name="T30" fmla="*/ 7016 w 7056"/>
                <a:gd name="T31" fmla="*/ 0 h 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56" h="2240">
                  <a:moveTo>
                    <a:pt x="7016" y="0"/>
                  </a:moveTo>
                  <a:cubicBezTo>
                    <a:pt x="7039" y="0"/>
                    <a:pt x="7056" y="18"/>
                    <a:pt x="7056" y="40"/>
                  </a:cubicBezTo>
                  <a:lnTo>
                    <a:pt x="7056" y="40"/>
                  </a:lnTo>
                  <a:lnTo>
                    <a:pt x="7056" y="2200"/>
                  </a:lnTo>
                  <a:lnTo>
                    <a:pt x="7056" y="2200"/>
                  </a:lnTo>
                  <a:cubicBezTo>
                    <a:pt x="7056" y="2223"/>
                    <a:pt x="7039" y="2240"/>
                    <a:pt x="7016" y="2240"/>
                  </a:cubicBezTo>
                  <a:cubicBezTo>
                    <a:pt x="7016" y="2240"/>
                    <a:pt x="7016" y="2240"/>
                    <a:pt x="7016" y="2240"/>
                  </a:cubicBezTo>
                  <a:lnTo>
                    <a:pt x="7016" y="2240"/>
                  </a:lnTo>
                  <a:lnTo>
                    <a:pt x="40" y="2240"/>
                  </a:lnTo>
                  <a:lnTo>
                    <a:pt x="40" y="2240"/>
                  </a:lnTo>
                  <a:cubicBezTo>
                    <a:pt x="18" y="2240"/>
                    <a:pt x="0" y="2223"/>
                    <a:pt x="0" y="2200"/>
                  </a:cubicBezTo>
                  <a:lnTo>
                    <a:pt x="0" y="2200"/>
                  </a:lnTo>
                  <a:lnTo>
                    <a:pt x="0" y="40"/>
                  </a:lnTo>
                  <a:cubicBezTo>
                    <a:pt x="0" y="18"/>
                    <a:pt x="18" y="0"/>
                    <a:pt x="40" y="0"/>
                  </a:cubicBezTo>
                  <a:lnTo>
                    <a:pt x="40" y="0"/>
                  </a:lnTo>
                  <a:lnTo>
                    <a:pt x="7016" y="0"/>
                  </a:lnTo>
                  <a:close/>
                </a:path>
              </a:pathLst>
            </a:custGeom>
            <a:noFill/>
            <a:ln w="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59" name="Rectangle 65"/>
            <p:cNvSpPr>
              <a:spLocks noChangeArrowheads="1"/>
            </p:cNvSpPr>
            <p:nvPr/>
          </p:nvSpPr>
          <p:spPr bwMode="auto">
            <a:xfrm>
              <a:off x="3512706" y="2675113"/>
              <a:ext cx="192677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1" i="0" u="none" strike="noStrike" cap="none" normalizeH="0" baseline="0" dirty="0" smtClean="0">
                  <a:ln>
                    <a:noFill/>
                  </a:ln>
                  <a:solidFill>
                    <a:srgbClr val="000000"/>
                  </a:solidFill>
                  <a:effectLst/>
                  <a:latin typeface="+mn-ea"/>
                  <a:ea typeface="+mn-ea"/>
                  <a:cs typeface="ＭＳ Ｐゴシック" pitchFamily="50" charset="-128"/>
                </a:rPr>
                <a:t>unit::BalancingWalker</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60" name="Line 66"/>
            <p:cNvSpPr>
              <a:spLocks noChangeShapeType="1"/>
            </p:cNvSpPr>
            <p:nvPr/>
          </p:nvSpPr>
          <p:spPr bwMode="auto">
            <a:xfrm>
              <a:off x="595837" y="2903847"/>
              <a:ext cx="7698891" cy="0"/>
            </a:xfrm>
            <a:prstGeom prst="line">
              <a:avLst/>
            </a:prstGeom>
            <a:noFill/>
            <a:ln w="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61" name="Rectangle 67"/>
            <p:cNvSpPr>
              <a:spLocks noChangeArrowheads="1"/>
            </p:cNvSpPr>
            <p:nvPr/>
          </p:nvSpPr>
          <p:spPr bwMode="auto">
            <a:xfrm>
              <a:off x="684165" y="2958283"/>
              <a:ext cx="12941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2" name="Rectangle 68"/>
            <p:cNvSpPr>
              <a:spLocks noChangeArrowheads="1"/>
            </p:cNvSpPr>
            <p:nvPr/>
          </p:nvSpPr>
          <p:spPr bwMode="auto">
            <a:xfrm>
              <a:off x="998447" y="2945583"/>
              <a:ext cx="11323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LOW: int = 30 </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63" name="Line 69"/>
            <p:cNvSpPr>
              <a:spLocks noChangeShapeType="1"/>
            </p:cNvSpPr>
            <p:nvPr/>
          </p:nvSpPr>
          <p:spPr bwMode="auto">
            <a:xfrm>
              <a:off x="998446" y="3094265"/>
              <a:ext cx="1080000" cy="0"/>
            </a:xfrm>
            <a:prstGeom prst="line">
              <a:avLst/>
            </a:prstGeom>
            <a:noFill/>
            <a:ln w="19050" cap="sq">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64" name="Rectangle 70"/>
            <p:cNvSpPr>
              <a:spLocks noChangeArrowheads="1"/>
            </p:cNvSpPr>
            <p:nvPr/>
          </p:nvSpPr>
          <p:spPr bwMode="auto">
            <a:xfrm>
              <a:off x="684165" y="3094373"/>
              <a:ext cx="12941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5" name="Rectangle 71"/>
            <p:cNvSpPr>
              <a:spLocks noChangeArrowheads="1"/>
            </p:cNvSpPr>
            <p:nvPr/>
          </p:nvSpPr>
          <p:spPr bwMode="auto">
            <a:xfrm>
              <a:off x="998447" y="3107073"/>
              <a:ext cx="14378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NORMAL: int = 50 </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66" name="Line 72"/>
            <p:cNvSpPr>
              <a:spLocks noChangeShapeType="1"/>
            </p:cNvSpPr>
            <p:nvPr/>
          </p:nvSpPr>
          <p:spPr bwMode="auto">
            <a:xfrm>
              <a:off x="998447" y="3243055"/>
              <a:ext cx="1368000" cy="0"/>
            </a:xfrm>
            <a:prstGeom prst="line">
              <a:avLst/>
            </a:prstGeom>
            <a:noFill/>
            <a:ln w="28575" cap="sq">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67" name="Rectangle 73"/>
            <p:cNvSpPr>
              <a:spLocks noChangeArrowheads="1"/>
            </p:cNvSpPr>
            <p:nvPr/>
          </p:nvSpPr>
          <p:spPr bwMode="auto">
            <a:xfrm>
              <a:off x="684165" y="3230463"/>
              <a:ext cx="12941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68" name="Rectangle 74"/>
            <p:cNvSpPr>
              <a:spLocks noChangeArrowheads="1"/>
            </p:cNvSpPr>
            <p:nvPr/>
          </p:nvSpPr>
          <p:spPr bwMode="auto">
            <a:xfrm>
              <a:off x="998447" y="3255863"/>
              <a:ext cx="11862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HIGH: int = 70 </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69" name="Line 75"/>
            <p:cNvSpPr>
              <a:spLocks noChangeShapeType="1"/>
            </p:cNvSpPr>
            <p:nvPr/>
          </p:nvSpPr>
          <p:spPr bwMode="auto">
            <a:xfrm>
              <a:off x="998446" y="3391844"/>
              <a:ext cx="1080000" cy="0"/>
            </a:xfrm>
            <a:prstGeom prst="line">
              <a:avLst/>
            </a:prstGeom>
            <a:noFill/>
            <a:ln w="19050" cap="sq">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70" name="Rectangle 76"/>
            <p:cNvSpPr>
              <a:spLocks noChangeArrowheads="1"/>
            </p:cNvSpPr>
            <p:nvPr/>
          </p:nvSpPr>
          <p:spPr bwMode="auto">
            <a:xfrm>
              <a:off x="684165" y="3366553"/>
              <a:ext cx="12941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1" name="Rectangle 77"/>
            <p:cNvSpPr>
              <a:spLocks noChangeArrowheads="1"/>
            </p:cNvSpPr>
            <p:nvPr/>
          </p:nvSpPr>
          <p:spPr bwMode="auto">
            <a:xfrm>
              <a:off x="998447" y="3404653"/>
              <a:ext cx="114826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mForward: int</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72" name="Rectangle 78"/>
            <p:cNvSpPr>
              <a:spLocks noChangeArrowheads="1"/>
            </p:cNvSpPr>
            <p:nvPr/>
          </p:nvSpPr>
          <p:spPr bwMode="auto">
            <a:xfrm>
              <a:off x="684165" y="3502643"/>
              <a:ext cx="12941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3" name="Rectangle 79"/>
            <p:cNvSpPr>
              <a:spLocks noChangeArrowheads="1"/>
            </p:cNvSpPr>
            <p:nvPr/>
          </p:nvSpPr>
          <p:spPr bwMode="auto">
            <a:xfrm>
              <a:off x="998447" y="3540743"/>
              <a:ext cx="84835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3C3C3C"/>
                  </a:solidFill>
                  <a:effectLst/>
                  <a:latin typeface="+mn-ea"/>
                  <a:ea typeface="+mn-ea"/>
                  <a:cs typeface="ＭＳ Ｐゴシック" pitchFamily="50" charset="-128"/>
                </a:rPr>
                <a:t>mTurn: int</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74" name="Line 80"/>
            <p:cNvSpPr>
              <a:spLocks noChangeShapeType="1"/>
            </p:cNvSpPr>
            <p:nvPr/>
          </p:nvSpPr>
          <p:spPr bwMode="auto">
            <a:xfrm>
              <a:off x="595837" y="3705869"/>
              <a:ext cx="7698891" cy="0"/>
            </a:xfrm>
            <a:prstGeom prst="line">
              <a:avLst/>
            </a:prstGeom>
            <a:noFill/>
            <a:ln w="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75" name="Rectangle 81"/>
            <p:cNvSpPr>
              <a:spLocks noChangeArrowheads="1"/>
            </p:cNvSpPr>
            <p:nvPr/>
          </p:nvSpPr>
          <p:spPr bwMode="auto">
            <a:xfrm>
              <a:off x="684165" y="3747604"/>
              <a:ext cx="18898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6" name="Rectangle 82"/>
            <p:cNvSpPr>
              <a:spLocks noChangeArrowheads="1"/>
            </p:cNvSpPr>
            <p:nvPr/>
          </p:nvSpPr>
          <p:spPr bwMode="auto">
            <a:xfrm>
              <a:off x="998447" y="3747604"/>
              <a:ext cx="7760515"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init(*balancer: Balancer, *gyroSensor: GyroSensor, *rightWhee: Motor, *leftWheel: Motor): void</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7" name="Rectangle 83"/>
            <p:cNvSpPr>
              <a:spLocks noChangeArrowheads="1"/>
            </p:cNvSpPr>
            <p:nvPr/>
          </p:nvSpPr>
          <p:spPr bwMode="auto">
            <a:xfrm>
              <a:off x="684165" y="3883694"/>
              <a:ext cx="18898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8" name="Rectangle 84"/>
            <p:cNvSpPr>
              <a:spLocks noChangeArrowheads="1"/>
            </p:cNvSpPr>
            <p:nvPr/>
          </p:nvSpPr>
          <p:spPr bwMode="auto">
            <a:xfrm>
              <a:off x="998447" y="3883694"/>
              <a:ext cx="87300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run(): void</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79" name="Rectangle 85"/>
            <p:cNvSpPr>
              <a:spLocks noChangeArrowheads="1"/>
            </p:cNvSpPr>
            <p:nvPr/>
          </p:nvSpPr>
          <p:spPr bwMode="auto">
            <a:xfrm>
              <a:off x="684165" y="4019784"/>
              <a:ext cx="18898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80" name="Rectangle 86"/>
            <p:cNvSpPr>
              <a:spLocks noChangeArrowheads="1"/>
            </p:cNvSpPr>
            <p:nvPr/>
          </p:nvSpPr>
          <p:spPr bwMode="auto">
            <a:xfrm>
              <a:off x="998447" y="4019784"/>
              <a:ext cx="100241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reset(): void</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81" name="Rectangle 87"/>
            <p:cNvSpPr>
              <a:spLocks noChangeArrowheads="1"/>
            </p:cNvSpPr>
            <p:nvPr/>
          </p:nvSpPr>
          <p:spPr bwMode="auto">
            <a:xfrm>
              <a:off x="684165" y="4155874"/>
              <a:ext cx="18898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82" name="Rectangle 88"/>
            <p:cNvSpPr>
              <a:spLocks noChangeArrowheads="1"/>
            </p:cNvSpPr>
            <p:nvPr/>
          </p:nvSpPr>
          <p:spPr bwMode="auto">
            <a:xfrm>
              <a:off x="998447" y="4155874"/>
              <a:ext cx="3395482"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setCommand(forward: int, turn: int): void</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83" name="Rectangle 89"/>
            <p:cNvSpPr>
              <a:spLocks noChangeArrowheads="1"/>
            </p:cNvSpPr>
            <p:nvPr/>
          </p:nvSpPr>
          <p:spPr bwMode="auto">
            <a:xfrm>
              <a:off x="684165" y="4291964"/>
              <a:ext cx="188980"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 </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84" name="Rectangle 90"/>
            <p:cNvSpPr>
              <a:spLocks noChangeArrowheads="1"/>
            </p:cNvSpPr>
            <p:nvPr/>
          </p:nvSpPr>
          <p:spPr bwMode="auto">
            <a:xfrm>
              <a:off x="998447" y="4291964"/>
              <a:ext cx="2904544"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3C3C3C"/>
                  </a:solidFill>
                  <a:effectLst/>
                  <a:latin typeface="+mn-ea"/>
                  <a:ea typeface="+mn-ea"/>
                  <a:cs typeface="ＭＳ Ｐゴシック" pitchFamily="50" charset="-128"/>
                </a:rPr>
                <a:t>getControlValue(mlevel: eLevel): int</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sp>
          <p:nvSpPr>
            <p:cNvPr id="285" name="Line 91"/>
            <p:cNvSpPr>
              <a:spLocks noChangeShapeType="1"/>
            </p:cNvSpPr>
            <p:nvPr/>
          </p:nvSpPr>
          <p:spPr bwMode="auto">
            <a:xfrm>
              <a:off x="4595234" y="2141610"/>
              <a:ext cx="0" cy="432000"/>
            </a:xfrm>
            <a:prstGeom prst="line">
              <a:avLst/>
            </a:prstGeom>
            <a:noFill/>
            <a:ln w="8"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86" name="Freeform 92"/>
            <p:cNvSpPr>
              <a:spLocks noEditPoints="1"/>
            </p:cNvSpPr>
            <p:nvPr/>
          </p:nvSpPr>
          <p:spPr bwMode="auto">
            <a:xfrm>
              <a:off x="4490473" y="2373898"/>
              <a:ext cx="209522" cy="203334"/>
            </a:xfrm>
            <a:custGeom>
              <a:avLst/>
              <a:gdLst>
                <a:gd name="T0" fmla="*/ 51 w 102"/>
                <a:gd name="T1" fmla="*/ 127 h 127"/>
                <a:gd name="T2" fmla="*/ 0 w 102"/>
                <a:gd name="T3" fmla="*/ 0 h 127"/>
                <a:gd name="T4" fmla="*/ 51 w 102"/>
                <a:gd name="T5" fmla="*/ 127 h 127"/>
                <a:gd name="T6" fmla="*/ 102 w 102"/>
                <a:gd name="T7" fmla="*/ 0 h 127"/>
              </a:gdLst>
              <a:ahLst/>
              <a:cxnLst>
                <a:cxn ang="0">
                  <a:pos x="T0" y="T1"/>
                </a:cxn>
                <a:cxn ang="0">
                  <a:pos x="T2" y="T3"/>
                </a:cxn>
                <a:cxn ang="0">
                  <a:pos x="T4" y="T5"/>
                </a:cxn>
                <a:cxn ang="0">
                  <a:pos x="T6" y="T7"/>
                </a:cxn>
              </a:cxnLst>
              <a:rect l="0" t="0" r="r" b="b"/>
              <a:pathLst>
                <a:path w="102" h="127">
                  <a:moveTo>
                    <a:pt x="51" y="127"/>
                  </a:moveTo>
                  <a:lnTo>
                    <a:pt x="0" y="0"/>
                  </a:lnTo>
                  <a:moveTo>
                    <a:pt x="51" y="127"/>
                  </a:moveTo>
                  <a:lnTo>
                    <a:pt x="102" y="0"/>
                  </a:lnTo>
                </a:path>
              </a:pathLst>
            </a:custGeom>
            <a:noFill/>
            <a:ln w="8"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1200">
                <a:latin typeface="+mn-ea"/>
                <a:ea typeface="+mn-ea"/>
              </a:endParaRPr>
            </a:p>
          </p:txBody>
        </p:sp>
        <p:sp>
          <p:nvSpPr>
            <p:cNvPr id="287" name="Rectangle 93"/>
            <p:cNvSpPr>
              <a:spLocks noChangeArrowheads="1"/>
            </p:cNvSpPr>
            <p:nvPr/>
          </p:nvSpPr>
          <p:spPr bwMode="auto">
            <a:xfrm>
              <a:off x="4779909" y="2196046"/>
              <a:ext cx="10270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000000"/>
                  </a:solidFill>
                  <a:effectLst/>
                  <a:latin typeface="+mn-ea"/>
                  <a:ea typeface="+mn-ea"/>
                  <a:cs typeface="ＭＳ Ｐゴシック" pitchFamily="50" charset="-128"/>
                </a:rPr>
                <a:t>1</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88" name="Rectangle 94"/>
            <p:cNvSpPr>
              <a:spLocks noChangeArrowheads="1"/>
            </p:cNvSpPr>
            <p:nvPr/>
          </p:nvSpPr>
          <p:spPr bwMode="auto">
            <a:xfrm>
              <a:off x="2884141" y="2373898"/>
              <a:ext cx="1548816"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dirty="0" smtClean="0">
                  <a:ln>
                    <a:noFill/>
                  </a:ln>
                  <a:solidFill>
                    <a:srgbClr val="000000"/>
                  </a:solidFill>
                  <a:effectLst/>
                  <a:latin typeface="+mn-ea"/>
                  <a:ea typeface="+mn-ea"/>
                  <a:cs typeface="ＭＳ Ｐゴシック" pitchFamily="50" charset="-128"/>
                </a:rPr>
                <a:t>-mBalancingWalker</a:t>
              </a:r>
              <a:endParaRPr kumimoji="1" lang="ja-JP" altLang="ja-JP" sz="1200" b="0" i="0" u="none" strike="noStrike" cap="none" normalizeH="0" baseline="0" dirty="0" smtClean="0">
                <a:ln>
                  <a:noFill/>
                </a:ln>
                <a:solidFill>
                  <a:schemeClr val="tx1"/>
                </a:solidFill>
                <a:effectLst/>
                <a:latin typeface="+mn-ea"/>
                <a:ea typeface="+mn-ea"/>
                <a:cs typeface="ＭＳ Ｐゴシック" pitchFamily="50" charset="-128"/>
              </a:endParaRPr>
            </a:p>
          </p:txBody>
        </p:sp>
        <p:sp>
          <p:nvSpPr>
            <p:cNvPr id="289" name="Rectangle 95"/>
            <p:cNvSpPr>
              <a:spLocks noChangeArrowheads="1"/>
            </p:cNvSpPr>
            <p:nvPr/>
          </p:nvSpPr>
          <p:spPr bwMode="auto">
            <a:xfrm>
              <a:off x="4786269" y="2386706"/>
              <a:ext cx="102707" cy="18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000000"/>
                  </a:solidFill>
                  <a:effectLst/>
                  <a:latin typeface="+mn-ea"/>
                  <a:ea typeface="+mn-ea"/>
                  <a:cs typeface="ＭＳ Ｐゴシック" pitchFamily="50" charset="-128"/>
                </a:rPr>
                <a:t>1</a:t>
              </a:r>
              <a:endParaRPr kumimoji="1" lang="ja-JP" altLang="ja-JP" sz="1200" b="0" i="0" u="none" strike="noStrike" cap="none" normalizeH="0" baseline="0" smtClean="0">
                <a:ln>
                  <a:noFill/>
                </a:ln>
                <a:solidFill>
                  <a:schemeClr val="tx1"/>
                </a:solidFill>
                <a:effectLst/>
                <a:latin typeface="+mn-ea"/>
                <a:ea typeface="+mn-ea"/>
                <a:cs typeface="ＭＳ Ｐゴシック" pitchFamily="50" charset="-128"/>
              </a:endParaRPr>
            </a:p>
          </p:txBody>
        </p:sp>
      </p:grpSp>
      <p:sp>
        <p:nvSpPr>
          <p:cNvPr id="101" name="角丸四角形 100"/>
          <p:cNvSpPr/>
          <p:nvPr/>
        </p:nvSpPr>
        <p:spPr>
          <a:xfrm>
            <a:off x="920618" y="3658224"/>
            <a:ext cx="2580352" cy="504000"/>
          </a:xfrm>
          <a:prstGeom prst="roundRect">
            <a:avLst/>
          </a:prstGeom>
          <a:noFill/>
          <a:ln>
            <a:solidFill>
              <a:srgbClr val="FF33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02" name="角丸四角形 101"/>
          <p:cNvSpPr/>
          <p:nvPr/>
        </p:nvSpPr>
        <p:spPr>
          <a:xfrm>
            <a:off x="5483485" y="3047458"/>
            <a:ext cx="3348000" cy="1224000"/>
          </a:xfrm>
          <a:prstGeom prst="roundRect">
            <a:avLst>
              <a:gd name="adj" fmla="val 9613"/>
            </a:avLst>
          </a:prstGeom>
          <a:solidFill>
            <a:srgbClr val="FFEFFF"/>
          </a:solidFill>
          <a:ln w="127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wrap="none" bIns="0" rtlCol="0" anchor="ctr">
            <a:noAutofit/>
          </a:bodyPr>
          <a:lstStyle/>
          <a:p>
            <a:pPr>
              <a:spcAft>
                <a:spcPts val="600"/>
              </a:spcAft>
            </a:pPr>
            <a:r>
              <a:rPr lang="ja-JP" altLang="en-US" sz="1200" b="1" dirty="0" smtClean="0">
                <a:solidFill>
                  <a:schemeClr val="tx1"/>
                </a:solidFill>
              </a:rPr>
              <a:t>＜下線を引いた属性＞</a:t>
            </a:r>
            <a:endParaRPr lang="en-US" altLang="ja-JP" sz="1200" b="1" dirty="0" smtClean="0">
              <a:solidFill>
                <a:schemeClr val="tx1"/>
              </a:solidFill>
            </a:endParaRPr>
          </a:p>
          <a:p>
            <a:r>
              <a:rPr lang="ja-JP" altLang="en-US" sz="1200" dirty="0" smtClean="0">
                <a:solidFill>
                  <a:schemeClr val="tx1"/>
                </a:solidFill>
              </a:rPr>
              <a:t>クラススコープの属性となり、クラスの全て</a:t>
            </a:r>
            <a:endParaRPr lang="en-US" altLang="ja-JP" sz="1200" dirty="0" smtClean="0">
              <a:solidFill>
                <a:schemeClr val="tx1"/>
              </a:solidFill>
            </a:endParaRPr>
          </a:p>
          <a:p>
            <a:r>
              <a:rPr lang="ja-JP" altLang="en-US" sz="1200" dirty="0" smtClean="0">
                <a:solidFill>
                  <a:schemeClr val="tx1"/>
                </a:solidFill>
              </a:rPr>
              <a:t>のインスタンス</a:t>
            </a:r>
            <a:r>
              <a:rPr lang="en-US" altLang="ja-JP" sz="1200" dirty="0" smtClean="0">
                <a:solidFill>
                  <a:schemeClr val="tx1"/>
                </a:solidFill>
              </a:rPr>
              <a:t>(</a:t>
            </a:r>
            <a:r>
              <a:rPr lang="ja-JP" altLang="en-US" sz="1200" dirty="0" smtClean="0">
                <a:solidFill>
                  <a:schemeClr val="tx1"/>
                </a:solidFill>
              </a:rPr>
              <a:t>オブジェクト</a:t>
            </a:r>
            <a:r>
              <a:rPr lang="en-US" altLang="ja-JP" sz="1200" dirty="0" smtClean="0">
                <a:solidFill>
                  <a:schemeClr val="tx1"/>
                </a:solidFill>
              </a:rPr>
              <a:t>)</a:t>
            </a:r>
            <a:r>
              <a:rPr lang="ja-JP" altLang="en-US" sz="1200" dirty="0" smtClean="0">
                <a:solidFill>
                  <a:schemeClr val="tx1"/>
                </a:solidFill>
              </a:rPr>
              <a:t>で共有される</a:t>
            </a:r>
            <a:endParaRPr lang="en-US" altLang="ja-JP" sz="1200" dirty="0" smtClean="0">
              <a:solidFill>
                <a:schemeClr val="tx1"/>
              </a:solidFill>
            </a:endParaRPr>
          </a:p>
          <a:p>
            <a:pPr>
              <a:spcBef>
                <a:spcPts val="600"/>
              </a:spcBef>
            </a:pPr>
            <a:r>
              <a:rPr lang="en-US" altLang="ja-JP" sz="1200" dirty="0" smtClean="0">
                <a:solidFill>
                  <a:schemeClr val="tx1"/>
                </a:solidFill>
              </a:rPr>
              <a:t>  ※</a:t>
            </a:r>
            <a:r>
              <a:rPr lang="ja-JP" altLang="en-US" sz="1200" dirty="0" smtClean="0">
                <a:solidFill>
                  <a:schemeClr val="tx1"/>
                </a:solidFill>
              </a:rPr>
              <a:t>インスタンスが複数あっても１つしか</a:t>
            </a:r>
            <a:endParaRPr lang="en-US" altLang="ja-JP" sz="1200" dirty="0" smtClean="0">
              <a:solidFill>
                <a:schemeClr val="tx1"/>
              </a:solidFill>
            </a:endParaRPr>
          </a:p>
          <a:p>
            <a:pPr>
              <a:spcBef>
                <a:spcPts val="0"/>
              </a:spcBef>
            </a:pPr>
            <a:r>
              <a:rPr lang="en-US" altLang="ja-JP" sz="1200" dirty="0">
                <a:solidFill>
                  <a:schemeClr val="tx1"/>
                </a:solidFill>
              </a:rPr>
              <a:t> </a:t>
            </a:r>
            <a:r>
              <a:rPr lang="en-US" altLang="ja-JP" sz="1200" dirty="0" smtClean="0">
                <a:solidFill>
                  <a:schemeClr val="tx1"/>
                </a:solidFill>
              </a:rPr>
              <a:t>   </a:t>
            </a:r>
            <a:r>
              <a:rPr lang="ja-JP" altLang="en-US" sz="1200" dirty="0" smtClean="0">
                <a:solidFill>
                  <a:schemeClr val="tx1"/>
                </a:solidFill>
              </a:rPr>
              <a:t>存在しない</a:t>
            </a:r>
            <a:endParaRPr lang="en-US" altLang="ja-JP" sz="1200" dirty="0" smtClean="0">
              <a:solidFill>
                <a:schemeClr val="tx1"/>
              </a:solidFill>
            </a:endParaRPr>
          </a:p>
        </p:txBody>
      </p:sp>
      <p:sp>
        <p:nvSpPr>
          <p:cNvPr id="3143" name="フリーフォーム 3142"/>
          <p:cNvSpPr/>
          <p:nvPr/>
        </p:nvSpPr>
        <p:spPr>
          <a:xfrm>
            <a:off x="3494169" y="3570891"/>
            <a:ext cx="2016000" cy="355600"/>
          </a:xfrm>
          <a:custGeom>
            <a:avLst/>
            <a:gdLst>
              <a:gd name="connsiteX0" fmla="*/ 2095500 w 2108200"/>
              <a:gd name="connsiteY0" fmla="*/ 0 h 355600"/>
              <a:gd name="connsiteX1" fmla="*/ 0 w 2108200"/>
              <a:gd name="connsiteY1" fmla="*/ 355600 h 355600"/>
              <a:gd name="connsiteX2" fmla="*/ 2108200 w 2108200"/>
              <a:gd name="connsiteY2" fmla="*/ 279400 h 355600"/>
            </a:gdLst>
            <a:ahLst/>
            <a:cxnLst>
              <a:cxn ang="0">
                <a:pos x="connsiteX0" y="connsiteY0"/>
              </a:cxn>
              <a:cxn ang="0">
                <a:pos x="connsiteX1" y="connsiteY1"/>
              </a:cxn>
              <a:cxn ang="0">
                <a:pos x="connsiteX2" y="connsiteY2"/>
              </a:cxn>
            </a:cxnLst>
            <a:rect l="l" t="t" r="r" b="b"/>
            <a:pathLst>
              <a:path w="2108200" h="355600">
                <a:moveTo>
                  <a:pt x="2095500" y="0"/>
                </a:moveTo>
                <a:lnTo>
                  <a:pt x="0" y="355600"/>
                </a:lnTo>
                <a:lnTo>
                  <a:pt x="2108200" y="279400"/>
                </a:lnTo>
              </a:path>
            </a:pathLst>
          </a:custGeom>
          <a:solidFill>
            <a:srgbClr val="FFEFFF"/>
          </a:solidFill>
          <a:ln w="12700">
            <a:solidFill>
              <a:srgbClr val="FF66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Tree>
    <p:extLst>
      <p:ext uri="{BB962C8B-B14F-4D97-AF65-F5344CB8AC3E}">
        <p14:creationId xmlns:p14="http://schemas.microsoft.com/office/powerpoint/2010/main" val="229285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5C5E1CD2-BEE1-44B2-B9DC-7EBA9135C578}" type="slidenum">
              <a:rPr lang="ja-JP" altLang="en-US" smtClean="0"/>
              <a:pPr>
                <a:defRPr/>
              </a:pPr>
              <a:t>34</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5"/>
          <p:cNvSpPr>
            <a:spLocks noGrp="1"/>
          </p:cNvSpPr>
          <p:nvPr>
            <p:ph type="title"/>
          </p:nvPr>
        </p:nvSpPr>
        <p:spPr/>
        <p:txBody>
          <a:bodyPr/>
          <a:lstStyle/>
          <a:p>
            <a:r>
              <a:rPr lang="ja-JP" altLang="en-US" dirty="0"/>
              <a:t>参考</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92368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DF12C81C-3C9A-484E-A481-0FD267156323}" type="slidenum">
              <a:rPr lang="ja-JP" altLang="en-US" smtClean="0"/>
              <a:pPr>
                <a:defRPr/>
              </a:pPr>
              <a:t>35</a:t>
            </a:fld>
            <a:endParaRPr lang="en-US" altLang="ja-JP" dirty="0"/>
          </a:p>
        </p:txBody>
      </p:sp>
      <p:sp>
        <p:nvSpPr>
          <p:cNvPr id="3" name="フッター プレースホルダー 2"/>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4" name="タイトル 3"/>
          <p:cNvSpPr>
            <a:spLocks noGrp="1"/>
          </p:cNvSpPr>
          <p:nvPr>
            <p:ph type="title"/>
          </p:nvPr>
        </p:nvSpPr>
        <p:spPr/>
        <p:txBody>
          <a:bodyPr/>
          <a:lstStyle/>
          <a:p>
            <a:r>
              <a:rPr lang="ja-JP" altLang="en-US" dirty="0" smtClean="0"/>
              <a:t>モデルからソースコードへの</a:t>
            </a:r>
            <a:r>
              <a:rPr lang="en-US" altLang="ja-JP" dirty="0" smtClean="0"/>
              <a:t/>
            </a:r>
            <a:br>
              <a:rPr lang="en-US" altLang="ja-JP" dirty="0" smtClean="0"/>
            </a:br>
            <a:r>
              <a:rPr lang="ja-JP" altLang="en-US" dirty="0" smtClean="0"/>
              <a:t>変換方法を考える</a:t>
            </a:r>
            <a:endParaRPr kumimoji="1" lang="ja-JP" altLang="en-US" dirty="0"/>
          </a:p>
        </p:txBody>
      </p:sp>
      <p:sp>
        <p:nvSpPr>
          <p:cNvPr id="5" name="テキスト プレースホルダー 4"/>
          <p:cNvSpPr>
            <a:spLocks noGrp="1"/>
          </p:cNvSpPr>
          <p:nvPr>
            <p:ph type="body" idx="1"/>
          </p:nvPr>
        </p:nvSpPr>
        <p:spPr>
          <a:xfrm>
            <a:off x="2774022" y="955498"/>
            <a:ext cx="6014377" cy="1814574"/>
          </a:xfrm>
        </p:spPr>
        <p:txBody>
          <a:bodyPr/>
          <a:lstStyle/>
          <a:p>
            <a:r>
              <a:rPr lang="ja-JP" altLang="en-US" dirty="0" smtClean="0"/>
              <a:t>開発環境などを踏まえて、モデルをソースコードに変換する作業をどのように行うかを考える</a:t>
            </a:r>
            <a:endParaRPr lang="en-US" altLang="ja-JP" dirty="0"/>
          </a:p>
        </p:txBody>
      </p:sp>
    </p:spTree>
    <p:extLst>
      <p:ext uri="{BB962C8B-B14F-4D97-AF65-F5344CB8AC3E}">
        <p14:creationId xmlns:p14="http://schemas.microsoft.com/office/powerpoint/2010/main" val="4241892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a:xfrm>
            <a:off x="205200" y="1036600"/>
            <a:ext cx="8557800" cy="5378400"/>
          </a:xfrm>
        </p:spPr>
        <p:txBody>
          <a:bodyPr>
            <a:noAutofit/>
          </a:bodyPr>
          <a:lstStyle/>
          <a:p>
            <a:r>
              <a:rPr lang="ja-JP" altLang="en-US" dirty="0" smtClean="0"/>
              <a:t>ツールの使用によりソースコードの作成手段がいくつかある</a:t>
            </a:r>
            <a:endParaRPr lang="en-US" altLang="ja-JP" dirty="0" smtClean="0"/>
          </a:p>
          <a:p>
            <a:pPr lvl="1">
              <a:buSzPct val="100000"/>
              <a:buFont typeface="+mj-lt"/>
              <a:buAutoNum type="arabicPeriod"/>
            </a:pPr>
            <a:r>
              <a:rPr lang="ja-JP" altLang="en-US" dirty="0" smtClean="0"/>
              <a:t>モデル駆動開発のツールを使用してほぼ全てのソースコードを自動生成する</a:t>
            </a:r>
            <a:endParaRPr lang="en-US" altLang="ja-JP" dirty="0" smtClean="0"/>
          </a:p>
          <a:p>
            <a:pPr marL="431800" lvl="2" indent="0">
              <a:buNone/>
            </a:pPr>
            <a:r>
              <a:rPr lang="ja-JP" altLang="en-US" dirty="0" smtClean="0"/>
              <a:t>　▲ 全て</a:t>
            </a:r>
            <a:r>
              <a:rPr lang="ja-JP" altLang="en-US" dirty="0"/>
              <a:t>の操作の中の振舞いまで記述が</a:t>
            </a:r>
            <a:r>
              <a:rPr lang="ja-JP" altLang="en-US" dirty="0" smtClean="0"/>
              <a:t>必要</a:t>
            </a:r>
            <a:endParaRPr lang="en-US" altLang="ja-JP" dirty="0" smtClean="0"/>
          </a:p>
          <a:p>
            <a:pPr marL="431800" lvl="2" indent="0">
              <a:buNone/>
            </a:pPr>
            <a:r>
              <a:rPr lang="ja-JP" altLang="en-US" dirty="0" smtClean="0"/>
              <a:t>　▲ モデル駆動開発ツールは、価格が高いか使いこなすのが難しいことが多い</a:t>
            </a:r>
            <a:endParaRPr lang="en-US" altLang="ja-JP" dirty="0" smtClean="0"/>
          </a:p>
          <a:p>
            <a:pPr marL="431800" lvl="2" indent="0">
              <a:buNone/>
            </a:pPr>
            <a:r>
              <a:rPr lang="ja-JP" altLang="en-US" dirty="0" smtClean="0"/>
              <a:t>　○ モデル＝ソースコードとなり、モデルとソースコードの整合が取りやすい</a:t>
            </a:r>
            <a:endParaRPr lang="en-US" altLang="ja-JP" dirty="0" smtClean="0"/>
          </a:p>
          <a:p>
            <a:pPr marL="431800" lvl="2" indent="0">
              <a:buNone/>
            </a:pPr>
            <a:r>
              <a:rPr lang="ja-JP" altLang="en-US" dirty="0" smtClean="0"/>
              <a:t>　○ モデル上でシミュレーションして論理的な検証ができる</a:t>
            </a:r>
            <a:endParaRPr lang="en-US" altLang="ja-JP" dirty="0" smtClean="0"/>
          </a:p>
          <a:p>
            <a:pPr lvl="1">
              <a:buSzPct val="100000"/>
              <a:buFont typeface="+mj-lt"/>
              <a:buAutoNum type="arabicPeriod"/>
            </a:pPr>
            <a:r>
              <a:rPr lang="ja-JP" altLang="en-US" dirty="0" smtClean="0"/>
              <a:t>モデリングツールでスケルトンコード</a:t>
            </a:r>
            <a:r>
              <a:rPr lang="en-US" altLang="ja-JP" dirty="0" smtClean="0"/>
              <a:t>(</a:t>
            </a:r>
            <a:r>
              <a:rPr lang="ja-JP" altLang="en-US" dirty="0" smtClean="0"/>
              <a:t>クラスの定義</a:t>
            </a:r>
            <a:r>
              <a:rPr lang="en-US" altLang="ja-JP" dirty="0" smtClean="0"/>
              <a:t>)</a:t>
            </a:r>
            <a:r>
              <a:rPr lang="ja-JP" altLang="en-US" dirty="0" smtClean="0"/>
              <a:t>のみ自動生成し、オブジェクトの定義や操作の中身をハンドコーディングする</a:t>
            </a:r>
            <a:endParaRPr lang="en-US" altLang="ja-JP" dirty="0" smtClean="0"/>
          </a:p>
          <a:p>
            <a:pPr marL="431800" lvl="2" indent="0">
              <a:buNone/>
            </a:pPr>
            <a:r>
              <a:rPr lang="ja-JP" altLang="en-US" dirty="0"/>
              <a:t>　</a:t>
            </a:r>
            <a:r>
              <a:rPr lang="ja-JP" altLang="en-US" dirty="0" smtClean="0"/>
              <a:t>▲ クラス</a:t>
            </a:r>
            <a:r>
              <a:rPr lang="ja-JP" altLang="en-US" dirty="0"/>
              <a:t>の定義以外は全て</a:t>
            </a:r>
            <a:r>
              <a:rPr lang="ja-JP" altLang="en-US" dirty="0" smtClean="0"/>
              <a:t>ハンドコーディング</a:t>
            </a:r>
            <a:endParaRPr lang="en-US" altLang="ja-JP" dirty="0" smtClean="0"/>
          </a:p>
          <a:p>
            <a:pPr marL="431800" lvl="2" indent="0">
              <a:buNone/>
            </a:pPr>
            <a:r>
              <a:rPr lang="ja-JP" altLang="en-US" dirty="0" smtClean="0"/>
              <a:t>　▲ モデルとソースコードの整合を取るように変更管理をしなくてはならない</a:t>
            </a:r>
            <a:endParaRPr lang="en-US" altLang="ja-JP" dirty="0" smtClean="0"/>
          </a:p>
          <a:p>
            <a:pPr marL="431800" lvl="2" indent="0">
              <a:buNone/>
            </a:pPr>
            <a:r>
              <a:rPr lang="ja-JP" altLang="en-US" dirty="0" smtClean="0"/>
              <a:t>　○ クラスの定義を自動生成する分は、ハンドコーディングの手間を減らせる</a:t>
            </a:r>
            <a:endParaRPr lang="en-US" altLang="ja-JP" dirty="0" smtClean="0"/>
          </a:p>
          <a:p>
            <a:pPr marL="431800" lvl="2" indent="0">
              <a:buNone/>
            </a:pPr>
            <a:r>
              <a:rPr lang="ja-JP" altLang="en-US" dirty="0"/>
              <a:t>　</a:t>
            </a:r>
            <a:r>
              <a:rPr lang="ja-JP" altLang="en-US" dirty="0" smtClean="0"/>
              <a:t>○ ツールによってはモデル上でのシミュレーションができる</a:t>
            </a:r>
            <a:endParaRPr lang="en-US" altLang="ja-JP" dirty="0" smtClean="0"/>
          </a:p>
          <a:p>
            <a:pPr lvl="1">
              <a:buSzPct val="100000"/>
              <a:buFont typeface="+mj-lt"/>
              <a:buAutoNum type="arabicPeriod"/>
            </a:pPr>
            <a:r>
              <a:rPr lang="ja-JP" altLang="en-US" dirty="0" smtClean="0"/>
              <a:t>モデル</a:t>
            </a:r>
            <a:r>
              <a:rPr lang="ja-JP" altLang="en-US" dirty="0"/>
              <a:t>を見ながら全てのソースコードを</a:t>
            </a:r>
            <a:r>
              <a:rPr lang="ja-JP" altLang="en-US" dirty="0" smtClean="0"/>
              <a:t>ハンドコーディングする</a:t>
            </a:r>
            <a:endParaRPr lang="en-US" altLang="ja-JP" dirty="0" smtClean="0"/>
          </a:p>
          <a:p>
            <a:pPr marL="431800" lvl="2" indent="0">
              <a:buNone/>
            </a:pPr>
            <a:r>
              <a:rPr lang="ja-JP" altLang="en-US" dirty="0" smtClean="0"/>
              <a:t>　▲ 全て</a:t>
            </a:r>
            <a:r>
              <a:rPr lang="ja-JP" altLang="en-US" dirty="0"/>
              <a:t>ハンドコーディング</a:t>
            </a:r>
            <a:endParaRPr lang="en-US" altLang="ja-JP" dirty="0"/>
          </a:p>
          <a:p>
            <a:pPr marL="431800" lvl="2" indent="0">
              <a:buNone/>
            </a:pPr>
            <a:r>
              <a:rPr lang="ja-JP" altLang="en-US" dirty="0" smtClean="0"/>
              <a:t>　▲ モデル</a:t>
            </a:r>
            <a:r>
              <a:rPr lang="ja-JP" altLang="en-US" dirty="0"/>
              <a:t>とソースコードの整合を取るように変更管理をしなくては</a:t>
            </a:r>
            <a:r>
              <a:rPr lang="ja-JP" altLang="en-US" dirty="0" smtClean="0"/>
              <a:t>ならない</a:t>
            </a:r>
            <a:endParaRPr lang="en-US" altLang="ja-JP" dirty="0"/>
          </a:p>
          <a:p>
            <a:endParaRPr kumimoji="1" lang="en-US" altLang="ja-JP" dirty="0" smtClean="0"/>
          </a:p>
        </p:txBody>
      </p:sp>
      <p:sp>
        <p:nvSpPr>
          <p:cNvPr id="3" name="タイトル 2"/>
          <p:cNvSpPr>
            <a:spLocks noGrp="1"/>
          </p:cNvSpPr>
          <p:nvPr>
            <p:ph type="title"/>
          </p:nvPr>
        </p:nvSpPr>
        <p:spPr/>
        <p:txBody>
          <a:bodyPr>
            <a:normAutofit/>
          </a:bodyPr>
          <a:lstStyle/>
          <a:p>
            <a:r>
              <a:rPr lang="en-US" altLang="ja-JP" dirty="0" smtClean="0">
                <a:solidFill>
                  <a:schemeClr val="tx1"/>
                </a:solidFill>
              </a:rPr>
              <a:t>2-1</a:t>
            </a:r>
            <a:r>
              <a:rPr lang="ja-JP" altLang="en-US" dirty="0" err="1" smtClean="0">
                <a:solidFill>
                  <a:schemeClr val="tx1"/>
                </a:solidFill>
              </a:rPr>
              <a:t>．</a:t>
            </a:r>
            <a:r>
              <a:rPr lang="ja-JP" altLang="en-US" dirty="0" smtClean="0">
                <a:solidFill>
                  <a:schemeClr val="tx1"/>
                </a:solidFill>
              </a:rPr>
              <a:t>ソースコード作成の手段</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36</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45475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r>
              <a:rPr lang="ja-JP" altLang="en-US" dirty="0" smtClean="0"/>
              <a:t>ツールの自動生成を使うか？どこまでを自動生成するか？を決める</a:t>
            </a:r>
            <a:endParaRPr lang="en-US" altLang="ja-JP" dirty="0" smtClean="0"/>
          </a:p>
          <a:p>
            <a:pPr lvl="1"/>
            <a:r>
              <a:rPr lang="ja-JP" altLang="en-US" dirty="0" smtClean="0"/>
              <a:t>開発環境や予算などの制約を踏まえて、どのツールでどこまで自動生成すると開発メンバが上手く使えて効率よく作業ができるかを考える</a:t>
            </a:r>
            <a:endParaRPr lang="en-US" altLang="ja-JP" dirty="0" smtClean="0"/>
          </a:p>
          <a:p>
            <a:pPr lvl="1"/>
            <a:endParaRPr lang="en-US" altLang="ja-JP" sz="800" dirty="0" smtClean="0"/>
          </a:p>
          <a:p>
            <a:r>
              <a:rPr lang="ja-JP" altLang="en-US" dirty="0" smtClean="0"/>
              <a:t>自動生成を使用する場合は、使用するツールで開発チームで決めた実装ルールに準拠したソースコードが生成できるようにする　　　　　　　　　　　　　　　　　　　　　　　　　　　　　　　　　　　　　　　　　　　　　　　　　　　　　　　　　　　　　　　　　　　　　　　　　　　　　　　　　　　　　　　　　　　　　　　　　　　　　　　　　　　　　　　　　　　　　　　　　　　　　　　　　　　　　　　　　　　　　　　　　　　　　　　　　　　　　　　　　　　　　　　　　　　　　　　　　　　　　　　　　　　　　　　　　　　　　　　　　　　　　　　　　　　　　　　　　　　　　　　　　　　　　　　　　　　　　　　　　　　　　　　　　　　　　　　　　　　　　　　　　　　　　　　　　　　　　　　　　　　　　　　　　　　　　　　</a:t>
            </a:r>
            <a:endParaRPr lang="en-US" altLang="ja-JP" dirty="0" smtClean="0"/>
          </a:p>
          <a:p>
            <a:pPr lvl="1"/>
            <a:r>
              <a:rPr lang="ja-JP" altLang="en-US" dirty="0" smtClean="0"/>
              <a:t>実装ルールと合わない場合は、ツールの生成ルールをカスタマイズする</a:t>
            </a:r>
            <a:endParaRPr lang="en-US" altLang="ja-JP" dirty="0" smtClean="0"/>
          </a:p>
          <a:p>
            <a:pPr lvl="1"/>
            <a:r>
              <a:rPr lang="ja-JP" altLang="en-US" dirty="0" smtClean="0"/>
              <a:t>カスタマイズでは対応しきれないものは、生成したソースコードに合わせて実装モデルを変更したり、実装ルールを見直したりする</a:t>
            </a:r>
            <a:endParaRPr lang="en-US" altLang="ja-JP" dirty="0" smtClean="0"/>
          </a:p>
          <a:p>
            <a:pPr lvl="1"/>
            <a:endParaRPr lang="en-US" altLang="ja-JP" sz="1000" dirty="0" smtClean="0"/>
          </a:p>
          <a:p>
            <a:r>
              <a:rPr lang="ja-JP" altLang="en-US" dirty="0" smtClean="0"/>
              <a:t>実際の開発現場では、ツールを使って手作業を減らしモデルを検討する時間が取れるように工夫することも大切</a:t>
            </a:r>
            <a:endParaRPr lang="en-US" altLang="ja-JP" dirty="0"/>
          </a:p>
          <a:p>
            <a:endParaRPr kumimoji="1" lang="en-US" altLang="ja-JP" dirty="0" smtClean="0"/>
          </a:p>
        </p:txBody>
      </p:sp>
      <p:sp>
        <p:nvSpPr>
          <p:cNvPr id="3" name="タイトル 2"/>
          <p:cNvSpPr>
            <a:spLocks noGrp="1"/>
          </p:cNvSpPr>
          <p:nvPr>
            <p:ph type="title"/>
          </p:nvPr>
        </p:nvSpPr>
        <p:spPr/>
        <p:txBody>
          <a:bodyPr>
            <a:normAutofit/>
          </a:bodyPr>
          <a:lstStyle/>
          <a:p>
            <a:r>
              <a:rPr lang="en-US" altLang="ja-JP" dirty="0" smtClean="0">
                <a:solidFill>
                  <a:schemeClr val="tx1"/>
                </a:solidFill>
              </a:rPr>
              <a:t>2-2</a:t>
            </a:r>
            <a:r>
              <a:rPr lang="ja-JP" altLang="en-US" dirty="0" err="1" smtClean="0">
                <a:solidFill>
                  <a:schemeClr val="tx1"/>
                </a:solidFill>
              </a:rPr>
              <a:t>．</a:t>
            </a:r>
            <a:r>
              <a:rPr lang="ja-JP" altLang="en-US" dirty="0" smtClean="0">
                <a:solidFill>
                  <a:schemeClr val="tx1"/>
                </a:solidFill>
              </a:rPr>
              <a:t>ソースコード作成手段の選択</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37</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3209203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normAutofit lnSpcReduction="10000"/>
          </a:bodyPr>
          <a:lstStyle/>
          <a:p>
            <a:r>
              <a:rPr lang="ja-JP" altLang="en-US" dirty="0" smtClean="0"/>
              <a:t>実装ルールは、開発環境や実装制約を考慮して決めるので、設計モデルのクラス構造をそのまま実装できないこともある</a:t>
            </a:r>
            <a:endParaRPr lang="en-US" altLang="ja-JP" dirty="0" smtClean="0"/>
          </a:p>
          <a:p>
            <a:pPr lvl="1"/>
            <a:r>
              <a:rPr lang="ja-JP" altLang="en-US" dirty="0" smtClean="0"/>
              <a:t>例えば、今回の</a:t>
            </a:r>
            <a:r>
              <a:rPr lang="en-US" altLang="ja-JP" dirty="0" smtClean="0"/>
              <a:t>C</a:t>
            </a:r>
            <a:r>
              <a:rPr lang="ja-JP" altLang="en-US" dirty="0" smtClean="0"/>
              <a:t>言語での実装で「継承を実装しない」といった場合など</a:t>
            </a:r>
            <a:endParaRPr lang="en-US" altLang="ja-JP" dirty="0" smtClean="0"/>
          </a:p>
          <a:p>
            <a:pPr lvl="1"/>
            <a:r>
              <a:rPr lang="ja-JP" altLang="en-US" dirty="0"/>
              <a:t>この</a:t>
            </a:r>
            <a:r>
              <a:rPr lang="ja-JP" altLang="en-US" dirty="0" smtClean="0"/>
              <a:t>場合、実装ルールの方針に合わせて実装モデルを変更したり、モデルを見て実装者が変換できるように実装ルールに変換方法を定義する必要がある</a:t>
            </a:r>
            <a:endParaRPr lang="en-US" altLang="ja-JP" dirty="0" smtClean="0"/>
          </a:p>
          <a:p>
            <a:pPr lvl="1"/>
            <a:endParaRPr lang="en-US" altLang="ja-JP" sz="1100" dirty="0" smtClean="0"/>
          </a:p>
          <a:p>
            <a:r>
              <a:rPr lang="ja-JP" altLang="en-US" dirty="0" smtClean="0"/>
              <a:t>モデルと実装ルールで乖離がある場合には、「実装方法の指示の詳細さ」と「作業負荷」のバランスを考える</a:t>
            </a:r>
            <a:endParaRPr lang="en-US" altLang="ja-JP" dirty="0" smtClean="0"/>
          </a:p>
          <a:p>
            <a:pPr lvl="1"/>
            <a:r>
              <a:rPr lang="ja-JP" altLang="en-US" dirty="0" smtClean="0"/>
              <a:t>実装者がモデルを見て各自で考えて実装するのでは、モデルの変更作業は減るが実装がばらついて整合が取れなくなる</a:t>
            </a:r>
            <a:endParaRPr lang="en-US" altLang="ja-JP" dirty="0" smtClean="0"/>
          </a:p>
          <a:p>
            <a:pPr lvl="1"/>
            <a:r>
              <a:rPr lang="ja-JP" altLang="en-US" dirty="0"/>
              <a:t>モデルで実装コードがわかるように細かな指示まで記載するのは非常に大変</a:t>
            </a:r>
            <a:endParaRPr lang="en-US" altLang="ja-JP" dirty="0"/>
          </a:p>
          <a:p>
            <a:pPr lvl="1"/>
            <a:r>
              <a:rPr lang="ja-JP" altLang="en-US" dirty="0" smtClean="0"/>
              <a:t>実装ルールは共通の定義になるので、実装ルールでは個々のモデルでの具体的な記載はできない</a:t>
            </a:r>
            <a:endParaRPr lang="en-US" altLang="ja-JP" dirty="0" smtClean="0"/>
          </a:p>
          <a:p>
            <a:pPr marL="180975" lvl="1" indent="0">
              <a:buNone/>
            </a:pPr>
            <a:r>
              <a:rPr lang="ja-JP" altLang="en-US" dirty="0" smtClean="0"/>
              <a:t>そのため、</a:t>
            </a:r>
            <a:endParaRPr lang="en-US" altLang="ja-JP" dirty="0" smtClean="0"/>
          </a:p>
          <a:p>
            <a:pPr lvl="1"/>
            <a:r>
              <a:rPr lang="ja-JP" altLang="en-US" dirty="0" smtClean="0"/>
              <a:t>作業が大変ではなく、どの実装者でも迷わずに作業できて全体で整合がとれるようにするには、実装ルールでどこまで定義するか、モデルでどこまで実装方法を表現するかを考える</a:t>
            </a:r>
            <a:endParaRPr lang="en-US" altLang="ja-JP" dirty="0" smtClean="0"/>
          </a:p>
          <a:p>
            <a:pPr lvl="1"/>
            <a:endParaRPr lang="en-US" altLang="ja-JP" dirty="0" smtClean="0"/>
          </a:p>
          <a:p>
            <a:endParaRPr lang="en-US" altLang="ja-JP" dirty="0"/>
          </a:p>
          <a:p>
            <a:endParaRPr kumimoji="1" lang="en-US" altLang="ja-JP" dirty="0" smtClean="0"/>
          </a:p>
        </p:txBody>
      </p:sp>
      <p:sp>
        <p:nvSpPr>
          <p:cNvPr id="3" name="タイトル 2"/>
          <p:cNvSpPr>
            <a:spLocks noGrp="1"/>
          </p:cNvSpPr>
          <p:nvPr>
            <p:ph type="title"/>
          </p:nvPr>
        </p:nvSpPr>
        <p:spPr/>
        <p:txBody>
          <a:bodyPr>
            <a:normAutofit/>
          </a:bodyPr>
          <a:lstStyle/>
          <a:p>
            <a:r>
              <a:rPr lang="en-US" altLang="ja-JP" dirty="0" smtClean="0">
                <a:solidFill>
                  <a:schemeClr val="tx1"/>
                </a:solidFill>
              </a:rPr>
              <a:t>1-4</a:t>
            </a:r>
            <a:r>
              <a:rPr lang="ja-JP" altLang="en-US" dirty="0" err="1" smtClean="0">
                <a:solidFill>
                  <a:schemeClr val="tx1"/>
                </a:solidFill>
              </a:rPr>
              <a:t>．</a:t>
            </a:r>
            <a:r>
              <a:rPr lang="ja-JP" altLang="en-US" dirty="0" smtClean="0">
                <a:solidFill>
                  <a:schemeClr val="tx1"/>
                </a:solidFill>
              </a:rPr>
              <a:t>モデルと実装ルールの棲み分け</a:t>
            </a: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38</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288312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この教材について</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F12C81C-3C9A-484E-A481-0FD267156323}" type="slidenum">
              <a:rPr lang="ja-JP" altLang="en-US" smtClean="0"/>
              <a:pPr>
                <a:defRPr/>
              </a:pPr>
              <a:t>39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endParaRPr lang="ja-JP" altLang="en-US" dirty="0"/>
          </a:p>
        </p:txBody>
      </p:sp>
      <p:sp>
        <p:nvSpPr>
          <p:cNvPr id="8" name="コンテンツ プレースホルダ 4"/>
          <p:cNvSpPr>
            <a:spLocks noGrp="1"/>
          </p:cNvSpPr>
          <p:nvPr/>
        </p:nvSpPr>
        <p:spPr bwMode="auto">
          <a:xfrm>
            <a:off x="230934" y="1044575"/>
            <a:ext cx="8682132"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kumimoji="1" sz="2800" spc="-100" baseline="0">
                <a:solidFill>
                  <a:schemeClr val="accent3">
                    <a:lumMod val="50000"/>
                  </a:schemeClr>
                </a:solidFill>
                <a:latin typeface="+mn-lt"/>
                <a:ea typeface="+mn-ea"/>
                <a:cs typeface="+mn-cs"/>
              </a:defRPr>
            </a:lvl1pPr>
            <a:lvl2pPr marL="54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l"/>
              <a:tabLst/>
              <a:defRPr kumimoji="1" sz="2400" baseline="0">
                <a:solidFill>
                  <a:srgbClr val="5C4522"/>
                </a:solidFill>
                <a:latin typeface="+mn-lt"/>
                <a:ea typeface="+mn-ea"/>
                <a:cs typeface="+mn-cs"/>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kumimoji="1" sz="1600" baseline="0">
                <a:solidFill>
                  <a:schemeClr val="accent3">
                    <a:lumMod val="50000"/>
                  </a:schemeClr>
                </a:solidFill>
                <a:latin typeface="+mn-lt"/>
                <a:ea typeface="+mn-ea"/>
                <a:cs typeface="+mn-cs"/>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kumimoji="1" sz="1400" baseline="0">
                <a:solidFill>
                  <a:schemeClr val="accent4">
                    <a:lumMod val="50000"/>
                  </a:schemeClr>
                </a:solidFill>
                <a:latin typeface="+mn-lt"/>
                <a:ea typeface="+mn-ea"/>
                <a:cs typeface="+mn-cs"/>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kumimoji="1" sz="1400" baseline="0">
                <a:solidFill>
                  <a:schemeClr val="accent5">
                    <a:lumMod val="75000"/>
                  </a:schemeClr>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r>
              <a:rPr lang="ja-JP" altLang="en-US" dirty="0" smtClean="0"/>
              <a:t>目的</a:t>
            </a:r>
            <a:endParaRPr lang="en-US" altLang="ja-JP" dirty="0" smtClean="0"/>
          </a:p>
          <a:p>
            <a:pPr lvl="1"/>
            <a:r>
              <a:rPr lang="ja-JP" altLang="en-US" dirty="0" smtClean="0"/>
              <a:t>この教材は、</a:t>
            </a:r>
            <a:r>
              <a:rPr lang="en-US" altLang="ja-JP" dirty="0" smtClean="0"/>
              <a:t>ET</a:t>
            </a:r>
            <a:r>
              <a:rPr lang="ja-JP" altLang="en-US" dirty="0" smtClean="0"/>
              <a:t>ロボコンに参加されるみなさんが、モデルを作成</a:t>
            </a:r>
            <a:r>
              <a:rPr lang="ja-JP" altLang="en-US" dirty="0"/>
              <a:t>して競技に参加する上で必要となる知識やスキル取得の機会を提供することを目的に作成したもの</a:t>
            </a:r>
            <a:r>
              <a:rPr lang="ja-JP" altLang="en-US" dirty="0" smtClean="0"/>
              <a:t>です</a:t>
            </a:r>
            <a:endParaRPr lang="en-US" altLang="ja-JP" dirty="0" smtClean="0"/>
          </a:p>
          <a:p>
            <a:pPr lvl="1"/>
            <a:endParaRPr lang="en-US" altLang="ja-JP" sz="900" dirty="0" smtClean="0"/>
          </a:p>
          <a:p>
            <a:r>
              <a:rPr lang="ja-JP" altLang="en-US" dirty="0" smtClean="0"/>
              <a:t>著作権</a:t>
            </a:r>
          </a:p>
          <a:p>
            <a:pPr lvl="1"/>
            <a:r>
              <a:rPr lang="ja-JP" altLang="en-US" dirty="0" smtClean="0"/>
              <a:t>この教材は</a:t>
            </a:r>
            <a:r>
              <a:rPr lang="en-US" altLang="ja-JP" dirty="0" smtClean="0"/>
              <a:t>ET</a:t>
            </a:r>
            <a:r>
              <a:rPr lang="ja-JP" altLang="en-US" dirty="0" smtClean="0"/>
              <a:t>ロボコン東海地区実行委員会が作成したものです</a:t>
            </a:r>
          </a:p>
          <a:p>
            <a:pPr lvl="1"/>
            <a:r>
              <a:rPr lang="ja-JP" altLang="en-US" dirty="0" smtClean="0"/>
              <a:t>この教材の著作権は、</a:t>
            </a:r>
            <a:r>
              <a:rPr lang="en-US" altLang="ja-JP" dirty="0" smtClean="0"/>
              <a:t>ET</a:t>
            </a:r>
            <a:r>
              <a:rPr lang="ja-JP" altLang="en-US" dirty="0" smtClean="0"/>
              <a:t>ロボコン東海地区実行委員会に帰属します</a:t>
            </a:r>
            <a:endParaRPr lang="en-US" altLang="ja-JP" dirty="0" smtClean="0"/>
          </a:p>
          <a:p>
            <a:pPr lvl="1"/>
            <a:r>
              <a:rPr lang="en-US" altLang="ja-JP" dirty="0" err="1" smtClean="0"/>
              <a:t>astah</a:t>
            </a:r>
            <a:r>
              <a:rPr lang="ja-JP" altLang="en-US" dirty="0" smtClean="0"/>
              <a:t>*ならびにそのロゴは株式会社チェンジビジョンの登録商標です</a:t>
            </a:r>
            <a:endParaRPr lang="en-US" altLang="ja-JP" dirty="0" smtClean="0"/>
          </a:p>
          <a:p>
            <a:pPr lvl="1"/>
            <a:endParaRPr lang="en-US" altLang="ja-JP" sz="1300" dirty="0" smtClean="0"/>
          </a:p>
          <a:p>
            <a:r>
              <a:rPr lang="ja-JP" altLang="en-US" dirty="0" smtClean="0"/>
              <a:t>使用について</a:t>
            </a:r>
          </a:p>
          <a:p>
            <a:pPr lvl="1"/>
            <a:r>
              <a:rPr lang="en-US" altLang="ja-JP" dirty="0" smtClean="0"/>
              <a:t>ET</a:t>
            </a:r>
            <a:r>
              <a:rPr lang="ja-JP" altLang="en-US" dirty="0" smtClean="0"/>
              <a:t>ロボコン東海地区大会の参加資格（企業・大学・個人）の範囲内に限り、ご自由に活用していただいてかまいません</a:t>
            </a:r>
            <a:endParaRPr lang="en-US" altLang="ja-JP" dirty="0" smtClean="0"/>
          </a:p>
        </p:txBody>
      </p:sp>
    </p:spTree>
    <p:extLst>
      <p:ext uri="{BB962C8B-B14F-4D97-AF65-F5344CB8AC3E}">
        <p14:creationId xmlns:p14="http://schemas.microsoft.com/office/powerpoint/2010/main" val="295750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456200" cy="5378400"/>
          </a:xfrm>
        </p:spPr>
        <p:txBody>
          <a:bodyPr>
            <a:normAutofit/>
          </a:bodyPr>
          <a:lstStyle/>
          <a:p>
            <a:pPr marL="0" indent="0">
              <a:spcAft>
                <a:spcPts val="0"/>
              </a:spcAft>
              <a:buNone/>
            </a:pPr>
            <a:r>
              <a:rPr kumimoji="1" lang="ja-JP" altLang="en-US" dirty="0" smtClean="0"/>
              <a:t>モデルの概念と</a:t>
            </a:r>
            <a:r>
              <a:rPr kumimoji="1" lang="en-US" altLang="ja-JP" dirty="0" smtClean="0"/>
              <a:t>C</a:t>
            </a:r>
            <a:r>
              <a:rPr kumimoji="1" lang="ja-JP" altLang="en-US" dirty="0" smtClean="0"/>
              <a:t>言語を対応づける方法を検討し、</a:t>
            </a:r>
            <a:endParaRPr kumimoji="1" lang="en-US" altLang="ja-JP" dirty="0" smtClean="0"/>
          </a:p>
          <a:p>
            <a:pPr marL="0" indent="0">
              <a:spcBef>
                <a:spcPts val="0"/>
              </a:spcBef>
              <a:buNone/>
            </a:pPr>
            <a:r>
              <a:rPr kumimoji="1" lang="ja-JP" altLang="en-US" dirty="0" smtClean="0"/>
              <a:t>どの方法を使うかを選択します</a:t>
            </a:r>
            <a:endParaRPr kumimoji="1" lang="en-US" altLang="ja-JP" dirty="0" smtClean="0"/>
          </a:p>
          <a:p>
            <a:r>
              <a:rPr kumimoji="1" lang="ja-JP" altLang="en-US" dirty="0" smtClean="0"/>
              <a:t>クラスの実現</a:t>
            </a:r>
            <a:endParaRPr kumimoji="1" lang="en-US" altLang="ja-JP" dirty="0" smtClean="0"/>
          </a:p>
          <a:p>
            <a:pPr lvl="1"/>
            <a:r>
              <a:rPr lang="ja-JP" altLang="en-US" dirty="0" smtClean="0"/>
              <a:t>クラスと構造体を対応づけてその構造体用の関数を用意し、構造体と関数でクラスを実現</a:t>
            </a:r>
            <a:r>
              <a:rPr lang="ja-JP" altLang="en-US" dirty="0"/>
              <a:t>する</a:t>
            </a:r>
            <a:endParaRPr lang="en-US" altLang="ja-JP" dirty="0" smtClean="0"/>
          </a:p>
          <a:p>
            <a:pPr marL="252412" lvl="1" indent="0">
              <a:spcAft>
                <a:spcPts val="600"/>
              </a:spcAft>
              <a:buNone/>
            </a:pPr>
            <a:r>
              <a:rPr lang="ja-JP" altLang="en-US" dirty="0" smtClean="0"/>
              <a:t>　　</a:t>
            </a:r>
            <a:r>
              <a:rPr lang="en-US" altLang="ja-JP" dirty="0" smtClean="0"/>
              <a:t>※ </a:t>
            </a:r>
            <a:r>
              <a:rPr lang="ja-JP" altLang="en-US" dirty="0" smtClean="0"/>
              <a:t>クラスが構造体で、オブジェクトがその構造体型の変数となる</a:t>
            </a:r>
            <a:endParaRPr lang="en-US" altLang="ja-JP" dirty="0" smtClean="0"/>
          </a:p>
          <a:p>
            <a:pPr lvl="1"/>
            <a:r>
              <a:rPr lang="ja-JP" altLang="en-US" dirty="0" smtClean="0"/>
              <a:t>オブジェクトの数が固定で静的の場合に構造体を使わない方法も使える</a:t>
            </a:r>
            <a:endParaRPr lang="en-US" altLang="ja-JP" dirty="0" smtClean="0"/>
          </a:p>
          <a:p>
            <a:pPr lvl="1">
              <a:lnSpc>
                <a:spcPts val="500"/>
              </a:lnSpc>
            </a:pPr>
            <a:endParaRPr kumimoji="1" lang="en-US" altLang="ja-JP" dirty="0" smtClean="0"/>
          </a:p>
          <a:p>
            <a:r>
              <a:rPr lang="ja-JP" altLang="en-US" dirty="0"/>
              <a:t>関連の扱い方</a:t>
            </a:r>
            <a:endParaRPr lang="en-US" altLang="ja-JP" dirty="0"/>
          </a:p>
          <a:p>
            <a:pPr marL="180975" lvl="1" indent="0">
              <a:buNone/>
            </a:pPr>
            <a:r>
              <a:rPr lang="ja-JP" altLang="en-US" dirty="0"/>
              <a:t>クラスの実現方法に依存する</a:t>
            </a:r>
            <a:endParaRPr lang="en-US" altLang="ja-JP" dirty="0"/>
          </a:p>
          <a:p>
            <a:pPr lvl="1"/>
            <a:r>
              <a:rPr lang="ja-JP" altLang="en-US" dirty="0"/>
              <a:t>クラスが構造体なら構造体のポインタを使う</a:t>
            </a:r>
            <a:endParaRPr lang="en-US" altLang="ja-JP" dirty="0"/>
          </a:p>
          <a:p>
            <a:pPr marL="180975" lvl="1" indent="0">
              <a:spcBef>
                <a:spcPts val="0"/>
              </a:spcBef>
              <a:buNone/>
            </a:pPr>
            <a:r>
              <a:rPr lang="ja-JP" altLang="en-US" dirty="0"/>
              <a:t>　　</a:t>
            </a:r>
            <a:r>
              <a:rPr lang="en-US" altLang="ja-JP" dirty="0"/>
              <a:t>※</a:t>
            </a:r>
            <a:r>
              <a:rPr lang="ja-JP" altLang="en-US" dirty="0"/>
              <a:t>関連したクラスの構造体のポインタを持たせて関連づける</a:t>
            </a:r>
            <a:endParaRPr lang="en-US" altLang="ja-JP" dirty="0"/>
          </a:p>
          <a:p>
            <a:pPr lvl="1"/>
            <a:r>
              <a:rPr lang="ja-JP" altLang="en-US" dirty="0"/>
              <a:t>構造体を使わない場合には、関連したクラスの関数の直接呼び出しに</a:t>
            </a:r>
            <a:r>
              <a:rPr lang="ja-JP" altLang="en-US" dirty="0" smtClean="0"/>
              <a:t>する</a:t>
            </a:r>
            <a:endParaRPr lang="en-US" altLang="ja-JP" dirty="0"/>
          </a:p>
        </p:txBody>
      </p:sp>
      <p:sp>
        <p:nvSpPr>
          <p:cNvPr id="6" name="タイトル 5"/>
          <p:cNvSpPr>
            <a:spLocks noGrp="1"/>
          </p:cNvSpPr>
          <p:nvPr>
            <p:ph type="title"/>
          </p:nvPr>
        </p:nvSpPr>
        <p:spPr/>
        <p:txBody>
          <a:bodyPr>
            <a:normAutofit/>
          </a:bodyPr>
          <a:lstStyle/>
          <a:p>
            <a:r>
              <a:rPr lang="en-US" altLang="ja-JP" dirty="0">
                <a:solidFill>
                  <a:schemeClr val="tx1"/>
                </a:solidFill>
              </a:rPr>
              <a:t>1</a:t>
            </a:r>
            <a:r>
              <a:rPr lang="en-US" altLang="ja-JP" dirty="0" smtClean="0">
                <a:solidFill>
                  <a:schemeClr val="tx1"/>
                </a:solidFill>
              </a:rPr>
              <a:t>-2</a:t>
            </a:r>
            <a:r>
              <a:rPr lang="ja-JP" altLang="en-US" dirty="0" err="1" smtClean="0">
                <a:solidFill>
                  <a:schemeClr val="tx1"/>
                </a:solidFill>
              </a:rPr>
              <a:t>．</a:t>
            </a:r>
            <a:r>
              <a:rPr lang="ja-JP" altLang="en-US" dirty="0" smtClean="0">
                <a:solidFill>
                  <a:schemeClr val="tx1"/>
                </a:solidFill>
              </a:rPr>
              <a:t>実装方法の候補を検討する</a:t>
            </a:r>
            <a:r>
              <a:rPr lang="ja-JP" altLang="en-US" dirty="0">
                <a:solidFill>
                  <a:schemeClr val="tx1"/>
                </a:solidFill>
              </a:rPr>
              <a:t>（</a:t>
            </a:r>
            <a:r>
              <a:rPr lang="ja-JP" altLang="en-US" dirty="0" smtClean="0">
                <a:solidFill>
                  <a:schemeClr val="tx1"/>
                </a:solidFill>
              </a:rPr>
              <a:t>１</a:t>
            </a:r>
            <a:r>
              <a:rPr lang="ja-JP" altLang="en-US" dirty="0">
                <a:solidFill>
                  <a:schemeClr val="tx1"/>
                </a:solidFill>
              </a:rPr>
              <a:t>）</a:t>
            </a:r>
            <a:endParaRPr kumimoji="1" lang="ja-JP" altLang="en-US" dirty="0"/>
          </a:p>
        </p:txBody>
      </p:sp>
      <p:sp>
        <p:nvSpPr>
          <p:cNvPr id="2" name="スライド番号プレースホルダー 1"/>
          <p:cNvSpPr>
            <a:spLocks noGrp="1"/>
          </p:cNvSpPr>
          <p:nvPr>
            <p:ph type="sldNum" sz="quarter" idx="11"/>
          </p:nvPr>
        </p:nvSpPr>
        <p:spPr/>
        <p:txBody>
          <a:bodyPr/>
          <a:lstStyle/>
          <a:p>
            <a:pPr>
              <a:defRPr/>
            </a:pPr>
            <a:fld id="{DF12C81C-3C9A-484E-A481-0FD267156323}" type="slidenum">
              <a:rPr lang="ja-JP" altLang="en-US" smtClean="0"/>
              <a:pPr>
                <a:defRPr/>
              </a:pPr>
              <a:t>4</a:t>
            </a:fld>
            <a:endParaRPr lang="en-US" altLang="ja-JP" dirty="0"/>
          </a:p>
        </p:txBody>
      </p:sp>
      <p:sp>
        <p:nvSpPr>
          <p:cNvPr id="3" name="フッター プレースホルダー 2"/>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204086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456200" cy="5378400"/>
          </a:xfrm>
        </p:spPr>
        <p:txBody>
          <a:bodyPr>
            <a:normAutofit/>
          </a:bodyPr>
          <a:lstStyle/>
          <a:p>
            <a:pPr lvl="1">
              <a:lnSpc>
                <a:spcPts val="500"/>
              </a:lnSpc>
            </a:pPr>
            <a:endParaRPr kumimoji="1" lang="en-US" altLang="ja-JP" dirty="0" smtClean="0"/>
          </a:p>
          <a:p>
            <a:r>
              <a:rPr lang="ja-JP" altLang="en-US" dirty="0"/>
              <a:t>継承の実現</a:t>
            </a:r>
            <a:endParaRPr lang="en-US" altLang="ja-JP" dirty="0"/>
          </a:p>
          <a:p>
            <a:pPr lvl="1"/>
            <a:r>
              <a:rPr lang="ja-JP" altLang="en-US" dirty="0"/>
              <a:t>継承に類似したしくみをライブラリやマクロで作る</a:t>
            </a:r>
            <a:endParaRPr lang="en-US" altLang="ja-JP" dirty="0"/>
          </a:p>
          <a:p>
            <a:pPr lvl="1"/>
            <a:r>
              <a:rPr lang="ja-JP" altLang="en-US" dirty="0"/>
              <a:t>親クラスの属性と操作を子クラスにも保持させる（継承は使わない）</a:t>
            </a:r>
            <a:endParaRPr lang="en-US" altLang="ja-JP" dirty="0"/>
          </a:p>
          <a:p>
            <a:pPr>
              <a:spcBef>
                <a:spcPts val="1000"/>
              </a:spcBef>
            </a:pPr>
            <a:r>
              <a:rPr lang="ja-JP" altLang="en-US" dirty="0" smtClean="0"/>
              <a:t>オブジェクトの生成と破棄の対処方法</a:t>
            </a:r>
            <a:endParaRPr kumimoji="1" lang="en-US" altLang="ja-JP" dirty="0" smtClean="0"/>
          </a:p>
          <a:p>
            <a:pPr lvl="1"/>
            <a:r>
              <a:rPr lang="ja-JP" altLang="en-US" dirty="0"/>
              <a:t>構造体を使う場合、オブジェクトの生成は変数を確保し初期化する</a:t>
            </a:r>
            <a:r>
              <a:rPr lang="ja-JP" altLang="en-US" dirty="0" smtClean="0"/>
              <a:t>関数で行い、オブジェクト破棄</a:t>
            </a:r>
            <a:r>
              <a:rPr lang="ja-JP" altLang="en-US" dirty="0"/>
              <a:t>は確保した領域を開放する</a:t>
            </a:r>
            <a:r>
              <a:rPr lang="ja-JP" altLang="en-US" dirty="0" smtClean="0"/>
              <a:t>関数で行う</a:t>
            </a:r>
            <a:endParaRPr lang="en-US" altLang="ja-JP" dirty="0" smtClean="0"/>
          </a:p>
          <a:p>
            <a:pPr lvl="1"/>
            <a:r>
              <a:rPr lang="ja-JP" altLang="en-US" dirty="0" smtClean="0"/>
              <a:t>静的</a:t>
            </a:r>
            <a:r>
              <a:rPr lang="ja-JP" altLang="en-US" dirty="0"/>
              <a:t>なオブジェクトは、生成・破棄のしくみを</a:t>
            </a:r>
            <a:r>
              <a:rPr lang="ja-JP" altLang="en-US" dirty="0" smtClean="0"/>
              <a:t>使わず初期化する</a:t>
            </a:r>
            <a:r>
              <a:rPr lang="ja-JP" altLang="en-US" dirty="0"/>
              <a:t>だけ</a:t>
            </a:r>
            <a:r>
              <a:rPr lang="ja-JP" altLang="en-US" dirty="0" smtClean="0"/>
              <a:t>にすることもできる</a:t>
            </a:r>
            <a:endParaRPr lang="en-US" altLang="ja-JP" dirty="0" smtClean="0"/>
          </a:p>
          <a:p>
            <a:pPr>
              <a:spcBef>
                <a:spcPts val="1000"/>
              </a:spcBef>
            </a:pPr>
            <a:r>
              <a:rPr kumimoji="1" lang="ja-JP" altLang="en-US" dirty="0" smtClean="0"/>
              <a:t>実装の前にモデルの段階で考えておくこと</a:t>
            </a:r>
            <a:endParaRPr kumimoji="1" lang="en-US" altLang="ja-JP" dirty="0"/>
          </a:p>
          <a:p>
            <a:pPr lvl="1"/>
            <a:r>
              <a:rPr lang="ja-JP" altLang="en-US" dirty="0"/>
              <a:t>実現方法を反映させたモデルを書くかどうか、又はモデルはそのままでコードにする時に実装ルールを見て変換するかを検討</a:t>
            </a:r>
            <a:r>
              <a:rPr lang="ja-JP" altLang="en-US" dirty="0" smtClean="0"/>
              <a:t>する</a:t>
            </a:r>
            <a:endParaRPr lang="en-US" altLang="ja-JP" dirty="0" smtClean="0"/>
          </a:p>
          <a:p>
            <a:pPr marL="180975" lvl="1" indent="0">
              <a:buNone/>
            </a:pPr>
            <a:endParaRPr lang="en-US" altLang="ja-JP" sz="100" dirty="0" smtClean="0"/>
          </a:p>
        </p:txBody>
      </p:sp>
      <p:sp>
        <p:nvSpPr>
          <p:cNvPr id="6" name="タイトル 5"/>
          <p:cNvSpPr>
            <a:spLocks noGrp="1"/>
          </p:cNvSpPr>
          <p:nvPr>
            <p:ph type="title"/>
          </p:nvPr>
        </p:nvSpPr>
        <p:spPr/>
        <p:txBody>
          <a:bodyPr>
            <a:normAutofit/>
          </a:bodyPr>
          <a:lstStyle/>
          <a:p>
            <a:r>
              <a:rPr lang="en-US" altLang="ja-JP" dirty="0">
                <a:solidFill>
                  <a:schemeClr val="tx1"/>
                </a:solidFill>
              </a:rPr>
              <a:t>1</a:t>
            </a:r>
            <a:r>
              <a:rPr lang="en-US" altLang="ja-JP" dirty="0" smtClean="0">
                <a:solidFill>
                  <a:schemeClr val="tx1"/>
                </a:solidFill>
              </a:rPr>
              <a:t>-2</a:t>
            </a:r>
            <a:r>
              <a:rPr lang="ja-JP" altLang="en-US" dirty="0" err="1" smtClean="0">
                <a:solidFill>
                  <a:schemeClr val="tx1"/>
                </a:solidFill>
              </a:rPr>
              <a:t>．</a:t>
            </a:r>
            <a:r>
              <a:rPr lang="ja-JP" altLang="en-US" dirty="0" smtClean="0">
                <a:solidFill>
                  <a:schemeClr val="tx1"/>
                </a:solidFill>
              </a:rPr>
              <a:t>実装方法の候補を検討する（２）</a:t>
            </a:r>
            <a:endParaRPr kumimoji="1" lang="ja-JP" altLang="en-US" dirty="0"/>
          </a:p>
        </p:txBody>
      </p:sp>
      <p:sp>
        <p:nvSpPr>
          <p:cNvPr id="2" name="スライド番号プレースホルダー 1"/>
          <p:cNvSpPr>
            <a:spLocks noGrp="1"/>
          </p:cNvSpPr>
          <p:nvPr>
            <p:ph type="sldNum" sz="quarter" idx="11"/>
          </p:nvPr>
        </p:nvSpPr>
        <p:spPr/>
        <p:txBody>
          <a:bodyPr/>
          <a:lstStyle/>
          <a:p>
            <a:pPr>
              <a:defRPr/>
            </a:pPr>
            <a:fld id="{DF12C81C-3C9A-484E-A481-0FD267156323}" type="slidenum">
              <a:rPr lang="ja-JP" altLang="en-US" smtClean="0"/>
              <a:pPr>
                <a:defRPr/>
              </a:pPr>
              <a:t>5</a:t>
            </a:fld>
            <a:endParaRPr lang="en-US" altLang="ja-JP" dirty="0"/>
          </a:p>
        </p:txBody>
      </p:sp>
      <p:sp>
        <p:nvSpPr>
          <p:cNvPr id="3" name="フッター プレースホルダー 2"/>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339601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a:xfrm>
            <a:off x="205200" y="977900"/>
            <a:ext cx="8087900" cy="5676900"/>
          </a:xfrm>
        </p:spPr>
        <p:txBody>
          <a:bodyPr bIns="36000">
            <a:normAutofit/>
          </a:bodyPr>
          <a:lstStyle/>
          <a:p>
            <a:pPr marL="0" indent="0">
              <a:spcAft>
                <a:spcPts val="1000"/>
              </a:spcAft>
              <a:buNone/>
            </a:pPr>
            <a:r>
              <a:rPr kumimoji="1" lang="ja-JP" altLang="en-US" dirty="0" smtClean="0"/>
              <a:t>本資料で紹介する実装ルールは、以下の方針で対応します</a:t>
            </a:r>
            <a:endParaRPr kumimoji="1" lang="en-US" altLang="ja-JP" dirty="0" smtClean="0"/>
          </a:p>
          <a:p>
            <a:r>
              <a:rPr kumimoji="1" lang="ja-JP" altLang="en-US" dirty="0" smtClean="0"/>
              <a:t>クラスの実現</a:t>
            </a:r>
            <a:endParaRPr kumimoji="1" lang="en-US" altLang="ja-JP" dirty="0" smtClean="0"/>
          </a:p>
          <a:p>
            <a:pPr lvl="1"/>
            <a:r>
              <a:rPr lang="ja-JP" altLang="en-US" dirty="0" smtClean="0"/>
              <a:t>クラスを構造体に対応づけ、その構造体用の関数を作る</a:t>
            </a:r>
            <a:endParaRPr lang="en-US" altLang="ja-JP" dirty="0" smtClean="0"/>
          </a:p>
          <a:p>
            <a:pPr lvl="1"/>
            <a:r>
              <a:rPr lang="ja-JP" altLang="en-US" dirty="0"/>
              <a:t>どの</a:t>
            </a:r>
            <a:r>
              <a:rPr lang="ja-JP" altLang="en-US" dirty="0" smtClean="0"/>
              <a:t>クラスの構造体と関数なのかは</a:t>
            </a:r>
            <a:r>
              <a:rPr lang="ja-JP" altLang="en-US" dirty="0"/>
              <a:t>名前で特定できるようにする</a:t>
            </a:r>
            <a:endParaRPr lang="en-US" altLang="ja-JP" dirty="0"/>
          </a:p>
          <a:p>
            <a:pPr>
              <a:spcBef>
                <a:spcPts val="600"/>
              </a:spcBef>
            </a:pPr>
            <a:r>
              <a:rPr kumimoji="1" lang="ja-JP" altLang="en-US" dirty="0" smtClean="0"/>
              <a:t>関連の扱い方</a:t>
            </a:r>
            <a:endParaRPr kumimoji="1" lang="en-US" altLang="ja-JP" dirty="0" smtClean="0"/>
          </a:p>
          <a:p>
            <a:pPr lvl="1">
              <a:spcAft>
                <a:spcPts val="0"/>
              </a:spcAft>
            </a:pPr>
            <a:r>
              <a:rPr lang="ja-JP" altLang="en-US" dirty="0" smtClean="0"/>
              <a:t>クラスを構造体に対応付けるので、構造体のポインタを使う</a:t>
            </a:r>
            <a:endParaRPr kumimoji="1" lang="en-US" altLang="ja-JP" dirty="0" smtClean="0"/>
          </a:p>
          <a:p>
            <a:pPr>
              <a:spcBef>
                <a:spcPts val="600"/>
              </a:spcBef>
            </a:pPr>
            <a:r>
              <a:rPr lang="ja-JP" altLang="en-US" dirty="0" smtClean="0"/>
              <a:t>継承の実現</a:t>
            </a:r>
            <a:endParaRPr lang="en-US" altLang="ja-JP" dirty="0" smtClean="0"/>
          </a:p>
          <a:p>
            <a:pPr lvl="1">
              <a:spcAft>
                <a:spcPts val="600"/>
              </a:spcAft>
            </a:pPr>
            <a:r>
              <a:rPr lang="ja-JP" altLang="en-US" dirty="0" smtClean="0"/>
              <a:t>この演習のシステムでは共通する部分</a:t>
            </a:r>
            <a:r>
              <a:rPr lang="en-US" altLang="ja-JP" dirty="0" smtClean="0"/>
              <a:t>(</a:t>
            </a:r>
            <a:r>
              <a:rPr lang="ja-JP" altLang="en-US" dirty="0" smtClean="0"/>
              <a:t>継承できる部分</a:t>
            </a:r>
            <a:r>
              <a:rPr lang="en-US" altLang="ja-JP" dirty="0" smtClean="0"/>
              <a:t>)</a:t>
            </a:r>
            <a:r>
              <a:rPr lang="ja-JP" altLang="en-US" dirty="0" smtClean="0"/>
              <a:t>は少ないので、継承のしくみは使わず親クラスの属性・操作を子クラスに持たせる</a:t>
            </a:r>
            <a:endParaRPr lang="en-US" altLang="ja-JP" dirty="0" smtClean="0"/>
          </a:p>
          <a:p>
            <a:pPr>
              <a:spcBef>
                <a:spcPts val="600"/>
              </a:spcBef>
            </a:pPr>
            <a:r>
              <a:rPr kumimoji="1" lang="ja-JP" altLang="en-US" dirty="0" smtClean="0"/>
              <a:t>オブジェクトの生成と破棄の対処方法</a:t>
            </a:r>
            <a:endParaRPr kumimoji="1" lang="en-US" altLang="ja-JP" dirty="0" smtClean="0"/>
          </a:p>
          <a:p>
            <a:pPr lvl="1">
              <a:spcAft>
                <a:spcPts val="600"/>
              </a:spcAft>
            </a:pPr>
            <a:r>
              <a:rPr lang="ja-JP" altLang="en-US" dirty="0" smtClean="0"/>
              <a:t>この演習のシステムではオブジェクトの動的な生成は不要なので、初期化する関数のみ作る</a:t>
            </a:r>
            <a:endParaRPr lang="en-US" altLang="ja-JP" dirty="0"/>
          </a:p>
          <a:p>
            <a:pPr lvl="2"/>
            <a:r>
              <a:rPr lang="en-US" altLang="ja-JP" dirty="0" smtClean="0"/>
              <a:t>※</a:t>
            </a:r>
            <a:r>
              <a:rPr lang="ja-JP" altLang="en-US" dirty="0" smtClean="0"/>
              <a:t>コンストラクタ・デストラクタに相当する関数は作らない</a:t>
            </a:r>
            <a:endParaRPr lang="en-US" altLang="ja-JP" dirty="0" smtClean="0"/>
          </a:p>
          <a:p>
            <a:pPr>
              <a:spcBef>
                <a:spcPts val="600"/>
              </a:spcBef>
            </a:pPr>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6</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5"/>
          <p:cNvSpPr>
            <a:spLocks noGrp="1"/>
          </p:cNvSpPr>
          <p:nvPr>
            <p:ph type="title"/>
          </p:nvPr>
        </p:nvSpPr>
        <p:spPr>
          <a:xfrm>
            <a:off x="206374" y="185738"/>
            <a:ext cx="8300245" cy="657225"/>
          </a:xfrm>
        </p:spPr>
        <p:txBody>
          <a:bodyPr>
            <a:normAutofit/>
          </a:bodyPr>
          <a:lstStyle/>
          <a:p>
            <a:r>
              <a:rPr lang="en-US" altLang="ja-JP" dirty="0">
                <a:solidFill>
                  <a:schemeClr val="tx1"/>
                </a:solidFill>
              </a:rPr>
              <a:t>1</a:t>
            </a:r>
            <a:r>
              <a:rPr lang="en-US" altLang="ja-JP" dirty="0" smtClean="0">
                <a:solidFill>
                  <a:schemeClr val="tx1"/>
                </a:solidFill>
              </a:rPr>
              <a:t>-3</a:t>
            </a:r>
            <a:r>
              <a:rPr lang="ja-JP" altLang="en-US" dirty="0" err="1" smtClean="0">
                <a:solidFill>
                  <a:schemeClr val="tx1"/>
                </a:solidFill>
              </a:rPr>
              <a:t>．</a:t>
            </a:r>
            <a:r>
              <a:rPr lang="ja-JP" altLang="en-US" dirty="0">
                <a:solidFill>
                  <a:schemeClr val="tx1"/>
                </a:solidFill>
              </a:rPr>
              <a:t>本資料</a:t>
            </a:r>
            <a:r>
              <a:rPr lang="ja-JP" altLang="en-US" dirty="0" smtClean="0">
                <a:solidFill>
                  <a:schemeClr val="tx1"/>
                </a:solidFill>
              </a:rPr>
              <a:t>での対応方法を決める（１）</a:t>
            </a:r>
            <a:endParaRPr kumimoji="1" lang="ja-JP" altLang="en-US" dirty="0"/>
          </a:p>
        </p:txBody>
      </p:sp>
    </p:spTree>
    <p:extLst>
      <p:ext uri="{BB962C8B-B14F-4D97-AF65-F5344CB8AC3E}">
        <p14:creationId xmlns:p14="http://schemas.microsoft.com/office/powerpoint/2010/main" val="217918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a:xfrm>
            <a:off x="205200" y="977900"/>
            <a:ext cx="8087900" cy="5676900"/>
          </a:xfrm>
        </p:spPr>
        <p:txBody>
          <a:bodyPr bIns="36000">
            <a:normAutofit/>
          </a:bodyPr>
          <a:lstStyle/>
          <a:p>
            <a:pPr>
              <a:spcBef>
                <a:spcPts val="600"/>
              </a:spcBef>
            </a:pPr>
            <a:r>
              <a:rPr kumimoji="1" lang="ja-JP" altLang="en-US" dirty="0" smtClean="0"/>
              <a:t>実装の前にモデルの段階でやること</a:t>
            </a:r>
            <a:endParaRPr kumimoji="1" lang="en-US" altLang="ja-JP" dirty="0" smtClean="0"/>
          </a:p>
          <a:p>
            <a:pPr lvl="1"/>
            <a:r>
              <a:rPr kumimoji="1" lang="ja-JP" altLang="en-US" dirty="0" smtClean="0"/>
              <a:t>この演習では、モデリングツールでスケルトンコードを自動生成させるこ</a:t>
            </a:r>
            <a:r>
              <a:rPr lang="ja-JP" altLang="en-US" dirty="0" smtClean="0"/>
              <a:t>とを想定し、生成したソースコードの</a:t>
            </a:r>
            <a:r>
              <a:rPr lang="ja-JP" altLang="en-US" dirty="0"/>
              <a:t>構造体と関数の</a:t>
            </a:r>
            <a:r>
              <a:rPr lang="ja-JP" altLang="en-US" dirty="0" smtClean="0"/>
              <a:t>定義をそのまま使えるように、実装方法に合わせてクラス図</a:t>
            </a:r>
            <a:r>
              <a:rPr lang="ja-JP" altLang="en-US" dirty="0"/>
              <a:t>を</a:t>
            </a:r>
            <a:r>
              <a:rPr lang="ja-JP" altLang="en-US" dirty="0" smtClean="0"/>
              <a:t>変更する</a:t>
            </a:r>
            <a:endParaRPr lang="en-US" altLang="ja-JP" dirty="0" smtClean="0"/>
          </a:p>
          <a:p>
            <a:pPr marL="414337" indent="-342900">
              <a:spcBef>
                <a:spcPts val="1200"/>
              </a:spcBef>
            </a:pPr>
            <a:r>
              <a:rPr kumimoji="1" lang="ja-JP" altLang="en-US" dirty="0" smtClean="0"/>
              <a:t>モデルに反映させる実装方法による変更の例</a:t>
            </a:r>
            <a:endParaRPr kumimoji="1" lang="en-US" altLang="ja-JP" dirty="0" smtClean="0"/>
          </a:p>
          <a:p>
            <a:pPr marL="538162" lvl="1" indent="-285750">
              <a:spcAft>
                <a:spcPts val="600"/>
              </a:spcAft>
            </a:pPr>
            <a:r>
              <a:rPr lang="ja-JP" altLang="en-US" dirty="0" smtClean="0"/>
              <a:t>対象</a:t>
            </a:r>
            <a:r>
              <a:rPr lang="ja-JP" altLang="en-US" dirty="0"/>
              <a:t>となるの</a:t>
            </a:r>
            <a:r>
              <a:rPr lang="ja-JP" altLang="en-US" dirty="0" smtClean="0"/>
              <a:t>は、</a:t>
            </a:r>
            <a:r>
              <a:rPr kumimoji="1" lang="ja-JP" altLang="en-US" dirty="0" smtClean="0"/>
              <a:t>主にクラスの属性・操作</a:t>
            </a:r>
            <a:r>
              <a:rPr lang="ja-JP" altLang="en-US" dirty="0" smtClean="0"/>
              <a:t>・構造</a:t>
            </a:r>
            <a:r>
              <a:rPr kumimoji="1" lang="ja-JP" altLang="en-US" dirty="0" smtClean="0"/>
              <a:t>が変わる実現方法</a:t>
            </a:r>
            <a:endParaRPr kumimoji="1" lang="en-US" altLang="ja-JP" dirty="0" smtClean="0"/>
          </a:p>
          <a:p>
            <a:pPr marL="180975" lvl="1" indent="0">
              <a:buNone/>
            </a:pPr>
            <a:r>
              <a:rPr lang="ja-JP" altLang="en-US" dirty="0"/>
              <a:t>　</a:t>
            </a:r>
            <a:r>
              <a:rPr lang="ja-JP" altLang="en-US" dirty="0" smtClean="0"/>
              <a:t>＜今回の演習でのモデル</a:t>
            </a:r>
            <a:r>
              <a:rPr lang="ja-JP" altLang="en-US" dirty="0"/>
              <a:t>への実現方法の</a:t>
            </a:r>
            <a:r>
              <a:rPr lang="ja-JP" altLang="en-US" dirty="0" smtClean="0"/>
              <a:t>反映＞</a:t>
            </a:r>
            <a:endParaRPr lang="ja-JP" altLang="en-US" dirty="0"/>
          </a:p>
          <a:p>
            <a:pPr lvl="2"/>
            <a:r>
              <a:rPr lang="ja-JP" altLang="en-US" dirty="0"/>
              <a:t>継承を</a:t>
            </a:r>
            <a:r>
              <a:rPr lang="ja-JP" altLang="en-US" dirty="0" smtClean="0"/>
              <a:t>使わないので、</a:t>
            </a:r>
            <a:r>
              <a:rPr lang="ja-JP" altLang="en-US" dirty="0"/>
              <a:t>親クラスの属性と操作を子クラスに</a:t>
            </a:r>
            <a:r>
              <a:rPr lang="ja-JP" altLang="en-US" dirty="0" smtClean="0"/>
              <a:t>追加</a:t>
            </a:r>
            <a:r>
              <a:rPr lang="ja-JP" altLang="en-US" dirty="0"/>
              <a:t>し</a:t>
            </a:r>
            <a:r>
              <a:rPr lang="ja-JP" altLang="en-US" dirty="0" smtClean="0"/>
              <a:t>、親クラスをなくす</a:t>
            </a:r>
            <a:endParaRPr lang="en-US" altLang="ja-JP" dirty="0"/>
          </a:p>
          <a:p>
            <a:pPr lvl="2"/>
            <a:r>
              <a:rPr lang="ja-JP" altLang="en-US" dirty="0" smtClean="0"/>
              <a:t>オブジェクトは静的な生成しかしない</a:t>
            </a:r>
            <a:r>
              <a:rPr lang="ja-JP" altLang="en-US" dirty="0"/>
              <a:t>ので</a:t>
            </a:r>
            <a:r>
              <a:rPr lang="ja-JP" altLang="en-US" dirty="0" smtClean="0"/>
              <a:t>、</a:t>
            </a:r>
            <a:r>
              <a:rPr lang="ja-JP" altLang="en-US" dirty="0"/>
              <a:t>コンストラクタ・</a:t>
            </a:r>
            <a:r>
              <a:rPr lang="ja-JP" altLang="en-US" dirty="0" smtClean="0"/>
              <a:t>デストラクタをなくして初期化</a:t>
            </a:r>
            <a:r>
              <a:rPr lang="ja-JP" altLang="en-US" dirty="0"/>
              <a:t>する操作</a:t>
            </a:r>
            <a:r>
              <a:rPr lang="ja-JP" altLang="en-US" dirty="0" smtClean="0"/>
              <a:t>を持たせる</a:t>
            </a:r>
            <a:endParaRPr lang="ja-JP" altLang="en-US" dirty="0"/>
          </a:p>
          <a:p>
            <a:pPr lvl="1"/>
            <a:endParaRPr kumimoji="1" lang="en-US" altLang="ja-JP" dirty="0"/>
          </a:p>
          <a:p>
            <a:pPr lvl="1"/>
            <a:endParaRPr kumimoji="1" lang="ja-JP" altLang="en-US" dirty="0"/>
          </a:p>
        </p:txBody>
      </p:sp>
      <p:sp>
        <p:nvSpPr>
          <p:cNvPr id="4" name="スライド番号プレースホルダー 3"/>
          <p:cNvSpPr>
            <a:spLocks noGrp="1"/>
          </p:cNvSpPr>
          <p:nvPr>
            <p:ph type="sldNum" sz="quarter" idx="11"/>
          </p:nvPr>
        </p:nvSpPr>
        <p:spPr/>
        <p:txBody>
          <a:bodyPr/>
          <a:lstStyle/>
          <a:p>
            <a:pPr>
              <a:defRPr/>
            </a:pPr>
            <a:fld id="{5C5E1CD2-BEE1-44B2-B9DC-7EBA9135C578}" type="slidenum">
              <a:rPr lang="ja-JP" altLang="en-US" smtClean="0"/>
              <a:pPr>
                <a:defRPr/>
              </a:pPr>
              <a:t>7</a:t>
            </a:fld>
            <a:endParaRPr lang="en-US" altLang="ja-JP" dirty="0"/>
          </a:p>
        </p:txBody>
      </p:sp>
      <p:sp>
        <p:nvSpPr>
          <p:cNvPr id="5" name="フッター プレースホルダー 4"/>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タイトル 5"/>
          <p:cNvSpPr>
            <a:spLocks noGrp="1"/>
          </p:cNvSpPr>
          <p:nvPr>
            <p:ph type="title"/>
          </p:nvPr>
        </p:nvSpPr>
        <p:spPr>
          <a:xfrm>
            <a:off x="206374" y="185738"/>
            <a:ext cx="8300245" cy="657225"/>
          </a:xfrm>
        </p:spPr>
        <p:txBody>
          <a:bodyPr>
            <a:normAutofit/>
          </a:bodyPr>
          <a:lstStyle/>
          <a:p>
            <a:r>
              <a:rPr lang="en-US" altLang="ja-JP" dirty="0">
                <a:solidFill>
                  <a:schemeClr val="tx1"/>
                </a:solidFill>
              </a:rPr>
              <a:t>1</a:t>
            </a:r>
            <a:r>
              <a:rPr lang="en-US" altLang="ja-JP" dirty="0" smtClean="0">
                <a:solidFill>
                  <a:schemeClr val="tx1"/>
                </a:solidFill>
              </a:rPr>
              <a:t>-3</a:t>
            </a:r>
            <a:r>
              <a:rPr lang="ja-JP" altLang="en-US" dirty="0" err="1" smtClean="0">
                <a:solidFill>
                  <a:schemeClr val="tx1"/>
                </a:solidFill>
              </a:rPr>
              <a:t>．</a:t>
            </a:r>
            <a:r>
              <a:rPr lang="ja-JP" altLang="en-US" dirty="0">
                <a:solidFill>
                  <a:schemeClr val="tx1"/>
                </a:solidFill>
              </a:rPr>
              <a:t>本資料</a:t>
            </a:r>
            <a:r>
              <a:rPr lang="ja-JP" altLang="en-US" dirty="0" smtClean="0">
                <a:solidFill>
                  <a:schemeClr val="tx1"/>
                </a:solidFill>
              </a:rPr>
              <a:t>での対応方法を決める（２）</a:t>
            </a:r>
            <a:endParaRPr kumimoji="1" lang="ja-JP" altLang="en-US" dirty="0"/>
          </a:p>
        </p:txBody>
      </p:sp>
    </p:spTree>
    <p:extLst>
      <p:ext uri="{BB962C8B-B14F-4D97-AF65-F5344CB8AC3E}">
        <p14:creationId xmlns:p14="http://schemas.microsoft.com/office/powerpoint/2010/main" val="3910583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C1E74259-1184-4C35-BCB7-C5F8C7E2BAC6}" type="slidenum">
              <a:rPr lang="ja-JP" altLang="en-US" smtClean="0"/>
              <a:pPr>
                <a:defRPr/>
              </a:pPr>
              <a:t>8</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2" name="タイトル 1"/>
          <p:cNvSpPr>
            <a:spLocks noGrp="1"/>
          </p:cNvSpPr>
          <p:nvPr>
            <p:ph type="title"/>
          </p:nvPr>
        </p:nvSpPr>
        <p:spPr/>
        <p:txBody>
          <a:bodyPr/>
          <a:lstStyle/>
          <a:p>
            <a:r>
              <a:rPr kumimoji="1" lang="ja-JP" altLang="en-US" dirty="0" smtClean="0"/>
              <a:t>命名ルール</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クラスと構造体・関数の関連づけを考慮して、命名ルールを決める</a:t>
            </a:r>
            <a:endParaRPr kumimoji="1" lang="en-US" altLang="ja-JP" dirty="0" smtClean="0"/>
          </a:p>
          <a:p>
            <a:r>
              <a:rPr lang="ja-JP" altLang="en-US" dirty="0"/>
              <a:t>ここで</a:t>
            </a:r>
            <a:r>
              <a:rPr lang="ja-JP" altLang="en-US" dirty="0" smtClean="0"/>
              <a:t>は１例として命名ルールを紹介し、以降の本資料とサンプルソフトはこの命名ルールに従う</a:t>
            </a:r>
            <a:endParaRPr kumimoji="1" lang="en-US" altLang="ja-JP" dirty="0" smtClean="0"/>
          </a:p>
        </p:txBody>
      </p:sp>
    </p:spTree>
    <p:extLst>
      <p:ext uri="{BB962C8B-B14F-4D97-AF65-F5344CB8AC3E}">
        <p14:creationId xmlns:p14="http://schemas.microsoft.com/office/powerpoint/2010/main" val="2536502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p:txBody>
          <a:bodyPr/>
          <a:lstStyle/>
          <a:p>
            <a:r>
              <a:rPr lang="ja-JP" altLang="en-US" dirty="0" smtClean="0"/>
              <a:t>チームで開発する時に命名のルールを決めて開発することが大切です</a:t>
            </a:r>
            <a:endParaRPr lang="en-US" altLang="ja-JP" dirty="0" smtClean="0"/>
          </a:p>
          <a:p>
            <a:pPr lvl="1"/>
            <a:r>
              <a:rPr kumimoji="1" lang="en-US" altLang="ja-JP" dirty="0" smtClean="0"/>
              <a:t>C</a:t>
            </a:r>
            <a:r>
              <a:rPr kumimoji="1" lang="ja-JP" altLang="en-US" dirty="0" smtClean="0"/>
              <a:t>言語では変数や関数に自由に名前が付けられるが、各自で自由に</a:t>
            </a:r>
            <a:r>
              <a:rPr lang="ja-JP" altLang="en-US" dirty="0" smtClean="0"/>
              <a:t>名前を付けているとコーディングした人によって名前がバラバラになる</a:t>
            </a:r>
            <a:endParaRPr lang="en-US" altLang="ja-JP" dirty="0" smtClean="0"/>
          </a:p>
          <a:p>
            <a:pPr lvl="2"/>
            <a:r>
              <a:rPr lang="ja-JP" altLang="en-US" dirty="0" smtClean="0"/>
              <a:t>設計とソースコードとの対比がし難くなり、設計と実装の一貫性が取れなくなる</a:t>
            </a:r>
            <a:endParaRPr lang="en-US" altLang="ja-JP" dirty="0" smtClean="0"/>
          </a:p>
          <a:p>
            <a:pPr lvl="2"/>
            <a:r>
              <a:rPr lang="ja-JP" altLang="en-US" dirty="0" smtClean="0"/>
              <a:t>他の人がコーディングしたソースコードの理解が難しくなる</a:t>
            </a:r>
            <a:endParaRPr lang="en-US" altLang="ja-JP" dirty="0" smtClean="0"/>
          </a:p>
          <a:p>
            <a:pPr lvl="1"/>
            <a:endParaRPr lang="en-US" altLang="ja-JP" dirty="0" smtClean="0"/>
          </a:p>
          <a:p>
            <a:r>
              <a:rPr kumimoji="1" lang="ja-JP" altLang="en-US" dirty="0" smtClean="0"/>
              <a:t>よく使われるルールだけでも何種類かあり、開発チームの環境や制約に合わせてルールを決めて使っている</a:t>
            </a:r>
            <a:endParaRPr kumimoji="1" lang="en-US" altLang="ja-JP" dirty="0" smtClean="0"/>
          </a:p>
          <a:p>
            <a:pPr lvl="1"/>
            <a:r>
              <a:rPr lang="ja-JP" altLang="en-US" dirty="0" smtClean="0"/>
              <a:t>例えば、標準規格に準拠しなくてはならないとか、言語に依存しない名前にしたいといった、開発チームの状況・やりたい事に合わせてルールを決める</a:t>
            </a:r>
            <a:endParaRPr lang="en-US" altLang="ja-JP" dirty="0" smtClean="0"/>
          </a:p>
          <a:p>
            <a:pPr lvl="1"/>
            <a:endParaRPr kumimoji="1" lang="en-US" altLang="ja-JP" dirty="0"/>
          </a:p>
          <a:p>
            <a:r>
              <a:rPr lang="ja-JP" altLang="en-US" dirty="0" smtClean="0"/>
              <a:t>ここでの説明・演習で使う命名ルールを決めて、みんなで使うことにしましょう</a:t>
            </a:r>
            <a:endParaRPr kumimoji="1" lang="ja-JP" altLang="en-US" dirty="0"/>
          </a:p>
        </p:txBody>
      </p:sp>
      <p:sp>
        <p:nvSpPr>
          <p:cNvPr id="6" name="タイトル 5"/>
          <p:cNvSpPr>
            <a:spLocks noGrp="1"/>
          </p:cNvSpPr>
          <p:nvPr>
            <p:ph type="title"/>
          </p:nvPr>
        </p:nvSpPr>
        <p:spPr/>
        <p:txBody>
          <a:bodyPr/>
          <a:lstStyle/>
          <a:p>
            <a:r>
              <a:rPr lang="en-US" altLang="ja-JP" dirty="0" smtClean="0">
                <a:solidFill>
                  <a:schemeClr val="tx1"/>
                </a:solidFill>
              </a:rPr>
              <a:t>2-1</a:t>
            </a:r>
            <a:r>
              <a:rPr lang="ja-JP" altLang="en-US" dirty="0" err="1" smtClean="0">
                <a:solidFill>
                  <a:schemeClr val="tx1"/>
                </a:solidFill>
              </a:rPr>
              <a:t>．</a:t>
            </a:r>
            <a:r>
              <a:rPr lang="ja-JP" altLang="en-US" dirty="0" smtClean="0">
                <a:solidFill>
                  <a:schemeClr val="tx1"/>
                </a:solidFill>
              </a:rPr>
              <a:t>命名ルールを決めましょう</a:t>
            </a:r>
            <a:endParaRPr kumimoji="1" lang="ja-JP" altLang="en-US" dirty="0"/>
          </a:p>
        </p:txBody>
      </p:sp>
      <p:sp>
        <p:nvSpPr>
          <p:cNvPr id="2" name="スライド番号プレースホルダー 1"/>
          <p:cNvSpPr>
            <a:spLocks noGrp="1"/>
          </p:cNvSpPr>
          <p:nvPr>
            <p:ph type="sldNum" sz="quarter" idx="11"/>
          </p:nvPr>
        </p:nvSpPr>
        <p:spPr/>
        <p:txBody>
          <a:bodyPr/>
          <a:lstStyle/>
          <a:p>
            <a:pPr>
              <a:defRPr/>
            </a:pPr>
            <a:fld id="{DF12C81C-3C9A-484E-A481-0FD267156323}" type="slidenum">
              <a:rPr lang="ja-JP" altLang="en-US" smtClean="0"/>
              <a:pPr>
                <a:defRPr/>
              </a:pPr>
              <a:t>9</a:t>
            </a:fld>
            <a:endParaRPr lang="en-US" altLang="ja-JP" dirty="0"/>
          </a:p>
        </p:txBody>
      </p:sp>
      <p:sp>
        <p:nvSpPr>
          <p:cNvPr id="3" name="フッター プレースホルダー 2"/>
          <p:cNvSpPr>
            <a:spLocks noGrp="1"/>
          </p:cNvSpPr>
          <p:nvPr>
            <p:ph type="ftr" sz="quarter" idx="12"/>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543726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2015東海地区テキストテンプレート">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ユーザー定義 4">
      <a:majorFont>
        <a:latin typeface="Segoe UI"/>
        <a:ea typeface="メイリオ"/>
        <a:cs typeface="メイリオ"/>
      </a:majorFont>
      <a:minorFont>
        <a:latin typeface="Consolas"/>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3399"/>
          </a:solidFill>
        </a:ln>
      </a:spPr>
      <a:bodyPr wrap="square" rtlCol="0" anchor="ctr">
        <a:spAutoFit/>
      </a:bodyPr>
      <a:lstStyle>
        <a:defPPr algn="ctr">
          <a:defRPr kumimoji="1"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a:latin typeface="+mn-lt"/>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2015東海地区テキストテンプレート</Template>
  <TotalTime>3377</TotalTime>
  <Words>4346</Words>
  <Application>Microsoft Office PowerPoint</Application>
  <PresentationFormat>画面に合わせる (4:3)</PresentationFormat>
  <Paragraphs>966</Paragraphs>
  <Slides>39</Slides>
  <Notes>0</Notes>
  <HiddenSlides>0</HiddenSlides>
  <MMClips>0</MMClips>
  <ScaleCrop>false</ScaleCrop>
  <HeadingPairs>
    <vt:vector size="4" baseType="variant">
      <vt:variant>
        <vt:lpstr>テーマ</vt:lpstr>
      </vt:variant>
      <vt:variant>
        <vt:i4>1</vt:i4>
      </vt:variant>
      <vt:variant>
        <vt:lpstr>スライド タイトル</vt:lpstr>
      </vt:variant>
      <vt:variant>
        <vt:i4>39</vt:i4>
      </vt:variant>
    </vt:vector>
  </HeadingPairs>
  <TitlesOfParts>
    <vt:vector size="40" baseType="lpstr">
      <vt:lpstr>2015東海地区テキストテンプレート</vt:lpstr>
      <vt:lpstr>C言語でのモデルの実装方法</vt:lpstr>
      <vt:lpstr>C言語での実装方法を考える</vt:lpstr>
      <vt:lpstr>1-1．C言語で実装する時に考えること</vt:lpstr>
      <vt:lpstr>1-2．実装方法の候補を検討する（１）</vt:lpstr>
      <vt:lpstr>1-2．実装方法の候補を検討する（２）</vt:lpstr>
      <vt:lpstr>1-3．本資料での対応方法を決める（１）</vt:lpstr>
      <vt:lpstr>1-3．本資料での対応方法を決める（２）</vt:lpstr>
      <vt:lpstr>命名ルール</vt:lpstr>
      <vt:lpstr>2-1．命名ルールを決めましょう</vt:lpstr>
      <vt:lpstr>2-2．英語名の命名ルール（１）</vt:lpstr>
      <vt:lpstr>2-3．英語名の命名ルール（２）</vt:lpstr>
      <vt:lpstr>実装前のモデルの変更</vt:lpstr>
      <vt:lpstr>3-1．実装に向けたモデルの変更</vt:lpstr>
      <vt:lpstr>3-2．モデルの変更点１</vt:lpstr>
      <vt:lpstr>3-3．モデルの変更点２</vt:lpstr>
      <vt:lpstr>クラスの実装</vt:lpstr>
      <vt:lpstr>4-1．クラス図の実装</vt:lpstr>
      <vt:lpstr>4-2．クラスの属性の実装</vt:lpstr>
      <vt:lpstr>4-3．クラスの関連端名の実装</vt:lpstr>
      <vt:lpstr>4-4．クラスの属性の定数の実装</vt:lpstr>
      <vt:lpstr>4-5．クラスの操作の実装</vt:lpstr>
      <vt:lpstr>4-6．最終的な実装イメージ</vt:lpstr>
      <vt:lpstr>オブジェクトの実装</vt:lpstr>
      <vt:lpstr>5-1．クラスとオブジェクト</vt:lpstr>
      <vt:lpstr>5-1．関連とリンク</vt:lpstr>
      <vt:lpstr>5-3．オブジェクトの実装</vt:lpstr>
      <vt:lpstr>5-4．オブジェクトの定義</vt:lpstr>
      <vt:lpstr>5-5．オブジェクトの初期化とリンク作成</vt:lpstr>
      <vt:lpstr>5-6．オブジェクト図を実装する</vt:lpstr>
      <vt:lpstr>属性・操作の使い方</vt:lpstr>
      <vt:lpstr>5-1．属性・操作の使い方（１）</vt:lpstr>
      <vt:lpstr>5-1．属性・操作の使い方（２）</vt:lpstr>
      <vt:lpstr>補足　クラススコープ属性</vt:lpstr>
      <vt:lpstr>参考</vt:lpstr>
      <vt:lpstr>モデルからソースコードへの 変換方法を考える</vt:lpstr>
      <vt:lpstr>2-1．ソースコード作成の手段</vt:lpstr>
      <vt:lpstr>2-2．ソースコード作成手段の選択</vt:lpstr>
      <vt:lpstr>1-4．モデルと実装ルールの棲み分け</vt:lpstr>
      <vt:lpstr>この教材について</vt:lpstr>
    </vt:vector>
  </TitlesOfParts>
  <Manager>watanabe</Manager>
  <Company>株式会社デンソー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EIKO SAKAI</dc:creator>
  <cp:lastModifiedBy>EIKO SAKAI</cp:lastModifiedBy>
  <cp:revision>310</cp:revision>
  <cp:lastPrinted>2015-01-29T13:29:25Z</cp:lastPrinted>
  <dcterms:created xsi:type="dcterms:W3CDTF">2015-05-22T04:25:58Z</dcterms:created>
  <dcterms:modified xsi:type="dcterms:W3CDTF">2015-06-09T11:26:59Z</dcterms:modified>
</cp:coreProperties>
</file>