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56" r:id="rId9"/>
    <p:sldId id="265" r:id="rId10"/>
    <p:sldId id="266" r:id="rId11"/>
    <p:sldId id="267" r:id="rId12"/>
    <p:sldId id="268" r:id="rId13"/>
  </p:sldIdLst>
  <p:sldSz cx="9144000" cy="6858000" type="screen4x3"/>
  <p:notesSz cx="6734175" cy="98679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メイリオ" pitchFamily="50" charset="-128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メイリオ" pitchFamily="50" charset="-128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メイリオ" pitchFamily="50" charset="-128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メイリオ" pitchFamily="50" charset="-128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メイリオ" pitchFamily="50" charset="-128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メイリオ" pitchFamily="50" charset="-128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メイリオ" pitchFamily="50" charset="-128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メイリオ" pitchFamily="50" charset="-128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メイリオ" pitchFamily="50" charset="-128"/>
        <a:cs typeface="メイリオ" pitchFamily="50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E7F6FF"/>
    <a:srgbClr val="0000FF"/>
    <a:srgbClr val="009900"/>
    <a:srgbClr val="CCFFFF"/>
    <a:srgbClr val="E3DED1"/>
    <a:srgbClr val="3399FF"/>
    <a:srgbClr val="FF9900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8" autoAdjust="0"/>
    <p:restoredTop sz="94681" autoAdjust="0"/>
  </p:normalViewPr>
  <p:slideViewPr>
    <p:cSldViewPr snapToGrid="0">
      <p:cViewPr varScale="1">
        <p:scale>
          <a:sx n="112" d="100"/>
          <a:sy n="112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70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ロボコン公式トレーニング モデリング入門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40687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ロボコン実行委員会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5A53463-8F7E-4873-B42B-4EFDE7492E1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655022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43363" cy="492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defTabSz="876118"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ロボコン公式トレーニング モデリング入門</a:t>
            </a:r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35" tIns="45817" rIns="91635" bIns="45817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 bwMode="auto">
          <a:xfrm>
            <a:off x="673100" y="4686300"/>
            <a:ext cx="5387975" cy="44418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dirty="0" smtClean="0"/>
              <a:t>マスタ テキストの書式設定</a:t>
            </a:r>
          </a:p>
          <a:p>
            <a:pPr lvl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 bwMode="auto">
          <a:xfrm>
            <a:off x="0" y="9374188"/>
            <a:ext cx="4043363" cy="492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defTabSz="876118"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ロボコン実行委員会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 bwMode="auto">
          <a:xfrm>
            <a:off x="3813175" y="9374188"/>
            <a:ext cx="2919413" cy="492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defTabSz="876118"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</a:lstStyle>
          <a:p>
            <a:pPr>
              <a:defRPr/>
            </a:pPr>
            <a:fld id="{3766A94A-2E27-4A6B-BA03-CEE150A226F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8361511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546100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904875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番号ありコンテン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514350" marR="0" indent="-51435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spc="-100" baseline="0">
                <a:latin typeface="+mn-lt"/>
              </a:defRPr>
            </a:lvl1pPr>
            <a:lvl2pPr marL="637200" marR="0" indent="-4572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lphaLcPeriod"/>
              <a:tabLst/>
              <a:defRPr spc="0" baseline="0">
                <a:solidFill>
                  <a:srgbClr val="5C4522"/>
                </a:solidFill>
                <a:latin typeface="+mn-lt"/>
              </a:defRPr>
            </a:lvl2pPr>
            <a:lvl3pPr marL="774900" marR="0" indent="-3429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romanLcPeriod"/>
              <a:tabLst/>
              <a:defRPr sz="1600" spc="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33750" marR="0" indent="-28575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l"/>
              <a:tabLst/>
              <a:defRPr sz="1400" spc="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33750" marR="0" indent="-28575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l"/>
              <a:tabLst/>
              <a:defRPr sz="1400" spc="0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830024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B4D79-FB29-4186-9DA0-B609AAC92BE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11801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kuboaki\Projects\etrobo-new-教材\モデリング教育資料-2015\テキスト\ETロボコン2015ロゴ\ETロボコン2015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67"/>
          <a:stretch>
            <a:fillRect/>
          </a:stretch>
        </p:blipFill>
        <p:spPr bwMode="auto">
          <a:xfrm>
            <a:off x="6276975" y="6462713"/>
            <a:ext cx="2286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9067800" y="0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j-lt"/>
              <a:cs typeface="+mn-cs"/>
            </a:endParaRPr>
          </a:p>
        </p:txBody>
      </p:sp>
      <p:pic>
        <p:nvPicPr>
          <p:cNvPr id="6" name="Picture 3" descr="C:\Documents and Settings\hiroyuki.watanabe\My Documents\UMLロボコン\2010\ロゴ\100528ETRC2010新ロゴ1.0\ETRC2010-logo\ETrobot_logo-4C-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4413250"/>
            <a:ext cx="2800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292350"/>
            <a:ext cx="7705725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7875" y="768657"/>
            <a:ext cx="7716838" cy="1470025"/>
          </a:xfrm>
        </p:spPr>
        <p:txBody>
          <a:bodyPr/>
          <a:lstStyle>
            <a:lvl1pPr algn="r">
              <a:defRPr sz="4000" baseline="0" smtClean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ja-JP" altLang="en-US" noProof="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7874" y="2552700"/>
            <a:ext cx="770572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 kern="1200" spc="-1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ja-JP" altLang="en-US" noProof="0" dirty="0" smtClean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E96ED36-E2E9-4966-A477-2FC9094614B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392172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見出し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kuboaki\Projects\etrobo-new-教材\モデリング教育資料-2015\テキスト\ETロボコン2015ロゴ\ETロボコン2015ロ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67"/>
          <a:stretch>
            <a:fillRect/>
          </a:stretch>
        </p:blipFill>
        <p:spPr bwMode="auto">
          <a:xfrm>
            <a:off x="6276975" y="6462713"/>
            <a:ext cx="2286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9067800" y="0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+mj-lt"/>
              <a:cs typeface="+mn-cs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90575" y="2965450"/>
            <a:ext cx="7704138" cy="71438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7" name="Picture 3" descr="C:\Documents and Settings\hiroyuki.watanabe\My Documents\UMLロボコン\2010\ロゴ\100528ETRC2010新ロゴ1.0\ETRC2010-logo\ETrobot_logo-4C-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128588"/>
            <a:ext cx="1077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790575" y="3194065"/>
            <a:ext cx="7704138" cy="1362075"/>
          </a:xfrm>
        </p:spPr>
        <p:txBody>
          <a:bodyPr anchor="t"/>
          <a:lstStyle>
            <a:lvl1pPr marL="534988" indent="-534988" algn="l">
              <a:buFont typeface="+mj-lt"/>
              <a:buNone/>
              <a:defRPr sz="3600" b="0" cap="all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774023" y="955498"/>
            <a:ext cx="5720690" cy="1814574"/>
          </a:xfrm>
        </p:spPr>
        <p:txBody>
          <a:bodyPr anchor="b">
            <a:noAutofit/>
          </a:bodyPr>
          <a:lstStyle>
            <a:lvl1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1965D5C-4222-4019-AA3B-A3D20C11357C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292222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6375" y="871538"/>
            <a:ext cx="7704138" cy="714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375" y="185738"/>
            <a:ext cx="7683500" cy="6572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06375" y="1060450"/>
            <a:ext cx="8794750" cy="5378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400">
                <a:solidFill>
                  <a:srgbClr val="7F7F7F"/>
                </a:solidFill>
                <a:latin typeface="ＭＳ Ｐゴシック" charset="-128"/>
              </a:defRPr>
            </a:lvl1pPr>
          </a:lstStyle>
          <a:p>
            <a:pPr>
              <a:defRPr/>
            </a:pPr>
            <a:fld id="{3DBB9593-FE1D-4280-A3D8-86023823364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3558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番号あり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457200" marR="0" indent="-4572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n"/>
              <a:tabLst/>
              <a:defRPr spc="-100" baseline="0">
                <a:latin typeface="+mn-lt"/>
              </a:defRPr>
            </a:lvl1pPr>
            <a:lvl2pPr marL="637200" marR="0" indent="-4572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spc="0" baseline="0">
                <a:solidFill>
                  <a:srgbClr val="5C4522"/>
                </a:solidFill>
                <a:latin typeface="+mn-lt"/>
              </a:defRPr>
            </a:lvl2pPr>
            <a:lvl3pPr marL="774900" marR="0" indent="-3429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lphaLcPeriod"/>
              <a:tabLst/>
              <a:defRPr sz="1600" spc="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33750" marR="0" indent="-28575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l"/>
              <a:tabLst/>
              <a:defRPr sz="1400" spc="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33750" marR="0" indent="-28575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anose="05000000000000000000" pitchFamily="2" charset="2"/>
              <a:buChar char="l"/>
              <a:tabLst/>
              <a:defRPr sz="1400" spc="0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830024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7FAE8-B9CA-4CD0-808E-49DADA59764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19014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番号なしコンテン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360000" marR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n"/>
              <a:tabLst/>
              <a:defRPr baseline="0">
                <a:latin typeface="+mn-lt"/>
              </a:defRPr>
            </a:lvl1pPr>
            <a:lvl2pPr marL="540000" marR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l"/>
              <a:tabLst/>
              <a:defRPr baseline="0">
                <a:solidFill>
                  <a:srgbClr val="5C4522"/>
                </a:solidFill>
                <a:latin typeface="+mn-lt"/>
              </a:defRPr>
            </a:lvl2pPr>
            <a:lvl3pPr marL="720000" marR="0" indent="-288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u"/>
              <a:tabLst/>
              <a:defRPr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l"/>
              <a:tabLst/>
              <a:defRPr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anose="05000000000000000000" pitchFamily="2" charset="2"/>
              <a:buChar char="u"/>
              <a:tabLst/>
              <a:defRPr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830024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BDF87-CA2A-4E5E-96EF-F9E5E18E337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121663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番号なしコンテンツ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05200" y="1062000"/>
            <a:ext cx="8683200" cy="5378400"/>
          </a:xfrm>
        </p:spPr>
        <p:txBody>
          <a:bodyPr/>
          <a:lstStyle>
            <a:lvl1pPr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spcBef>
                <a:spcPts val="300"/>
              </a:spcBef>
              <a:spcAft>
                <a:spcPts val="300"/>
              </a:spcAft>
              <a:defRPr sz="1800"/>
            </a:lvl2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830024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43362-17C9-4182-AAE4-0DE92DF3BC97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291752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番号なしコンテンツ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05200" y="1062000"/>
            <a:ext cx="8683200" cy="5378400"/>
          </a:xfrm>
        </p:spPr>
        <p:txBody>
          <a:bodyPr/>
          <a:lstStyle>
            <a:lvl1pPr>
              <a:spcBef>
                <a:spcPts val="400"/>
              </a:spcBef>
              <a:spcAft>
                <a:spcPts val="400"/>
              </a:spcAft>
              <a:defRPr sz="2000"/>
            </a:lvl1pPr>
            <a:lvl2pPr>
              <a:spcBef>
                <a:spcPts val="300"/>
              </a:spcBef>
              <a:spcAft>
                <a:spcPts val="3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830024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C59C1-53BB-4DE6-B6C1-7B84F4DC758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169191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番号なし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04536" y="1062000"/>
            <a:ext cx="4536000" cy="5378400"/>
          </a:xfrm>
        </p:spPr>
        <p:txBody>
          <a:bodyPr/>
          <a:lstStyle>
            <a:lvl1pPr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spcBef>
                <a:spcPts val="300"/>
              </a:spcBef>
              <a:spcAft>
                <a:spcPts val="300"/>
              </a:spcAft>
              <a:defRPr sz="1800"/>
            </a:lvl2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830024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E2CCC-3D49-4D2C-A72A-7BBF1AF67B9E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363856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番号ありとなしコンテン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360000" marR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n"/>
              <a:tabLst/>
              <a:defRPr baseline="0">
                <a:latin typeface="+mn-lt"/>
              </a:defRPr>
            </a:lvl1pPr>
            <a:lvl2pPr marL="637200" marR="0" indent="-4572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+mj-lt"/>
              <a:buAutoNum type="arabicPeriod"/>
              <a:tabLst/>
              <a:defRPr baseline="0">
                <a:solidFill>
                  <a:srgbClr val="5C4522"/>
                </a:solidFill>
                <a:latin typeface="+mn-lt"/>
              </a:defRPr>
            </a:lvl2pPr>
            <a:lvl3pPr marL="720000" marR="0" indent="-288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u"/>
              <a:tabLst/>
              <a:defRPr sz="18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90900" marR="0" indent="-3429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90000"/>
              <a:buFont typeface="+mj-lt"/>
              <a:buAutoNum type="alphaLcPeriod"/>
              <a:tabLst/>
              <a:defRPr sz="18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anose="05000000000000000000" pitchFamily="2" charset="2"/>
              <a:buChar char="u"/>
              <a:tabLst/>
              <a:defRPr sz="1800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830024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8F64F-E3F7-4470-BCE0-83BFC69D34C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31049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番号ありコンテンツ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6374" y="1060450"/>
            <a:ext cx="8682132" cy="5378450"/>
          </a:xfrm>
        </p:spPr>
        <p:txBody>
          <a:bodyPr/>
          <a:lstStyle>
            <a:lvl1pPr marL="360000" marR="0" indent="-3600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F2936"/>
              </a:buClr>
              <a:buSzPct val="80000"/>
              <a:buFont typeface="Wingdings" pitchFamily="2" charset="2"/>
              <a:buChar char="n"/>
              <a:tabLst/>
              <a:defRPr baseline="0">
                <a:latin typeface="+mn-lt"/>
              </a:defRPr>
            </a:lvl1pPr>
            <a:lvl2pPr marL="540000" indent="-360363">
              <a:buFont typeface="+mj-lt"/>
              <a:buAutoNum type="arabicPeriod"/>
              <a:defRPr baseline="0">
                <a:solidFill>
                  <a:srgbClr val="5C4522"/>
                </a:solidFill>
                <a:latin typeface="+mn-lt"/>
              </a:defRPr>
            </a:lvl2pPr>
            <a:lvl3pPr marL="720000" indent="-360000">
              <a:buSzPct val="90000"/>
              <a:buFont typeface="+mj-lt"/>
              <a:buAutoNum type="alphaLcPeriod"/>
              <a:defRPr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3pPr>
            <a:lvl4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itchFamily="2" charset="2"/>
              <a:buChar char="l"/>
              <a:tabLst/>
              <a:defRPr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4pPr>
            <a:lvl5pPr marL="900000" marR="0" indent="-252000" algn="l" defTabSz="914400" rtl="0" eaLnBrk="1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9F2936"/>
              </a:buClr>
              <a:buSzPct val="60000"/>
              <a:buFont typeface="Wingdings" panose="05000000000000000000" pitchFamily="2" charset="2"/>
              <a:buChar char="u"/>
              <a:tabLst/>
              <a:defRPr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830024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DA65-9364-4F11-85B4-2EAA17EA352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367526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4" y="185738"/>
            <a:ext cx="830024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29555-67F0-41F4-8031-24C5EEA8AC61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  <p:extLst>
      <p:ext uri="{BB962C8B-B14F-4D97-AF65-F5344CB8AC3E}">
        <p14:creationId xmlns:p14="http://schemas.microsoft.com/office/powerpoint/2010/main" val="47781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kuboaki\Projects\etrobo-new-教材\モデリング教育資料-2015\テキスト\ETロボコン2015ロゴ\ETロボコン2015ロゴ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67"/>
          <a:stretch>
            <a:fillRect/>
          </a:stretch>
        </p:blipFill>
        <p:spPr bwMode="auto">
          <a:xfrm>
            <a:off x="6276975" y="6462713"/>
            <a:ext cx="2286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85738"/>
            <a:ext cx="83010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ja-JP" dirty="0" smtClean="0"/>
              <a:t>1-1.	</a:t>
            </a:r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1060450"/>
            <a:ext cx="8682038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7413" y="6510338"/>
            <a:ext cx="541337" cy="336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A78D43E-A130-4BBA-94C8-FCBDFE85ADDF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1" name="角丸四角形 10"/>
          <p:cNvSpPr/>
          <p:nvPr/>
        </p:nvSpPr>
        <p:spPr>
          <a:xfrm>
            <a:off x="206375" y="768350"/>
            <a:ext cx="7704138" cy="71438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pic>
        <p:nvPicPr>
          <p:cNvPr id="1031" name="Picture 3" descr="C:\Documents and Settings\hiroyuki.watanabe\My Documents\UMLロボコン\2010\ロゴ\100528ETRC2010新ロゴ1.0\ETRC2010-logo\ETrobot_logo-4C-S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128588"/>
            <a:ext cx="1077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9067800" y="0"/>
            <a:ext cx="762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cs typeface="+mn-cs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6375" y="6481763"/>
            <a:ext cx="43656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ロボコン東海地区実行委員会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iming>
    <p:tnLst>
      <p:par>
        <p:cTn id="1" dur="indefinite" restart="never" nodeType="tmRoot"/>
      </p:par>
    </p:tnLst>
  </p:timing>
  <p:hf hdr="0" dt="0"/>
  <p:txStyles>
    <p:titleStyle>
      <a:lvl1pPr marL="985838" indent="-985838" algn="l" rtl="0" eaLnBrk="1" fontAlgn="base" hangingPunct="1">
        <a:spcBef>
          <a:spcPct val="0"/>
        </a:spcBef>
        <a:spcAft>
          <a:spcPct val="0"/>
        </a:spcAft>
        <a:buFont typeface="+mj-lt"/>
        <a:defRPr kumimoji="1" sz="3200" kern="1200" spc="-100">
          <a:solidFill>
            <a:srgbClr val="674D26"/>
          </a:solidFill>
          <a:latin typeface="+mj-lt"/>
          <a:ea typeface="+mj-ea"/>
          <a:cs typeface="+mj-cs"/>
        </a:defRPr>
      </a:lvl1pPr>
      <a:lvl2pPr marL="985838" indent="-985838" algn="l" rtl="0" eaLnBrk="1" fontAlgn="base" hangingPunct="1">
        <a:spcBef>
          <a:spcPct val="0"/>
        </a:spcBef>
        <a:spcAft>
          <a:spcPct val="0"/>
        </a:spcAft>
        <a:buFont typeface="+mj-lt"/>
        <a:defRPr kumimoji="1" sz="3200">
          <a:solidFill>
            <a:srgbClr val="674D26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2pPr>
      <a:lvl3pPr marL="985838" indent="-985838" algn="l" rtl="0" eaLnBrk="1" fontAlgn="base" hangingPunct="1">
        <a:spcBef>
          <a:spcPct val="0"/>
        </a:spcBef>
        <a:spcAft>
          <a:spcPct val="0"/>
        </a:spcAft>
        <a:buFont typeface="+mj-lt"/>
        <a:defRPr kumimoji="1" sz="3200">
          <a:solidFill>
            <a:srgbClr val="674D26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3pPr>
      <a:lvl4pPr marL="985838" indent="-985838" algn="l" rtl="0" eaLnBrk="1" fontAlgn="base" hangingPunct="1">
        <a:spcBef>
          <a:spcPct val="0"/>
        </a:spcBef>
        <a:spcAft>
          <a:spcPct val="0"/>
        </a:spcAft>
        <a:buFont typeface="+mj-lt"/>
        <a:defRPr kumimoji="1" sz="3200">
          <a:solidFill>
            <a:srgbClr val="674D26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4pPr>
      <a:lvl5pPr marL="985838" indent="-985838" algn="l" rtl="0" eaLnBrk="1" fontAlgn="base" hangingPunct="1">
        <a:spcBef>
          <a:spcPct val="0"/>
        </a:spcBef>
        <a:spcAft>
          <a:spcPct val="0"/>
        </a:spcAft>
        <a:buFont typeface="+mj-lt"/>
        <a:defRPr kumimoji="1" sz="3200">
          <a:solidFill>
            <a:srgbClr val="674D26"/>
          </a:solidFill>
          <a:latin typeface="Segoe UI" pitchFamily="34" charset="0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Lucida Sans Unicode" pitchFamily="34" charset="0"/>
          <a:ea typeface="ＭＳ Ｐゴシック" pitchFamily="50" charset="-128"/>
        </a:defRPr>
      </a:lvl9pPr>
    </p:titleStyle>
    <p:bodyStyle>
      <a:lvl1pPr marL="358775" indent="-358775" algn="l" rtl="0" eaLnBrk="1" fontAlgn="base" hangingPunct="1">
        <a:spcBef>
          <a:spcPts val="600"/>
        </a:spcBef>
        <a:spcAft>
          <a:spcPts val="600"/>
        </a:spcAft>
        <a:buClr>
          <a:schemeClr val="accent2"/>
        </a:buClr>
        <a:buSzPct val="80000"/>
        <a:buFont typeface="Wingdings" pitchFamily="2" charset="2"/>
        <a:buChar char="n"/>
        <a:defRPr kumimoji="1" sz="2800" spc="-100">
          <a:solidFill>
            <a:srgbClr val="0E2C3E"/>
          </a:solidFill>
          <a:latin typeface="+mn-lt"/>
          <a:ea typeface="+mn-ea"/>
          <a:cs typeface="+mn-cs"/>
        </a:defRPr>
      </a:lvl1pPr>
      <a:lvl2pPr marL="539750" indent="-358775" algn="l" rtl="0" eaLnBrk="1" fontAlgn="base" hangingPunct="1">
        <a:spcBef>
          <a:spcPts val="600"/>
        </a:spcBef>
        <a:spcAft>
          <a:spcPts val="600"/>
        </a:spcAft>
        <a:buClr>
          <a:schemeClr val="accent2"/>
        </a:buClr>
        <a:buSzPct val="80000"/>
        <a:buFont typeface="Wingdings" pitchFamily="2" charset="2"/>
        <a:buChar char="l"/>
        <a:defRPr kumimoji="1" sz="2400">
          <a:solidFill>
            <a:srgbClr val="674D26"/>
          </a:solidFill>
          <a:latin typeface="+mn-lt"/>
          <a:ea typeface="+mn-ea"/>
          <a:cs typeface="+mn-cs"/>
        </a:defRPr>
      </a:lvl2pPr>
      <a:lvl3pPr marL="719138" indent="-287338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60000"/>
        <a:buFont typeface="Wingdings" pitchFamily="2" charset="2"/>
        <a:buChar char="u"/>
        <a:defRPr kumimoji="1" sz="1600">
          <a:solidFill>
            <a:srgbClr val="0E2C3E"/>
          </a:solidFill>
          <a:latin typeface="+mn-lt"/>
          <a:ea typeface="+mn-ea"/>
          <a:cs typeface="+mn-cs"/>
        </a:defRPr>
      </a:lvl3pPr>
      <a:lvl4pPr marL="898525" indent="-25082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60000"/>
        <a:buFont typeface="Wingdings" pitchFamily="2" charset="2"/>
        <a:buChar char="l"/>
        <a:defRPr kumimoji="1" sz="1400">
          <a:solidFill>
            <a:srgbClr val="274221"/>
          </a:solidFill>
          <a:latin typeface="+mn-lt"/>
          <a:ea typeface="+mn-ea"/>
          <a:cs typeface="+mn-cs"/>
        </a:defRPr>
      </a:lvl4pPr>
      <a:lvl5pPr marL="898525" indent="-250825" algn="l" rtl="0" eaLnBrk="1" fontAlgn="base" hangingPunct="1">
        <a:spcBef>
          <a:spcPts val="300"/>
        </a:spcBef>
        <a:spcAft>
          <a:spcPts val="600"/>
        </a:spcAft>
        <a:buClr>
          <a:schemeClr val="accent2"/>
        </a:buClr>
        <a:buSzPct val="60000"/>
        <a:buFont typeface="Wingdings" pitchFamily="2" charset="2"/>
        <a:buChar char="u"/>
        <a:defRPr kumimoji="1" sz="1400">
          <a:solidFill>
            <a:srgbClr val="30243C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777875" y="768350"/>
            <a:ext cx="7716838" cy="1470025"/>
          </a:xfrm>
        </p:spPr>
        <p:txBody>
          <a:bodyPr/>
          <a:lstStyle/>
          <a:p>
            <a:pPr marL="0" indent="0"/>
            <a:r>
              <a:rPr lang="ja-JP" altLang="en-US" dirty="0" smtClean="0">
                <a:solidFill>
                  <a:srgbClr val="674D26"/>
                </a:solidFill>
              </a:rPr>
              <a:t>プライマリークラス実践教育</a:t>
            </a:r>
            <a:r>
              <a:rPr lang="en-US" altLang="ja-JP" dirty="0" smtClean="0">
                <a:solidFill>
                  <a:srgbClr val="674D26"/>
                </a:solidFill>
              </a:rPr>
              <a:t/>
            </a:r>
            <a:br>
              <a:rPr lang="en-US" altLang="ja-JP" dirty="0" smtClean="0">
                <a:solidFill>
                  <a:srgbClr val="674D26"/>
                </a:solidFill>
              </a:rPr>
            </a:br>
            <a:r>
              <a:rPr lang="ja-JP" altLang="en-US" dirty="0" smtClean="0">
                <a:solidFill>
                  <a:srgbClr val="674D26"/>
                </a:solidFill>
              </a:rPr>
              <a:t>演習用ソフトウェア</a:t>
            </a:r>
            <a:endParaRPr lang="ja-JP" altLang="en-US" dirty="0">
              <a:solidFill>
                <a:srgbClr val="674D26"/>
              </a:solidFill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>
          <a:xfrm>
            <a:off x="777875" y="2552700"/>
            <a:ext cx="7705725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dirty="0" smtClean="0"/>
              <a:t>演習で使用するソフトウェアの</a:t>
            </a:r>
            <a:endParaRPr lang="en-US" altLang="ja-JP" dirty="0" smtClean="0"/>
          </a:p>
          <a:p>
            <a:pPr>
              <a:defRPr/>
            </a:pPr>
            <a:r>
              <a:rPr lang="ja-JP" altLang="en-US" dirty="0" smtClean="0"/>
              <a:t>構造と振舞いを説明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423A6-F643-44D4-B2B1-C7D8A23390D3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205200" y="884193"/>
            <a:ext cx="8683200" cy="5378400"/>
          </a:xfrm>
        </p:spPr>
        <p:txBody>
          <a:bodyPr/>
          <a:lstStyle/>
          <a:p>
            <a:r>
              <a:rPr kumimoji="1" lang="ja-JP" altLang="en-US" dirty="0" smtClean="0"/>
              <a:t>ジャイロセンサのキャリブレーションの振舞い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2-5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キャリブレーションの振舞い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43362-17C9-4182-AAE4-0DE92DF3BC97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6" y="1533920"/>
            <a:ext cx="7180231" cy="512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953164" y="1235814"/>
            <a:ext cx="697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>
                <a:latin typeface="+mn-lt"/>
              </a:defRPr>
            </a:lvl1pPr>
          </a:lstStyle>
          <a:p>
            <a:r>
              <a:rPr lang="en-US" altLang="ja-JP" dirty="0" smtClean="0"/>
              <a:t>※</a:t>
            </a:r>
            <a:r>
              <a:rPr lang="ja-JP" altLang="en-US" dirty="0"/>
              <a:t>実装</a:t>
            </a:r>
            <a:r>
              <a:rPr lang="ja-JP" altLang="en-US" dirty="0" smtClean="0"/>
              <a:t>モデル</a:t>
            </a:r>
            <a:r>
              <a:rPr lang="ja-JP" altLang="en-US" dirty="0"/>
              <a:t>の</a:t>
            </a:r>
            <a:r>
              <a:rPr lang="en-US" altLang="ja-JP" dirty="0" smtClean="0"/>
              <a:t>『</a:t>
            </a:r>
            <a:r>
              <a:rPr lang="en-US" altLang="ja-JP" dirty="0"/>
              <a:t>08-03_</a:t>
            </a:r>
            <a:r>
              <a:rPr lang="ja-JP" altLang="en-US" dirty="0"/>
              <a:t>ジャイロセンサのキャリブレーションの</a:t>
            </a:r>
            <a:r>
              <a:rPr lang="ja-JP" altLang="en-US" dirty="0" smtClean="0"/>
              <a:t>振舞い</a:t>
            </a:r>
            <a:r>
              <a:rPr lang="en-US" altLang="ja-JP" dirty="0" smtClean="0"/>
              <a:t>』</a:t>
            </a:r>
            <a:r>
              <a:rPr lang="ja-JP" altLang="en-US" dirty="0"/>
              <a:t>を参照</a:t>
            </a:r>
            <a:endParaRPr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221275" y="3033708"/>
            <a:ext cx="3679102" cy="1332000"/>
            <a:chOff x="5232401" y="5003799"/>
            <a:chExt cx="3679102" cy="1332000"/>
          </a:xfrm>
        </p:grpSpPr>
        <p:sp>
          <p:nvSpPr>
            <p:cNvPr id="10" name="角丸四角形 9"/>
            <p:cNvSpPr/>
            <p:nvPr/>
          </p:nvSpPr>
          <p:spPr>
            <a:xfrm>
              <a:off x="5579531" y="5003799"/>
              <a:ext cx="3331972" cy="1332000"/>
            </a:xfrm>
            <a:prstGeom prst="roundRect">
              <a:avLst>
                <a:gd name="adj" fmla="val 1182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325" y="5066770"/>
              <a:ext cx="31813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円/楕円 11"/>
            <p:cNvSpPr/>
            <p:nvPr/>
          </p:nvSpPr>
          <p:spPr>
            <a:xfrm>
              <a:off x="5884336" y="5796593"/>
              <a:ext cx="524934" cy="2041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3" name="円形吹き出し 12"/>
            <p:cNvSpPr/>
            <p:nvPr/>
          </p:nvSpPr>
          <p:spPr>
            <a:xfrm>
              <a:off x="5232401" y="5523545"/>
              <a:ext cx="604308" cy="281515"/>
            </a:xfrm>
            <a:prstGeom prst="wedgeEllipseCallout">
              <a:avLst>
                <a:gd name="adj1" fmla="val 61829"/>
                <a:gd name="adj2" fmla="val 62501"/>
              </a:avLst>
            </a:prstGeom>
            <a:solidFill>
              <a:srgbClr val="FFFF0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solidFill>
                    <a:sysClr val="windowText" lastClr="000000"/>
                  </a:solidFill>
                  <a:latin typeface="メイリオ" pitchFamily="50" charset="-128"/>
                  <a:ea typeface="メイリオ" pitchFamily="50" charset="-128"/>
                </a:rPr>
                <a:t>ここ</a:t>
              </a:r>
              <a:endParaRPr kumimoji="1" lang="ja-JP" altLang="en-US" sz="1200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31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205200" y="884193"/>
            <a:ext cx="8683200" cy="5378400"/>
          </a:xfrm>
        </p:spPr>
        <p:txBody>
          <a:bodyPr/>
          <a:lstStyle/>
          <a:p>
            <a:r>
              <a:rPr lang="ja-JP" altLang="en-US" dirty="0" smtClean="0"/>
              <a:t>黒色の閾値の</a:t>
            </a:r>
            <a:r>
              <a:rPr lang="ja-JP" altLang="en-US" dirty="0"/>
              <a:t>キャリブレーションの</a:t>
            </a:r>
            <a:r>
              <a:rPr lang="ja-JP" altLang="en-US" dirty="0" smtClean="0"/>
              <a:t>振舞い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</a:t>
            </a:r>
            <a:r>
              <a:rPr lang="en-US" altLang="ja-JP" dirty="0"/>
              <a:t>6</a:t>
            </a:r>
            <a:r>
              <a:rPr lang="ja-JP" altLang="en-US" dirty="0" err="1" smtClean="0"/>
              <a:t>．</a:t>
            </a:r>
            <a:r>
              <a:rPr lang="ja-JP" altLang="en-US" dirty="0"/>
              <a:t>キャリブレーションの</a:t>
            </a:r>
            <a:r>
              <a:rPr lang="ja-JP" altLang="en-US" dirty="0" smtClean="0"/>
              <a:t>振舞い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43362-17C9-4182-AAE4-0DE92DF3BC97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4" y="1470318"/>
            <a:ext cx="5632133" cy="535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274910" y="1227347"/>
            <a:ext cx="664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>
                <a:latin typeface="+mn-lt"/>
              </a:defRPr>
            </a:lvl1pPr>
          </a:lstStyle>
          <a:p>
            <a:r>
              <a:rPr lang="en-US" altLang="ja-JP" dirty="0" smtClean="0"/>
              <a:t>※</a:t>
            </a:r>
            <a:r>
              <a:rPr lang="ja-JP" altLang="en-US" dirty="0"/>
              <a:t>実装</a:t>
            </a:r>
            <a:r>
              <a:rPr lang="ja-JP" altLang="en-US" dirty="0" smtClean="0"/>
              <a:t>モデル</a:t>
            </a:r>
            <a:r>
              <a:rPr lang="ja-JP" altLang="en-US" dirty="0"/>
              <a:t>の</a:t>
            </a:r>
            <a:r>
              <a:rPr lang="en-US" altLang="ja-JP" dirty="0" smtClean="0"/>
              <a:t>『08-04_</a:t>
            </a:r>
            <a:r>
              <a:rPr lang="ja-JP" altLang="en-US" dirty="0" smtClean="0"/>
              <a:t>黒色の閾値のキャリブレーションの振舞い</a:t>
            </a:r>
            <a:r>
              <a:rPr lang="en-US" altLang="ja-JP" dirty="0" smtClean="0"/>
              <a:t>』</a:t>
            </a:r>
            <a:r>
              <a:rPr lang="ja-JP" altLang="en-US" dirty="0"/>
              <a:t>を参照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221275" y="3033708"/>
            <a:ext cx="3679102" cy="1332000"/>
            <a:chOff x="5232401" y="5003799"/>
            <a:chExt cx="3679102" cy="1332000"/>
          </a:xfrm>
        </p:grpSpPr>
        <p:sp>
          <p:nvSpPr>
            <p:cNvPr id="9" name="角丸四角形 8"/>
            <p:cNvSpPr/>
            <p:nvPr/>
          </p:nvSpPr>
          <p:spPr>
            <a:xfrm>
              <a:off x="5579531" y="5003799"/>
              <a:ext cx="3331972" cy="1332000"/>
            </a:xfrm>
            <a:prstGeom prst="roundRect">
              <a:avLst>
                <a:gd name="adj" fmla="val 1182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325" y="5066770"/>
              <a:ext cx="31813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円/楕円 10"/>
            <p:cNvSpPr/>
            <p:nvPr/>
          </p:nvSpPr>
          <p:spPr>
            <a:xfrm>
              <a:off x="5884336" y="5948999"/>
              <a:ext cx="524934" cy="2041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2" name="円形吹き出し 11"/>
            <p:cNvSpPr/>
            <p:nvPr/>
          </p:nvSpPr>
          <p:spPr>
            <a:xfrm>
              <a:off x="5232401" y="5664302"/>
              <a:ext cx="604308" cy="281515"/>
            </a:xfrm>
            <a:prstGeom prst="wedgeEllipseCallout">
              <a:avLst>
                <a:gd name="adj1" fmla="val 61829"/>
                <a:gd name="adj2" fmla="val 62501"/>
              </a:avLst>
            </a:prstGeom>
            <a:solidFill>
              <a:srgbClr val="FFFF0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solidFill>
                    <a:sysClr val="windowText" lastClr="000000"/>
                  </a:solidFill>
                  <a:latin typeface="メイリオ" pitchFamily="50" charset="-128"/>
                  <a:ea typeface="メイリオ" pitchFamily="50" charset="-128"/>
                </a:rPr>
                <a:t>ここ</a:t>
              </a:r>
              <a:endParaRPr kumimoji="1" lang="ja-JP" altLang="en-US" sz="1200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7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n-ea"/>
              </a:rPr>
              <a:t>etrobo_tokai_org_C.asta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en-US" altLang="ja-JP" dirty="0" smtClean="0">
                <a:latin typeface="+mn-ea"/>
              </a:rPr>
              <a:t>EV3</a:t>
            </a:r>
            <a:r>
              <a:rPr kumimoji="1" lang="ja-JP" altLang="en-US" dirty="0" smtClean="0">
                <a:latin typeface="+mn-ea"/>
              </a:rPr>
              <a:t>用のモデルで、実装モデルが</a:t>
            </a:r>
            <a:r>
              <a:rPr lang="en-US" altLang="ja-JP" dirty="0" smtClean="0">
                <a:latin typeface="+mn-ea"/>
              </a:rPr>
              <a:t>C</a:t>
            </a:r>
            <a:r>
              <a:rPr lang="ja-JP" altLang="en-US" dirty="0" smtClean="0">
                <a:latin typeface="+mn-ea"/>
              </a:rPr>
              <a:t>言語での実装を想定したモデル</a:t>
            </a:r>
            <a:endParaRPr lang="en-US" altLang="ja-JP" dirty="0" smtClean="0">
              <a:latin typeface="+mn-ea"/>
            </a:endParaRPr>
          </a:p>
          <a:p>
            <a:pPr lvl="1"/>
            <a:endParaRPr kumimoji="1"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etrobo_tokai_org_Cpp.asta</a:t>
            </a:r>
            <a:endParaRPr kumimoji="1"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EV3</a:t>
            </a:r>
            <a:r>
              <a:rPr lang="ja-JP" altLang="en-US" dirty="0">
                <a:latin typeface="+mn-ea"/>
              </a:rPr>
              <a:t>用のモデルで、実装モデルが</a:t>
            </a:r>
            <a:r>
              <a:rPr lang="en-US" altLang="ja-JP" dirty="0" smtClean="0">
                <a:latin typeface="+mn-ea"/>
              </a:rPr>
              <a:t>C</a:t>
            </a:r>
            <a:r>
              <a:rPr lang="ja-JP" altLang="en-US" dirty="0" smtClean="0">
                <a:latin typeface="+mn-ea"/>
              </a:rPr>
              <a:t>＋＋での</a:t>
            </a:r>
            <a:r>
              <a:rPr lang="ja-JP" altLang="en-US" dirty="0">
                <a:latin typeface="+mn-ea"/>
              </a:rPr>
              <a:t>実装を想定した</a:t>
            </a:r>
            <a:r>
              <a:rPr lang="ja-JP" altLang="en-US" dirty="0" smtClean="0">
                <a:latin typeface="+mn-ea"/>
              </a:rPr>
              <a:t>モデル</a:t>
            </a:r>
            <a:endParaRPr lang="en-US" altLang="ja-JP" dirty="0" smtClean="0">
              <a:latin typeface="+mn-ea"/>
            </a:endParaRPr>
          </a:p>
          <a:p>
            <a:pPr lvl="1"/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NXT</a:t>
            </a:r>
            <a:r>
              <a:rPr lang="ja-JP" altLang="en-US" dirty="0" smtClean="0">
                <a:latin typeface="+mn-ea"/>
              </a:rPr>
              <a:t>用のモデルについて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NXT</a:t>
            </a:r>
            <a:r>
              <a:rPr lang="ja-JP" altLang="en-US" dirty="0" smtClean="0">
                <a:latin typeface="+mn-ea"/>
              </a:rPr>
              <a:t>用の</a:t>
            </a:r>
            <a:r>
              <a:rPr lang="en-US" altLang="ja-JP" dirty="0" err="1" smtClean="0">
                <a:latin typeface="+mn-ea"/>
              </a:rPr>
              <a:t>astah</a:t>
            </a:r>
            <a:r>
              <a:rPr lang="ja-JP" altLang="en-US" dirty="0" smtClean="0">
                <a:latin typeface="+mn-ea"/>
              </a:rPr>
              <a:t>*のモデルファイルを用意できませんでしたが、</a:t>
            </a:r>
            <a:r>
              <a:rPr lang="en-US" altLang="ja-JP" dirty="0" smtClean="0">
                <a:latin typeface="+mn-ea"/>
              </a:rPr>
              <a:t>EV3</a:t>
            </a:r>
            <a:r>
              <a:rPr lang="ja-JP" altLang="en-US" dirty="0" smtClean="0">
                <a:latin typeface="+mn-ea"/>
              </a:rPr>
              <a:t>のモデルと異なるのは、型名とデバイスクラスの仕様のみ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NXT</a:t>
            </a:r>
            <a:r>
              <a:rPr lang="ja-JP" altLang="en-US" dirty="0" smtClean="0">
                <a:latin typeface="+mn-ea"/>
              </a:rPr>
              <a:t>用の</a:t>
            </a:r>
            <a:r>
              <a:rPr lang="en-US" altLang="ja-JP" dirty="0" smtClean="0">
                <a:latin typeface="+mn-ea"/>
              </a:rPr>
              <a:t>C</a:t>
            </a:r>
            <a:r>
              <a:rPr lang="ja-JP" altLang="en-US" dirty="0" smtClean="0">
                <a:latin typeface="+mn-ea"/>
              </a:rPr>
              <a:t>言語での実装を想定した構造図を「</a:t>
            </a:r>
            <a:r>
              <a:rPr lang="ja-JP" altLang="en-US" dirty="0">
                <a:latin typeface="+mn-ea"/>
              </a:rPr>
              <a:t>スタータ付きライントレーサの構造</a:t>
            </a:r>
            <a:r>
              <a:rPr lang="en-US" altLang="ja-JP" dirty="0">
                <a:latin typeface="+mn-ea"/>
              </a:rPr>
              <a:t>(NXT).</a:t>
            </a:r>
            <a:r>
              <a:rPr lang="en-US" altLang="ja-JP" dirty="0" smtClean="0">
                <a:latin typeface="+mn-ea"/>
              </a:rPr>
              <a:t>pdf</a:t>
            </a:r>
            <a:r>
              <a:rPr lang="ja-JP" altLang="en-US" dirty="0" smtClean="0">
                <a:latin typeface="+mn-ea"/>
              </a:rPr>
              <a:t>」にて配布しますので、</a:t>
            </a:r>
            <a:r>
              <a:rPr lang="en-US" altLang="ja-JP" dirty="0" smtClean="0">
                <a:latin typeface="+mn-ea"/>
              </a:rPr>
              <a:t>EV3</a:t>
            </a:r>
            <a:r>
              <a:rPr lang="ja-JP" altLang="en-US" dirty="0" smtClean="0">
                <a:latin typeface="+mn-ea"/>
              </a:rPr>
              <a:t>用との違いはこのファイルの構造図と比較してみて下さい</a:t>
            </a:r>
            <a:endParaRPr lang="en-US" altLang="ja-JP" dirty="0" smtClean="0">
              <a:latin typeface="+mn-ea"/>
            </a:endParaRPr>
          </a:p>
          <a:p>
            <a:pPr marL="180975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補足．配布した</a:t>
            </a:r>
            <a:r>
              <a:rPr kumimoji="1" lang="en-US" altLang="ja-JP" dirty="0" err="1" smtClean="0"/>
              <a:t>astah</a:t>
            </a:r>
            <a:r>
              <a:rPr kumimoji="1" lang="ja-JP" altLang="en-US" dirty="0" smtClean="0"/>
              <a:t>*のモデルファイル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43362-17C9-4182-AAE4-0DE92DF3BC97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788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/>
          <p:cNvSpPr>
            <a:spLocks noGrp="1"/>
          </p:cNvSpPr>
          <p:nvPr>
            <p:ph sz="quarter" idx="10"/>
          </p:nvPr>
        </p:nvSpPr>
        <p:spPr>
          <a:xfrm>
            <a:off x="205200" y="1062000"/>
            <a:ext cx="7999000" cy="5378400"/>
          </a:xfrm>
        </p:spPr>
        <p:txBody>
          <a:bodyPr/>
          <a:lstStyle/>
          <a:p>
            <a:r>
              <a:rPr lang="ja-JP" altLang="en-US" dirty="0" smtClean="0"/>
              <a:t>キャリブレーション機能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走行前にジャイロセンサのオフセット値とカラーセンサ</a:t>
            </a:r>
            <a:r>
              <a:rPr kumimoji="1" lang="en-US" altLang="ja-JP" dirty="0" smtClean="0"/>
              <a:t>(or</a:t>
            </a:r>
            <a:r>
              <a:rPr kumimoji="1" lang="ja-JP" altLang="en-US" dirty="0" smtClean="0"/>
              <a:t>光センサ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の色判定用の閾値をキャリブレーションする</a:t>
            </a:r>
            <a:endParaRPr kumimoji="1" lang="en-US" altLang="ja-JP" dirty="0" smtClean="0"/>
          </a:p>
          <a:p>
            <a:pPr>
              <a:spcBef>
                <a:spcPts val="1200"/>
              </a:spcBef>
            </a:pPr>
            <a:r>
              <a:rPr kumimoji="1" lang="ja-JP" altLang="en-US" dirty="0" smtClean="0"/>
              <a:t>フェールセーフ機能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走行体が倒れたら、暴れて走行体を破壊したり、相手の走行体にぶつかっていったり、コースを傷めたりしないように、停止させる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kumimoji="1" lang="en-US" altLang="ja-JP" dirty="0" smtClean="0"/>
              <a:t>PID</a:t>
            </a:r>
            <a:r>
              <a:rPr kumimoji="1" lang="ja-JP" altLang="en-US" dirty="0" smtClean="0"/>
              <a:t>制御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ラインの閾値を目標値として、ラインから離れた度合いに応じて走行体の旋回量を変えるように</a:t>
            </a:r>
            <a:r>
              <a:rPr lang="en-US" altLang="ja-JP" dirty="0" smtClean="0"/>
              <a:t>PID</a:t>
            </a:r>
            <a:r>
              <a:rPr lang="ja-JP" altLang="en-US" dirty="0" smtClean="0"/>
              <a:t>制御演算で</a:t>
            </a:r>
            <a:r>
              <a:rPr lang="en-US" altLang="ja-JP" dirty="0" smtClean="0"/>
              <a:t>turn</a:t>
            </a:r>
            <a:r>
              <a:rPr lang="ja-JP" altLang="en-US" dirty="0" smtClean="0"/>
              <a:t>値を算出する</a:t>
            </a:r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1-0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演習で追加する機能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96ED36-E2E9-4966-A477-2FC9094614B5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610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4307742" y="5992995"/>
            <a:ext cx="2160000" cy="468000"/>
          </a:xfrm>
          <a:prstGeom prst="roundRect">
            <a:avLst/>
          </a:pr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倒立走行の指示や走行体の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倒立の状態の判断を行う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2" name="フリーフォーム 21"/>
          <p:cNvSpPr/>
          <p:nvPr/>
        </p:nvSpPr>
        <p:spPr>
          <a:xfrm>
            <a:off x="4986068" y="4442603"/>
            <a:ext cx="974785" cy="1573540"/>
          </a:xfrm>
          <a:custGeom>
            <a:avLst/>
            <a:gdLst>
              <a:gd name="connsiteX0" fmla="*/ 0 w 974785"/>
              <a:gd name="connsiteY0" fmla="*/ 1362974 h 1371600"/>
              <a:gd name="connsiteX1" fmla="*/ 974785 w 974785"/>
              <a:gd name="connsiteY1" fmla="*/ 0 h 1371600"/>
              <a:gd name="connsiteX2" fmla="*/ 276045 w 974785"/>
              <a:gd name="connsiteY2" fmla="*/ 1371600 h 1371600"/>
              <a:gd name="connsiteX0" fmla="*/ 0 w 974785"/>
              <a:gd name="connsiteY0" fmla="*/ 1611695 h 1620321"/>
              <a:gd name="connsiteX1" fmla="*/ 974785 w 974785"/>
              <a:gd name="connsiteY1" fmla="*/ 0 h 1620321"/>
              <a:gd name="connsiteX2" fmla="*/ 276045 w 974785"/>
              <a:gd name="connsiteY2" fmla="*/ 1620321 h 162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4785" h="1620321">
                <a:moveTo>
                  <a:pt x="0" y="1611695"/>
                </a:moveTo>
                <a:lnTo>
                  <a:pt x="974785" y="0"/>
                </a:lnTo>
                <a:lnTo>
                  <a:pt x="276045" y="1620321"/>
                </a:lnTo>
              </a:path>
            </a:pathLst>
          </a:cu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05200" y="1036122"/>
            <a:ext cx="8683200" cy="5378400"/>
          </a:xfrm>
        </p:spPr>
        <p:txBody>
          <a:bodyPr/>
          <a:lstStyle/>
          <a:p>
            <a:r>
              <a:rPr kumimoji="1" lang="ja-JP" altLang="en-US" dirty="0" smtClean="0"/>
              <a:t>技術教育２の演習１のソフトウェアに今回の機能を追加する</a:t>
            </a:r>
            <a:endParaRPr kumimoji="1" lang="ja-JP" altLang="en-US" dirty="0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" y="2278259"/>
            <a:ext cx="8878157" cy="366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1-1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技術教育の構造からの変更点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96ED36-E2E9-4966-A477-2FC9094614B5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769082" y="3328690"/>
            <a:ext cx="948905" cy="6120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937406" y="3694336"/>
            <a:ext cx="1762664" cy="1008000"/>
          </a:xfrm>
          <a:prstGeom prst="roundRect">
            <a:avLst>
              <a:gd name="adj" fmla="val 6397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1846" y="46899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+mn-lt"/>
              </a:rPr>
              <a:t>追加部品</a:t>
            </a:r>
            <a:endParaRPr kumimoji="1" lang="ja-JP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53860" y="39343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+mn-lt"/>
              </a:rPr>
              <a:t>追加部品</a:t>
            </a:r>
            <a:endParaRPr kumimoji="1" lang="ja-JP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663152" y="1535508"/>
            <a:ext cx="1967822" cy="700034"/>
          </a:xfrm>
          <a:prstGeom prst="roundRect">
            <a:avLst/>
          </a:pr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ユーザの操作を見て、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走行開始までに必要な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処理や走行の指示を出す</a:t>
            </a:r>
            <a:endParaRPr kumimoji="1" lang="ja-JP" altLang="en-US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752496" y="4287333"/>
            <a:ext cx="1980000" cy="1980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015826" y="5744015"/>
            <a:ext cx="1030628" cy="1152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5950856" y="4592055"/>
            <a:ext cx="1656000" cy="1152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4" name="フリーフォーム 13"/>
          <p:cNvSpPr/>
          <p:nvPr/>
        </p:nvSpPr>
        <p:spPr>
          <a:xfrm flipH="1">
            <a:off x="4666852" y="2208366"/>
            <a:ext cx="241540" cy="144000"/>
          </a:xfrm>
          <a:custGeom>
            <a:avLst/>
            <a:gdLst>
              <a:gd name="connsiteX0" fmla="*/ 0 w 241540"/>
              <a:gd name="connsiteY0" fmla="*/ 0 h 241540"/>
              <a:gd name="connsiteX1" fmla="*/ 241540 w 241540"/>
              <a:gd name="connsiteY1" fmla="*/ 241540 h 241540"/>
              <a:gd name="connsiteX2" fmla="*/ 232914 w 241540"/>
              <a:gd name="connsiteY2" fmla="*/ 17253 h 24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40" h="241540">
                <a:moveTo>
                  <a:pt x="0" y="0"/>
                </a:moveTo>
                <a:lnTo>
                  <a:pt x="241540" y="241540"/>
                </a:lnTo>
                <a:lnTo>
                  <a:pt x="232914" y="17253"/>
                </a:lnTo>
              </a:path>
            </a:pathLst>
          </a:cu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68090" y="2242876"/>
            <a:ext cx="1765696" cy="513041"/>
          </a:xfrm>
          <a:prstGeom prst="roundRect">
            <a:avLst/>
          </a:pr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キャリブレーションの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演算・設定を行う</a:t>
            </a:r>
            <a:endParaRPr kumimoji="1" lang="ja-JP" altLang="en-US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5" name="フリーフォーム 14"/>
          <p:cNvSpPr/>
          <p:nvPr/>
        </p:nvSpPr>
        <p:spPr>
          <a:xfrm>
            <a:off x="1725283" y="2734581"/>
            <a:ext cx="370936" cy="1112808"/>
          </a:xfrm>
          <a:custGeom>
            <a:avLst/>
            <a:gdLst>
              <a:gd name="connsiteX0" fmla="*/ 0 w 370936"/>
              <a:gd name="connsiteY0" fmla="*/ 0 h 1112808"/>
              <a:gd name="connsiteX1" fmla="*/ 370936 w 370936"/>
              <a:gd name="connsiteY1" fmla="*/ 1112808 h 1112808"/>
              <a:gd name="connsiteX2" fmla="*/ 224287 w 370936"/>
              <a:gd name="connsiteY2" fmla="*/ 8627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936" h="1112808">
                <a:moveTo>
                  <a:pt x="0" y="0"/>
                </a:moveTo>
                <a:lnTo>
                  <a:pt x="370936" y="1112808"/>
                </a:lnTo>
                <a:lnTo>
                  <a:pt x="224287" y="8627"/>
                </a:lnTo>
              </a:path>
            </a:pathLst>
          </a:cu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291679" y="1854684"/>
            <a:ext cx="1038118" cy="874287"/>
          </a:xfrm>
          <a:prstGeom prst="roundRect">
            <a:avLst/>
          </a:pr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0" rtlCol="0" anchor="ctr"/>
          <a:lstStyle/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偏差の値を</a:t>
            </a:r>
            <a:endParaRPr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受け取って、</a:t>
            </a:r>
            <a:r>
              <a:rPr kumimoji="1" lang="en-US" altLang="ja-JP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PID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制御の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演算を行う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6" name="フリーフォーム 15"/>
          <p:cNvSpPr/>
          <p:nvPr/>
        </p:nvSpPr>
        <p:spPr>
          <a:xfrm>
            <a:off x="2648309" y="2708703"/>
            <a:ext cx="301925" cy="785003"/>
          </a:xfrm>
          <a:custGeom>
            <a:avLst/>
            <a:gdLst>
              <a:gd name="connsiteX0" fmla="*/ 0 w 301925"/>
              <a:gd name="connsiteY0" fmla="*/ 0 h 785003"/>
              <a:gd name="connsiteX1" fmla="*/ 301925 w 301925"/>
              <a:gd name="connsiteY1" fmla="*/ 785003 h 785003"/>
              <a:gd name="connsiteX2" fmla="*/ 207034 w 301925"/>
              <a:gd name="connsiteY2" fmla="*/ 8626 h 78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925" h="785003">
                <a:moveTo>
                  <a:pt x="0" y="0"/>
                </a:moveTo>
                <a:lnTo>
                  <a:pt x="301925" y="785003"/>
                </a:lnTo>
                <a:lnTo>
                  <a:pt x="207034" y="8626"/>
                </a:lnTo>
              </a:path>
            </a:pathLst>
          </a:cu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5950856" y="1802927"/>
            <a:ext cx="2291829" cy="696470"/>
          </a:xfrm>
          <a:prstGeom prst="roundRect">
            <a:avLst/>
          </a:pr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ラインからどのくらい離れているかを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見て、</a:t>
            </a:r>
            <a:r>
              <a:rPr lang="en-US" altLang="ja-JP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turn</a:t>
            </a:r>
            <a:r>
              <a:rPr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値を決めて倒立走行の指示を出す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7" name="フリーフォーム 16"/>
          <p:cNvSpPr/>
          <p:nvPr/>
        </p:nvSpPr>
        <p:spPr>
          <a:xfrm>
            <a:off x="6090249" y="2484413"/>
            <a:ext cx="388189" cy="552090"/>
          </a:xfrm>
          <a:custGeom>
            <a:avLst/>
            <a:gdLst>
              <a:gd name="connsiteX0" fmla="*/ 155276 w 388189"/>
              <a:gd name="connsiteY0" fmla="*/ 0 h 552090"/>
              <a:gd name="connsiteX1" fmla="*/ 0 w 388189"/>
              <a:gd name="connsiteY1" fmla="*/ 552090 h 552090"/>
              <a:gd name="connsiteX2" fmla="*/ 388189 w 388189"/>
              <a:gd name="connsiteY2" fmla="*/ 17252 h 55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189" h="552090">
                <a:moveTo>
                  <a:pt x="155276" y="0"/>
                </a:moveTo>
                <a:lnTo>
                  <a:pt x="0" y="552090"/>
                </a:lnTo>
                <a:lnTo>
                  <a:pt x="388189" y="17252"/>
                </a:lnTo>
              </a:path>
            </a:pathLst>
          </a:cu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947067" y="2859433"/>
            <a:ext cx="1656000" cy="684000"/>
          </a:xfrm>
          <a:prstGeom prst="roundRect">
            <a:avLst/>
          </a:pr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rIns="36000" rtlCol="0" anchor="ctr"/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現在地点がライン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からどのくらい離れ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ているかを判断する</a:t>
            </a:r>
            <a:endParaRPr kumimoji="1" lang="en-US" altLang="ja-JP" sz="1200" dirty="0" smtClean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5702060" y="3191774"/>
            <a:ext cx="1259457" cy="767751"/>
          </a:xfrm>
          <a:custGeom>
            <a:avLst/>
            <a:gdLst>
              <a:gd name="connsiteX0" fmla="*/ 1250831 w 1259457"/>
              <a:gd name="connsiteY0" fmla="*/ 0 h 767751"/>
              <a:gd name="connsiteX1" fmla="*/ 0 w 1259457"/>
              <a:gd name="connsiteY1" fmla="*/ 767751 h 767751"/>
              <a:gd name="connsiteX2" fmla="*/ 1259457 w 1259457"/>
              <a:gd name="connsiteY2" fmla="*/ 207034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57" h="767751">
                <a:moveTo>
                  <a:pt x="1250831" y="0"/>
                </a:moveTo>
                <a:lnTo>
                  <a:pt x="0" y="767751"/>
                </a:lnTo>
                <a:lnTo>
                  <a:pt x="1259457" y="207034"/>
                </a:lnTo>
              </a:path>
            </a:pathLst>
          </a:custGeom>
          <a:solidFill>
            <a:srgbClr val="E7F6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220966" y="5998283"/>
            <a:ext cx="2438251" cy="432000"/>
            <a:chOff x="220966" y="5998283"/>
            <a:chExt cx="2438251" cy="432000"/>
          </a:xfrm>
        </p:grpSpPr>
        <p:sp>
          <p:nvSpPr>
            <p:cNvPr id="24" name="角丸四角形 23"/>
            <p:cNvSpPr/>
            <p:nvPr/>
          </p:nvSpPr>
          <p:spPr>
            <a:xfrm>
              <a:off x="414062" y="6122385"/>
              <a:ext cx="252000" cy="180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79802" y="6081366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latin typeface="+mn-lt"/>
                </a:rPr>
                <a:t>：追加した部品・操作 </a:t>
              </a:r>
              <a:endParaRPr kumimoji="1" lang="ja-JP" altLang="en-US" sz="1400" dirty="0">
                <a:latin typeface="+mn-lt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220966" y="5998283"/>
              <a:ext cx="2438251" cy="432000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25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205200" y="943462"/>
            <a:ext cx="8683200" cy="5378400"/>
          </a:xfrm>
        </p:spPr>
        <p:txBody>
          <a:bodyPr/>
          <a:lstStyle/>
          <a:p>
            <a:r>
              <a:rPr kumimoji="1" lang="en-US" altLang="ja-JP" dirty="0" smtClean="0"/>
              <a:t>1-1</a:t>
            </a:r>
            <a:r>
              <a:rPr kumimoji="1" lang="ja-JP" altLang="en-US" dirty="0" smtClean="0"/>
              <a:t>章の構造でのキャリブレーション時の部品間のやりとり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1-2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キャリブレーションの振舞い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43362-17C9-4182-AAE4-0DE92DF3BC97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7" y="1800657"/>
            <a:ext cx="58197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464733" y="1323540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※</a:t>
            </a:r>
            <a:r>
              <a:rPr lang="ja-JP" altLang="en-US" sz="1400" dirty="0" smtClean="0">
                <a:latin typeface="+mn-lt"/>
              </a:rPr>
              <a:t>設計モデルの</a:t>
            </a:r>
            <a:r>
              <a:rPr lang="en-US" altLang="ja-JP" sz="1400" dirty="0" smtClean="0">
                <a:latin typeface="+mn-lt"/>
              </a:rPr>
              <a:t>『</a:t>
            </a:r>
            <a:r>
              <a:rPr lang="ja-JP" altLang="en-US" sz="1400" dirty="0" smtClean="0">
                <a:latin typeface="+mn-lt"/>
              </a:rPr>
              <a:t>スタート前</a:t>
            </a:r>
            <a:r>
              <a:rPr lang="ja-JP" altLang="en-US" sz="1400" dirty="0">
                <a:latin typeface="+mn-lt"/>
              </a:rPr>
              <a:t>の「キャリブレーション」の</a:t>
            </a:r>
            <a:r>
              <a:rPr lang="ja-JP" altLang="en-US" sz="1400" dirty="0" smtClean="0">
                <a:latin typeface="+mn-lt"/>
              </a:rPr>
              <a:t>振舞い</a:t>
            </a:r>
            <a:r>
              <a:rPr lang="en-US" altLang="ja-JP" sz="1400" dirty="0" smtClean="0">
                <a:latin typeface="+mn-lt"/>
              </a:rPr>
              <a:t>』</a:t>
            </a:r>
            <a:r>
              <a:rPr lang="ja-JP" altLang="en-US" sz="1400" dirty="0" smtClean="0">
                <a:latin typeface="+mn-lt"/>
              </a:rPr>
              <a:t>を参照</a:t>
            </a:r>
            <a:endParaRPr kumimoji="1" lang="ja-JP" altLang="en-US" sz="1400" dirty="0">
              <a:latin typeface="+mn-lt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5356228" y="5499964"/>
            <a:ext cx="3596217" cy="1036307"/>
            <a:chOff x="5356228" y="5499964"/>
            <a:chExt cx="3596217" cy="1036307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495" y="5583772"/>
              <a:ext cx="3409950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角丸四角形 9"/>
            <p:cNvSpPr/>
            <p:nvPr/>
          </p:nvSpPr>
          <p:spPr>
            <a:xfrm>
              <a:off x="5419503" y="5499964"/>
              <a:ext cx="3492000" cy="828000"/>
            </a:xfrm>
            <a:prstGeom prst="roundRect">
              <a:avLst>
                <a:gd name="adj" fmla="val 1182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5960536" y="6008237"/>
              <a:ext cx="524934" cy="2041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8" name="円形吹き出し 7"/>
            <p:cNvSpPr/>
            <p:nvPr/>
          </p:nvSpPr>
          <p:spPr>
            <a:xfrm>
              <a:off x="5356228" y="6254756"/>
              <a:ext cx="604308" cy="281515"/>
            </a:xfrm>
            <a:prstGeom prst="wedgeEllipseCallout">
              <a:avLst>
                <a:gd name="adj1" fmla="val 53423"/>
                <a:gd name="adj2" fmla="val -78854"/>
              </a:avLst>
            </a:prstGeom>
            <a:solidFill>
              <a:srgbClr val="FFFF0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solidFill>
                    <a:sysClr val="windowText" lastClr="000000"/>
                  </a:solidFill>
                  <a:latin typeface="メイリオ" pitchFamily="50" charset="-128"/>
                  <a:ea typeface="メイリオ" pitchFamily="50" charset="-128"/>
                </a:rPr>
                <a:t>ここ</a:t>
              </a:r>
              <a:endParaRPr kumimoji="1" lang="ja-JP" altLang="en-US" sz="1200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04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 5"/>
          <p:cNvSpPr/>
          <p:nvPr/>
        </p:nvSpPr>
        <p:spPr>
          <a:xfrm>
            <a:off x="257801" y="2016126"/>
            <a:ext cx="3740043" cy="2387360"/>
          </a:xfrm>
          <a:custGeom>
            <a:avLst/>
            <a:gdLst>
              <a:gd name="connsiteX0" fmla="*/ 309954 w 3301103"/>
              <a:gd name="connsiteY0" fmla="*/ 60962 h 2480753"/>
              <a:gd name="connsiteX1" fmla="*/ 2401221 w 3301103"/>
              <a:gd name="connsiteY1" fmla="*/ 69428 h 2480753"/>
              <a:gd name="connsiteX2" fmla="*/ 2401221 w 3301103"/>
              <a:gd name="connsiteY2" fmla="*/ 916095 h 2480753"/>
              <a:gd name="connsiteX3" fmla="*/ 2299621 w 3301103"/>
              <a:gd name="connsiteY3" fmla="*/ 1534162 h 2480753"/>
              <a:gd name="connsiteX4" fmla="*/ 3222487 w 3301103"/>
              <a:gd name="connsiteY4" fmla="*/ 1678095 h 2480753"/>
              <a:gd name="connsiteX5" fmla="*/ 3188621 w 3301103"/>
              <a:gd name="connsiteY5" fmla="*/ 1982895 h 2480753"/>
              <a:gd name="connsiteX6" fmla="*/ 2672154 w 3301103"/>
              <a:gd name="connsiteY6" fmla="*/ 2321562 h 2480753"/>
              <a:gd name="connsiteX7" fmla="*/ 1300554 w 3301103"/>
              <a:gd name="connsiteY7" fmla="*/ 2440095 h 2480753"/>
              <a:gd name="connsiteX8" fmla="*/ 106754 w 3301103"/>
              <a:gd name="connsiteY8" fmla="*/ 2431628 h 2480753"/>
              <a:gd name="connsiteX9" fmla="*/ 64421 w 3301103"/>
              <a:gd name="connsiteY9" fmla="*/ 1872828 h 2480753"/>
              <a:gd name="connsiteX10" fmla="*/ 166021 w 3301103"/>
              <a:gd name="connsiteY10" fmla="*/ 1085428 h 2480753"/>
              <a:gd name="connsiteX11" fmla="*/ 47487 w 3301103"/>
              <a:gd name="connsiteY11" fmla="*/ 492762 h 2480753"/>
              <a:gd name="connsiteX12" fmla="*/ 123687 w 3301103"/>
              <a:gd name="connsiteY12" fmla="*/ 162562 h 2480753"/>
              <a:gd name="connsiteX13" fmla="*/ 309954 w 3301103"/>
              <a:gd name="connsiteY13" fmla="*/ 60962 h 2480753"/>
              <a:gd name="connsiteX0" fmla="*/ 530087 w 3301103"/>
              <a:gd name="connsiteY0" fmla="*/ 46011 h 2491202"/>
              <a:gd name="connsiteX1" fmla="*/ 2401221 w 3301103"/>
              <a:gd name="connsiteY1" fmla="*/ 79877 h 2491202"/>
              <a:gd name="connsiteX2" fmla="*/ 2401221 w 3301103"/>
              <a:gd name="connsiteY2" fmla="*/ 926544 h 2491202"/>
              <a:gd name="connsiteX3" fmla="*/ 2299621 w 3301103"/>
              <a:gd name="connsiteY3" fmla="*/ 1544611 h 2491202"/>
              <a:gd name="connsiteX4" fmla="*/ 3222487 w 3301103"/>
              <a:gd name="connsiteY4" fmla="*/ 1688544 h 2491202"/>
              <a:gd name="connsiteX5" fmla="*/ 3188621 w 3301103"/>
              <a:gd name="connsiteY5" fmla="*/ 1993344 h 2491202"/>
              <a:gd name="connsiteX6" fmla="*/ 2672154 w 3301103"/>
              <a:gd name="connsiteY6" fmla="*/ 2332011 h 2491202"/>
              <a:gd name="connsiteX7" fmla="*/ 1300554 w 3301103"/>
              <a:gd name="connsiteY7" fmla="*/ 2450544 h 2491202"/>
              <a:gd name="connsiteX8" fmla="*/ 106754 w 3301103"/>
              <a:gd name="connsiteY8" fmla="*/ 2442077 h 2491202"/>
              <a:gd name="connsiteX9" fmla="*/ 64421 w 3301103"/>
              <a:gd name="connsiteY9" fmla="*/ 1883277 h 2491202"/>
              <a:gd name="connsiteX10" fmla="*/ 166021 w 3301103"/>
              <a:gd name="connsiteY10" fmla="*/ 1095877 h 2491202"/>
              <a:gd name="connsiteX11" fmla="*/ 47487 w 3301103"/>
              <a:gd name="connsiteY11" fmla="*/ 503211 h 2491202"/>
              <a:gd name="connsiteX12" fmla="*/ 123687 w 3301103"/>
              <a:gd name="connsiteY12" fmla="*/ 173011 h 2491202"/>
              <a:gd name="connsiteX13" fmla="*/ 530087 w 3301103"/>
              <a:gd name="connsiteY13" fmla="*/ 46011 h 2491202"/>
              <a:gd name="connsiteX0" fmla="*/ 530087 w 3301103"/>
              <a:gd name="connsiteY0" fmla="*/ 41069 h 2486260"/>
              <a:gd name="connsiteX1" fmla="*/ 2401221 w 3301103"/>
              <a:gd name="connsiteY1" fmla="*/ 74935 h 2486260"/>
              <a:gd name="connsiteX2" fmla="*/ 2401221 w 3301103"/>
              <a:gd name="connsiteY2" fmla="*/ 921602 h 2486260"/>
              <a:gd name="connsiteX3" fmla="*/ 2299621 w 3301103"/>
              <a:gd name="connsiteY3" fmla="*/ 1539669 h 2486260"/>
              <a:gd name="connsiteX4" fmla="*/ 3222487 w 3301103"/>
              <a:gd name="connsiteY4" fmla="*/ 1683602 h 2486260"/>
              <a:gd name="connsiteX5" fmla="*/ 3188621 w 3301103"/>
              <a:gd name="connsiteY5" fmla="*/ 1988402 h 2486260"/>
              <a:gd name="connsiteX6" fmla="*/ 2672154 w 3301103"/>
              <a:gd name="connsiteY6" fmla="*/ 2327069 h 2486260"/>
              <a:gd name="connsiteX7" fmla="*/ 1300554 w 3301103"/>
              <a:gd name="connsiteY7" fmla="*/ 2445602 h 2486260"/>
              <a:gd name="connsiteX8" fmla="*/ 106754 w 3301103"/>
              <a:gd name="connsiteY8" fmla="*/ 2437135 h 2486260"/>
              <a:gd name="connsiteX9" fmla="*/ 64421 w 3301103"/>
              <a:gd name="connsiteY9" fmla="*/ 1878335 h 2486260"/>
              <a:gd name="connsiteX10" fmla="*/ 166021 w 3301103"/>
              <a:gd name="connsiteY10" fmla="*/ 1090935 h 2486260"/>
              <a:gd name="connsiteX11" fmla="*/ 47487 w 3301103"/>
              <a:gd name="connsiteY11" fmla="*/ 498269 h 2486260"/>
              <a:gd name="connsiteX12" fmla="*/ 123687 w 3301103"/>
              <a:gd name="connsiteY12" fmla="*/ 168069 h 2486260"/>
              <a:gd name="connsiteX13" fmla="*/ 530087 w 3301103"/>
              <a:gd name="connsiteY13" fmla="*/ 41069 h 2486260"/>
              <a:gd name="connsiteX0" fmla="*/ 530087 w 3265814"/>
              <a:gd name="connsiteY0" fmla="*/ 41069 h 2486260"/>
              <a:gd name="connsiteX1" fmla="*/ 2401221 w 3265814"/>
              <a:gd name="connsiteY1" fmla="*/ 74935 h 2486260"/>
              <a:gd name="connsiteX2" fmla="*/ 2401221 w 3265814"/>
              <a:gd name="connsiteY2" fmla="*/ 921602 h 2486260"/>
              <a:gd name="connsiteX3" fmla="*/ 2299621 w 3265814"/>
              <a:gd name="connsiteY3" fmla="*/ 1539669 h 2486260"/>
              <a:gd name="connsiteX4" fmla="*/ 3222487 w 3265814"/>
              <a:gd name="connsiteY4" fmla="*/ 1683602 h 2486260"/>
              <a:gd name="connsiteX5" fmla="*/ 3070088 w 3265814"/>
              <a:gd name="connsiteY5" fmla="*/ 2090002 h 2486260"/>
              <a:gd name="connsiteX6" fmla="*/ 2672154 w 3265814"/>
              <a:gd name="connsiteY6" fmla="*/ 2327069 h 2486260"/>
              <a:gd name="connsiteX7" fmla="*/ 1300554 w 3265814"/>
              <a:gd name="connsiteY7" fmla="*/ 2445602 h 2486260"/>
              <a:gd name="connsiteX8" fmla="*/ 106754 w 3265814"/>
              <a:gd name="connsiteY8" fmla="*/ 2437135 h 2486260"/>
              <a:gd name="connsiteX9" fmla="*/ 64421 w 3265814"/>
              <a:gd name="connsiteY9" fmla="*/ 1878335 h 2486260"/>
              <a:gd name="connsiteX10" fmla="*/ 166021 w 3265814"/>
              <a:gd name="connsiteY10" fmla="*/ 1090935 h 2486260"/>
              <a:gd name="connsiteX11" fmla="*/ 47487 w 3265814"/>
              <a:gd name="connsiteY11" fmla="*/ 498269 h 2486260"/>
              <a:gd name="connsiteX12" fmla="*/ 123687 w 3265814"/>
              <a:gd name="connsiteY12" fmla="*/ 168069 h 2486260"/>
              <a:gd name="connsiteX13" fmla="*/ 530087 w 3265814"/>
              <a:gd name="connsiteY13" fmla="*/ 41069 h 2486260"/>
              <a:gd name="connsiteX0" fmla="*/ 530087 w 3168675"/>
              <a:gd name="connsiteY0" fmla="*/ 41069 h 2486260"/>
              <a:gd name="connsiteX1" fmla="*/ 2401221 w 3168675"/>
              <a:gd name="connsiteY1" fmla="*/ 74935 h 2486260"/>
              <a:gd name="connsiteX2" fmla="*/ 2401221 w 3168675"/>
              <a:gd name="connsiteY2" fmla="*/ 921602 h 2486260"/>
              <a:gd name="connsiteX3" fmla="*/ 2299621 w 3168675"/>
              <a:gd name="connsiteY3" fmla="*/ 1539669 h 2486260"/>
              <a:gd name="connsiteX4" fmla="*/ 3103954 w 3168675"/>
              <a:gd name="connsiteY4" fmla="*/ 1692068 h 2486260"/>
              <a:gd name="connsiteX5" fmla="*/ 3070088 w 3168675"/>
              <a:gd name="connsiteY5" fmla="*/ 2090002 h 2486260"/>
              <a:gd name="connsiteX6" fmla="*/ 2672154 w 3168675"/>
              <a:gd name="connsiteY6" fmla="*/ 2327069 h 2486260"/>
              <a:gd name="connsiteX7" fmla="*/ 1300554 w 3168675"/>
              <a:gd name="connsiteY7" fmla="*/ 2445602 h 2486260"/>
              <a:gd name="connsiteX8" fmla="*/ 106754 w 3168675"/>
              <a:gd name="connsiteY8" fmla="*/ 2437135 h 2486260"/>
              <a:gd name="connsiteX9" fmla="*/ 64421 w 3168675"/>
              <a:gd name="connsiteY9" fmla="*/ 1878335 h 2486260"/>
              <a:gd name="connsiteX10" fmla="*/ 166021 w 3168675"/>
              <a:gd name="connsiteY10" fmla="*/ 1090935 h 2486260"/>
              <a:gd name="connsiteX11" fmla="*/ 47487 w 3168675"/>
              <a:gd name="connsiteY11" fmla="*/ 498269 h 2486260"/>
              <a:gd name="connsiteX12" fmla="*/ 123687 w 3168675"/>
              <a:gd name="connsiteY12" fmla="*/ 168069 h 2486260"/>
              <a:gd name="connsiteX13" fmla="*/ 530087 w 3168675"/>
              <a:gd name="connsiteY13" fmla="*/ 41069 h 2486260"/>
              <a:gd name="connsiteX0" fmla="*/ 530087 w 3215243"/>
              <a:gd name="connsiteY0" fmla="*/ 41069 h 2486260"/>
              <a:gd name="connsiteX1" fmla="*/ 2401221 w 3215243"/>
              <a:gd name="connsiteY1" fmla="*/ 74935 h 2486260"/>
              <a:gd name="connsiteX2" fmla="*/ 2401221 w 3215243"/>
              <a:gd name="connsiteY2" fmla="*/ 921602 h 2486260"/>
              <a:gd name="connsiteX3" fmla="*/ 2299621 w 3215243"/>
              <a:gd name="connsiteY3" fmla="*/ 1539669 h 2486260"/>
              <a:gd name="connsiteX4" fmla="*/ 3163220 w 3215243"/>
              <a:gd name="connsiteY4" fmla="*/ 1683601 h 2486260"/>
              <a:gd name="connsiteX5" fmla="*/ 3070088 w 3215243"/>
              <a:gd name="connsiteY5" fmla="*/ 2090002 h 2486260"/>
              <a:gd name="connsiteX6" fmla="*/ 2672154 w 3215243"/>
              <a:gd name="connsiteY6" fmla="*/ 2327069 h 2486260"/>
              <a:gd name="connsiteX7" fmla="*/ 1300554 w 3215243"/>
              <a:gd name="connsiteY7" fmla="*/ 2445602 h 2486260"/>
              <a:gd name="connsiteX8" fmla="*/ 106754 w 3215243"/>
              <a:gd name="connsiteY8" fmla="*/ 2437135 h 2486260"/>
              <a:gd name="connsiteX9" fmla="*/ 64421 w 3215243"/>
              <a:gd name="connsiteY9" fmla="*/ 1878335 h 2486260"/>
              <a:gd name="connsiteX10" fmla="*/ 166021 w 3215243"/>
              <a:gd name="connsiteY10" fmla="*/ 1090935 h 2486260"/>
              <a:gd name="connsiteX11" fmla="*/ 47487 w 3215243"/>
              <a:gd name="connsiteY11" fmla="*/ 498269 h 2486260"/>
              <a:gd name="connsiteX12" fmla="*/ 123687 w 3215243"/>
              <a:gd name="connsiteY12" fmla="*/ 168069 h 2486260"/>
              <a:gd name="connsiteX13" fmla="*/ 530087 w 3215243"/>
              <a:gd name="connsiteY13" fmla="*/ 41069 h 2486260"/>
              <a:gd name="connsiteX0" fmla="*/ 530087 w 3212947"/>
              <a:gd name="connsiteY0" fmla="*/ 41069 h 2486260"/>
              <a:gd name="connsiteX1" fmla="*/ 2401221 w 3212947"/>
              <a:gd name="connsiteY1" fmla="*/ 74935 h 2486260"/>
              <a:gd name="connsiteX2" fmla="*/ 2401221 w 3212947"/>
              <a:gd name="connsiteY2" fmla="*/ 921602 h 2486260"/>
              <a:gd name="connsiteX3" fmla="*/ 2299621 w 3212947"/>
              <a:gd name="connsiteY3" fmla="*/ 1539669 h 2486260"/>
              <a:gd name="connsiteX4" fmla="*/ 3163220 w 3212947"/>
              <a:gd name="connsiteY4" fmla="*/ 1683601 h 2486260"/>
              <a:gd name="connsiteX5" fmla="*/ 3061621 w 3212947"/>
              <a:gd name="connsiteY5" fmla="*/ 2140802 h 2486260"/>
              <a:gd name="connsiteX6" fmla="*/ 2672154 w 3212947"/>
              <a:gd name="connsiteY6" fmla="*/ 2327069 h 2486260"/>
              <a:gd name="connsiteX7" fmla="*/ 1300554 w 3212947"/>
              <a:gd name="connsiteY7" fmla="*/ 2445602 h 2486260"/>
              <a:gd name="connsiteX8" fmla="*/ 106754 w 3212947"/>
              <a:gd name="connsiteY8" fmla="*/ 2437135 h 2486260"/>
              <a:gd name="connsiteX9" fmla="*/ 64421 w 3212947"/>
              <a:gd name="connsiteY9" fmla="*/ 1878335 h 2486260"/>
              <a:gd name="connsiteX10" fmla="*/ 166021 w 3212947"/>
              <a:gd name="connsiteY10" fmla="*/ 1090935 h 2486260"/>
              <a:gd name="connsiteX11" fmla="*/ 47487 w 3212947"/>
              <a:gd name="connsiteY11" fmla="*/ 498269 h 2486260"/>
              <a:gd name="connsiteX12" fmla="*/ 123687 w 3212947"/>
              <a:gd name="connsiteY12" fmla="*/ 168069 h 2486260"/>
              <a:gd name="connsiteX13" fmla="*/ 530087 w 3212947"/>
              <a:gd name="connsiteY13" fmla="*/ 41069 h 2486260"/>
              <a:gd name="connsiteX0" fmla="*/ 530087 w 3212947"/>
              <a:gd name="connsiteY0" fmla="*/ 41069 h 2486260"/>
              <a:gd name="connsiteX1" fmla="*/ 2401221 w 3212947"/>
              <a:gd name="connsiteY1" fmla="*/ 74935 h 2486260"/>
              <a:gd name="connsiteX2" fmla="*/ 2401221 w 3212947"/>
              <a:gd name="connsiteY2" fmla="*/ 921602 h 2486260"/>
              <a:gd name="connsiteX3" fmla="*/ 2299621 w 3212947"/>
              <a:gd name="connsiteY3" fmla="*/ 1539669 h 2486260"/>
              <a:gd name="connsiteX4" fmla="*/ 3163220 w 3212947"/>
              <a:gd name="connsiteY4" fmla="*/ 1683601 h 2486260"/>
              <a:gd name="connsiteX5" fmla="*/ 3061621 w 3212947"/>
              <a:gd name="connsiteY5" fmla="*/ 2140802 h 2486260"/>
              <a:gd name="connsiteX6" fmla="*/ 2672154 w 3212947"/>
              <a:gd name="connsiteY6" fmla="*/ 2327069 h 2486260"/>
              <a:gd name="connsiteX7" fmla="*/ 1300554 w 3212947"/>
              <a:gd name="connsiteY7" fmla="*/ 2445602 h 2486260"/>
              <a:gd name="connsiteX8" fmla="*/ 106754 w 3212947"/>
              <a:gd name="connsiteY8" fmla="*/ 2437135 h 2486260"/>
              <a:gd name="connsiteX9" fmla="*/ 64421 w 3212947"/>
              <a:gd name="connsiteY9" fmla="*/ 1878335 h 2486260"/>
              <a:gd name="connsiteX10" fmla="*/ 166021 w 3212947"/>
              <a:gd name="connsiteY10" fmla="*/ 1090935 h 2486260"/>
              <a:gd name="connsiteX11" fmla="*/ 132154 w 3212947"/>
              <a:gd name="connsiteY11" fmla="*/ 608336 h 2486260"/>
              <a:gd name="connsiteX12" fmla="*/ 123687 w 3212947"/>
              <a:gd name="connsiteY12" fmla="*/ 168069 h 2486260"/>
              <a:gd name="connsiteX13" fmla="*/ 530087 w 3212947"/>
              <a:gd name="connsiteY13" fmla="*/ 41069 h 2486260"/>
              <a:gd name="connsiteX0" fmla="*/ 526941 w 3209801"/>
              <a:gd name="connsiteY0" fmla="*/ 41069 h 2486260"/>
              <a:gd name="connsiteX1" fmla="*/ 2398075 w 3209801"/>
              <a:gd name="connsiteY1" fmla="*/ 74935 h 2486260"/>
              <a:gd name="connsiteX2" fmla="*/ 2398075 w 3209801"/>
              <a:gd name="connsiteY2" fmla="*/ 921602 h 2486260"/>
              <a:gd name="connsiteX3" fmla="*/ 2296475 w 3209801"/>
              <a:gd name="connsiteY3" fmla="*/ 1539669 h 2486260"/>
              <a:gd name="connsiteX4" fmla="*/ 3160074 w 3209801"/>
              <a:gd name="connsiteY4" fmla="*/ 1683601 h 2486260"/>
              <a:gd name="connsiteX5" fmla="*/ 3058475 w 3209801"/>
              <a:gd name="connsiteY5" fmla="*/ 2140802 h 2486260"/>
              <a:gd name="connsiteX6" fmla="*/ 2669008 w 3209801"/>
              <a:gd name="connsiteY6" fmla="*/ 2327069 h 2486260"/>
              <a:gd name="connsiteX7" fmla="*/ 1297408 w 3209801"/>
              <a:gd name="connsiteY7" fmla="*/ 2445602 h 2486260"/>
              <a:gd name="connsiteX8" fmla="*/ 103608 w 3209801"/>
              <a:gd name="connsiteY8" fmla="*/ 2437135 h 2486260"/>
              <a:gd name="connsiteX9" fmla="*/ 61275 w 3209801"/>
              <a:gd name="connsiteY9" fmla="*/ 1878335 h 2486260"/>
              <a:gd name="connsiteX10" fmla="*/ 95142 w 3209801"/>
              <a:gd name="connsiteY10" fmla="*/ 1700535 h 2486260"/>
              <a:gd name="connsiteX11" fmla="*/ 162875 w 3209801"/>
              <a:gd name="connsiteY11" fmla="*/ 1090935 h 2486260"/>
              <a:gd name="connsiteX12" fmla="*/ 129008 w 3209801"/>
              <a:gd name="connsiteY12" fmla="*/ 608336 h 2486260"/>
              <a:gd name="connsiteX13" fmla="*/ 120541 w 3209801"/>
              <a:gd name="connsiteY13" fmla="*/ 168069 h 2486260"/>
              <a:gd name="connsiteX14" fmla="*/ 526941 w 3209801"/>
              <a:gd name="connsiteY14" fmla="*/ 41069 h 2486260"/>
              <a:gd name="connsiteX0" fmla="*/ 537831 w 3220691"/>
              <a:gd name="connsiteY0" fmla="*/ 41069 h 2478930"/>
              <a:gd name="connsiteX1" fmla="*/ 2408965 w 3220691"/>
              <a:gd name="connsiteY1" fmla="*/ 74935 h 2478930"/>
              <a:gd name="connsiteX2" fmla="*/ 2408965 w 3220691"/>
              <a:gd name="connsiteY2" fmla="*/ 921602 h 2478930"/>
              <a:gd name="connsiteX3" fmla="*/ 2307365 w 3220691"/>
              <a:gd name="connsiteY3" fmla="*/ 1539669 h 2478930"/>
              <a:gd name="connsiteX4" fmla="*/ 3170964 w 3220691"/>
              <a:gd name="connsiteY4" fmla="*/ 1683601 h 2478930"/>
              <a:gd name="connsiteX5" fmla="*/ 3069365 w 3220691"/>
              <a:gd name="connsiteY5" fmla="*/ 2140802 h 2478930"/>
              <a:gd name="connsiteX6" fmla="*/ 2679898 w 3220691"/>
              <a:gd name="connsiteY6" fmla="*/ 2327069 h 2478930"/>
              <a:gd name="connsiteX7" fmla="*/ 1308298 w 3220691"/>
              <a:gd name="connsiteY7" fmla="*/ 2445602 h 2478930"/>
              <a:gd name="connsiteX8" fmla="*/ 114498 w 3220691"/>
              <a:gd name="connsiteY8" fmla="*/ 2437135 h 2478930"/>
              <a:gd name="connsiteX9" fmla="*/ 46765 w 3220691"/>
              <a:gd name="connsiteY9" fmla="*/ 1979935 h 2478930"/>
              <a:gd name="connsiteX10" fmla="*/ 106032 w 3220691"/>
              <a:gd name="connsiteY10" fmla="*/ 1700535 h 2478930"/>
              <a:gd name="connsiteX11" fmla="*/ 173765 w 3220691"/>
              <a:gd name="connsiteY11" fmla="*/ 1090935 h 2478930"/>
              <a:gd name="connsiteX12" fmla="*/ 139898 w 3220691"/>
              <a:gd name="connsiteY12" fmla="*/ 608336 h 2478930"/>
              <a:gd name="connsiteX13" fmla="*/ 131431 w 3220691"/>
              <a:gd name="connsiteY13" fmla="*/ 168069 h 2478930"/>
              <a:gd name="connsiteX14" fmla="*/ 537831 w 3220691"/>
              <a:gd name="connsiteY14" fmla="*/ 41069 h 2478930"/>
              <a:gd name="connsiteX0" fmla="*/ 516973 w 3199833"/>
              <a:gd name="connsiteY0" fmla="*/ 41069 h 2499221"/>
              <a:gd name="connsiteX1" fmla="*/ 2388107 w 3199833"/>
              <a:gd name="connsiteY1" fmla="*/ 74935 h 2499221"/>
              <a:gd name="connsiteX2" fmla="*/ 2388107 w 3199833"/>
              <a:gd name="connsiteY2" fmla="*/ 921602 h 2499221"/>
              <a:gd name="connsiteX3" fmla="*/ 2286507 w 3199833"/>
              <a:gd name="connsiteY3" fmla="*/ 1539669 h 2499221"/>
              <a:gd name="connsiteX4" fmla="*/ 3150106 w 3199833"/>
              <a:gd name="connsiteY4" fmla="*/ 1683601 h 2499221"/>
              <a:gd name="connsiteX5" fmla="*/ 3048507 w 3199833"/>
              <a:gd name="connsiteY5" fmla="*/ 2140802 h 2499221"/>
              <a:gd name="connsiteX6" fmla="*/ 2659040 w 3199833"/>
              <a:gd name="connsiteY6" fmla="*/ 2327069 h 2499221"/>
              <a:gd name="connsiteX7" fmla="*/ 1287440 w 3199833"/>
              <a:gd name="connsiteY7" fmla="*/ 2445602 h 2499221"/>
              <a:gd name="connsiteX8" fmla="*/ 93640 w 3199833"/>
              <a:gd name="connsiteY8" fmla="*/ 2437135 h 2499221"/>
              <a:gd name="connsiteX9" fmla="*/ 85174 w 3199833"/>
              <a:gd name="connsiteY9" fmla="*/ 1700535 h 2499221"/>
              <a:gd name="connsiteX10" fmla="*/ 152907 w 3199833"/>
              <a:gd name="connsiteY10" fmla="*/ 1090935 h 2499221"/>
              <a:gd name="connsiteX11" fmla="*/ 119040 w 3199833"/>
              <a:gd name="connsiteY11" fmla="*/ 608336 h 2499221"/>
              <a:gd name="connsiteX12" fmla="*/ 110573 w 3199833"/>
              <a:gd name="connsiteY12" fmla="*/ 168069 h 2499221"/>
              <a:gd name="connsiteX13" fmla="*/ 516973 w 3199833"/>
              <a:gd name="connsiteY13" fmla="*/ 41069 h 2499221"/>
              <a:gd name="connsiteX0" fmla="*/ 483096 w 3165956"/>
              <a:gd name="connsiteY0" fmla="*/ 41069 h 2493164"/>
              <a:gd name="connsiteX1" fmla="*/ 2354230 w 3165956"/>
              <a:gd name="connsiteY1" fmla="*/ 74935 h 2493164"/>
              <a:gd name="connsiteX2" fmla="*/ 2354230 w 3165956"/>
              <a:gd name="connsiteY2" fmla="*/ 921602 h 2493164"/>
              <a:gd name="connsiteX3" fmla="*/ 2252630 w 3165956"/>
              <a:gd name="connsiteY3" fmla="*/ 1539669 h 2493164"/>
              <a:gd name="connsiteX4" fmla="*/ 3116229 w 3165956"/>
              <a:gd name="connsiteY4" fmla="*/ 1683601 h 2493164"/>
              <a:gd name="connsiteX5" fmla="*/ 3014630 w 3165956"/>
              <a:gd name="connsiteY5" fmla="*/ 2140802 h 2493164"/>
              <a:gd name="connsiteX6" fmla="*/ 2625163 w 3165956"/>
              <a:gd name="connsiteY6" fmla="*/ 2327069 h 2493164"/>
              <a:gd name="connsiteX7" fmla="*/ 1253563 w 3165956"/>
              <a:gd name="connsiteY7" fmla="*/ 2445602 h 2493164"/>
              <a:gd name="connsiteX8" fmla="*/ 110563 w 3165956"/>
              <a:gd name="connsiteY8" fmla="*/ 2428668 h 2493164"/>
              <a:gd name="connsiteX9" fmla="*/ 51297 w 3165956"/>
              <a:gd name="connsiteY9" fmla="*/ 1700535 h 2493164"/>
              <a:gd name="connsiteX10" fmla="*/ 119030 w 3165956"/>
              <a:gd name="connsiteY10" fmla="*/ 1090935 h 2493164"/>
              <a:gd name="connsiteX11" fmla="*/ 85163 w 3165956"/>
              <a:gd name="connsiteY11" fmla="*/ 608336 h 2493164"/>
              <a:gd name="connsiteX12" fmla="*/ 76696 w 3165956"/>
              <a:gd name="connsiteY12" fmla="*/ 168069 h 2493164"/>
              <a:gd name="connsiteX13" fmla="*/ 483096 w 3165956"/>
              <a:gd name="connsiteY13" fmla="*/ 41069 h 2493164"/>
              <a:gd name="connsiteX0" fmla="*/ 483096 w 3169228"/>
              <a:gd name="connsiteY0" fmla="*/ 41069 h 2490459"/>
              <a:gd name="connsiteX1" fmla="*/ 2354230 w 3169228"/>
              <a:gd name="connsiteY1" fmla="*/ 74935 h 2490459"/>
              <a:gd name="connsiteX2" fmla="*/ 2354230 w 3169228"/>
              <a:gd name="connsiteY2" fmla="*/ 921602 h 2490459"/>
              <a:gd name="connsiteX3" fmla="*/ 2252630 w 3169228"/>
              <a:gd name="connsiteY3" fmla="*/ 1539669 h 2490459"/>
              <a:gd name="connsiteX4" fmla="*/ 3116229 w 3169228"/>
              <a:gd name="connsiteY4" fmla="*/ 1683601 h 2490459"/>
              <a:gd name="connsiteX5" fmla="*/ 3014630 w 3169228"/>
              <a:gd name="connsiteY5" fmla="*/ 2140802 h 2490459"/>
              <a:gd name="connsiteX6" fmla="*/ 2515097 w 3169228"/>
              <a:gd name="connsiteY6" fmla="*/ 2386335 h 2490459"/>
              <a:gd name="connsiteX7" fmla="*/ 1253563 w 3169228"/>
              <a:gd name="connsiteY7" fmla="*/ 2445602 h 2490459"/>
              <a:gd name="connsiteX8" fmla="*/ 110563 w 3169228"/>
              <a:gd name="connsiteY8" fmla="*/ 2428668 h 2490459"/>
              <a:gd name="connsiteX9" fmla="*/ 51297 w 3169228"/>
              <a:gd name="connsiteY9" fmla="*/ 1700535 h 2490459"/>
              <a:gd name="connsiteX10" fmla="*/ 119030 w 3169228"/>
              <a:gd name="connsiteY10" fmla="*/ 1090935 h 2490459"/>
              <a:gd name="connsiteX11" fmla="*/ 85163 w 3169228"/>
              <a:gd name="connsiteY11" fmla="*/ 608336 h 2490459"/>
              <a:gd name="connsiteX12" fmla="*/ 76696 w 3169228"/>
              <a:gd name="connsiteY12" fmla="*/ 168069 h 2490459"/>
              <a:gd name="connsiteX13" fmla="*/ 483096 w 3169228"/>
              <a:gd name="connsiteY13" fmla="*/ 41069 h 2490459"/>
              <a:gd name="connsiteX0" fmla="*/ 487266 w 3173398"/>
              <a:gd name="connsiteY0" fmla="*/ 41069 h 2505690"/>
              <a:gd name="connsiteX1" fmla="*/ 2358400 w 3173398"/>
              <a:gd name="connsiteY1" fmla="*/ 74935 h 2505690"/>
              <a:gd name="connsiteX2" fmla="*/ 2358400 w 3173398"/>
              <a:gd name="connsiteY2" fmla="*/ 921602 h 2505690"/>
              <a:gd name="connsiteX3" fmla="*/ 2256800 w 3173398"/>
              <a:gd name="connsiteY3" fmla="*/ 1539669 h 2505690"/>
              <a:gd name="connsiteX4" fmla="*/ 3120399 w 3173398"/>
              <a:gd name="connsiteY4" fmla="*/ 1683601 h 2505690"/>
              <a:gd name="connsiteX5" fmla="*/ 3018800 w 3173398"/>
              <a:gd name="connsiteY5" fmla="*/ 2140802 h 2505690"/>
              <a:gd name="connsiteX6" fmla="*/ 2519267 w 3173398"/>
              <a:gd name="connsiteY6" fmla="*/ 2386335 h 2505690"/>
              <a:gd name="connsiteX7" fmla="*/ 1317000 w 3173398"/>
              <a:gd name="connsiteY7" fmla="*/ 2479469 h 2505690"/>
              <a:gd name="connsiteX8" fmla="*/ 114733 w 3173398"/>
              <a:gd name="connsiteY8" fmla="*/ 2428668 h 2505690"/>
              <a:gd name="connsiteX9" fmla="*/ 55467 w 3173398"/>
              <a:gd name="connsiteY9" fmla="*/ 1700535 h 2505690"/>
              <a:gd name="connsiteX10" fmla="*/ 123200 w 3173398"/>
              <a:gd name="connsiteY10" fmla="*/ 1090935 h 2505690"/>
              <a:gd name="connsiteX11" fmla="*/ 89333 w 3173398"/>
              <a:gd name="connsiteY11" fmla="*/ 608336 h 2505690"/>
              <a:gd name="connsiteX12" fmla="*/ 80866 w 3173398"/>
              <a:gd name="connsiteY12" fmla="*/ 168069 h 2505690"/>
              <a:gd name="connsiteX13" fmla="*/ 487266 w 3173398"/>
              <a:gd name="connsiteY13" fmla="*/ 41069 h 2505690"/>
              <a:gd name="connsiteX0" fmla="*/ 487266 w 3173398"/>
              <a:gd name="connsiteY0" fmla="*/ 41069 h 2505690"/>
              <a:gd name="connsiteX1" fmla="*/ 2358400 w 3173398"/>
              <a:gd name="connsiteY1" fmla="*/ 74935 h 2505690"/>
              <a:gd name="connsiteX2" fmla="*/ 2493866 w 3173398"/>
              <a:gd name="connsiteY2" fmla="*/ 350329 h 2505690"/>
              <a:gd name="connsiteX3" fmla="*/ 2358400 w 3173398"/>
              <a:gd name="connsiteY3" fmla="*/ 921602 h 2505690"/>
              <a:gd name="connsiteX4" fmla="*/ 2256800 w 3173398"/>
              <a:gd name="connsiteY4" fmla="*/ 1539669 h 2505690"/>
              <a:gd name="connsiteX5" fmla="*/ 3120399 w 3173398"/>
              <a:gd name="connsiteY5" fmla="*/ 1683601 h 2505690"/>
              <a:gd name="connsiteX6" fmla="*/ 3018800 w 3173398"/>
              <a:gd name="connsiteY6" fmla="*/ 2140802 h 2505690"/>
              <a:gd name="connsiteX7" fmla="*/ 2519267 w 3173398"/>
              <a:gd name="connsiteY7" fmla="*/ 2386335 h 2505690"/>
              <a:gd name="connsiteX8" fmla="*/ 1317000 w 3173398"/>
              <a:gd name="connsiteY8" fmla="*/ 2479469 h 2505690"/>
              <a:gd name="connsiteX9" fmla="*/ 114733 w 3173398"/>
              <a:gd name="connsiteY9" fmla="*/ 2428668 h 2505690"/>
              <a:gd name="connsiteX10" fmla="*/ 55467 w 3173398"/>
              <a:gd name="connsiteY10" fmla="*/ 1700535 h 2505690"/>
              <a:gd name="connsiteX11" fmla="*/ 123200 w 3173398"/>
              <a:gd name="connsiteY11" fmla="*/ 1090935 h 2505690"/>
              <a:gd name="connsiteX12" fmla="*/ 89333 w 3173398"/>
              <a:gd name="connsiteY12" fmla="*/ 608336 h 2505690"/>
              <a:gd name="connsiteX13" fmla="*/ 80866 w 3173398"/>
              <a:gd name="connsiteY13" fmla="*/ 168069 h 2505690"/>
              <a:gd name="connsiteX14" fmla="*/ 487266 w 3173398"/>
              <a:gd name="connsiteY14" fmla="*/ 41069 h 2505690"/>
              <a:gd name="connsiteX0" fmla="*/ 487266 w 3730000"/>
              <a:gd name="connsiteY0" fmla="*/ 43 h 2464664"/>
              <a:gd name="connsiteX1" fmla="*/ 2358400 w 3730000"/>
              <a:gd name="connsiteY1" fmla="*/ 33909 h 2464664"/>
              <a:gd name="connsiteX2" fmla="*/ 3730000 w 3730000"/>
              <a:gd name="connsiteY2" fmla="*/ 151655 h 2464664"/>
              <a:gd name="connsiteX3" fmla="*/ 2358400 w 3730000"/>
              <a:gd name="connsiteY3" fmla="*/ 880576 h 2464664"/>
              <a:gd name="connsiteX4" fmla="*/ 2256800 w 3730000"/>
              <a:gd name="connsiteY4" fmla="*/ 1498643 h 2464664"/>
              <a:gd name="connsiteX5" fmla="*/ 3120399 w 3730000"/>
              <a:gd name="connsiteY5" fmla="*/ 1642575 h 2464664"/>
              <a:gd name="connsiteX6" fmla="*/ 3018800 w 3730000"/>
              <a:gd name="connsiteY6" fmla="*/ 2099776 h 2464664"/>
              <a:gd name="connsiteX7" fmla="*/ 2519267 w 3730000"/>
              <a:gd name="connsiteY7" fmla="*/ 2345309 h 2464664"/>
              <a:gd name="connsiteX8" fmla="*/ 1317000 w 3730000"/>
              <a:gd name="connsiteY8" fmla="*/ 2438443 h 2464664"/>
              <a:gd name="connsiteX9" fmla="*/ 114733 w 3730000"/>
              <a:gd name="connsiteY9" fmla="*/ 2387642 h 2464664"/>
              <a:gd name="connsiteX10" fmla="*/ 55467 w 3730000"/>
              <a:gd name="connsiteY10" fmla="*/ 1659509 h 2464664"/>
              <a:gd name="connsiteX11" fmla="*/ 123200 w 3730000"/>
              <a:gd name="connsiteY11" fmla="*/ 1049909 h 2464664"/>
              <a:gd name="connsiteX12" fmla="*/ 89333 w 3730000"/>
              <a:gd name="connsiteY12" fmla="*/ 567310 h 2464664"/>
              <a:gd name="connsiteX13" fmla="*/ 80866 w 3730000"/>
              <a:gd name="connsiteY13" fmla="*/ 127043 h 2464664"/>
              <a:gd name="connsiteX14" fmla="*/ 487266 w 3730000"/>
              <a:gd name="connsiteY14" fmla="*/ 43 h 2464664"/>
              <a:gd name="connsiteX0" fmla="*/ 487266 w 3730000"/>
              <a:gd name="connsiteY0" fmla="*/ 6871 h 2471492"/>
              <a:gd name="connsiteX1" fmla="*/ 2578533 w 3730000"/>
              <a:gd name="connsiteY1" fmla="*/ 31978 h 2471492"/>
              <a:gd name="connsiteX2" fmla="*/ 3730000 w 3730000"/>
              <a:gd name="connsiteY2" fmla="*/ 158483 h 2471492"/>
              <a:gd name="connsiteX3" fmla="*/ 2358400 w 3730000"/>
              <a:gd name="connsiteY3" fmla="*/ 887404 h 2471492"/>
              <a:gd name="connsiteX4" fmla="*/ 2256800 w 3730000"/>
              <a:gd name="connsiteY4" fmla="*/ 1505471 h 2471492"/>
              <a:gd name="connsiteX5" fmla="*/ 3120399 w 3730000"/>
              <a:gd name="connsiteY5" fmla="*/ 1649403 h 2471492"/>
              <a:gd name="connsiteX6" fmla="*/ 3018800 w 3730000"/>
              <a:gd name="connsiteY6" fmla="*/ 2106604 h 2471492"/>
              <a:gd name="connsiteX7" fmla="*/ 2519267 w 3730000"/>
              <a:gd name="connsiteY7" fmla="*/ 2352137 h 2471492"/>
              <a:gd name="connsiteX8" fmla="*/ 1317000 w 3730000"/>
              <a:gd name="connsiteY8" fmla="*/ 2445271 h 2471492"/>
              <a:gd name="connsiteX9" fmla="*/ 114733 w 3730000"/>
              <a:gd name="connsiteY9" fmla="*/ 2394470 h 2471492"/>
              <a:gd name="connsiteX10" fmla="*/ 55467 w 3730000"/>
              <a:gd name="connsiteY10" fmla="*/ 1666337 h 2471492"/>
              <a:gd name="connsiteX11" fmla="*/ 123200 w 3730000"/>
              <a:gd name="connsiteY11" fmla="*/ 1056737 h 2471492"/>
              <a:gd name="connsiteX12" fmla="*/ 89333 w 3730000"/>
              <a:gd name="connsiteY12" fmla="*/ 574138 h 2471492"/>
              <a:gd name="connsiteX13" fmla="*/ 80866 w 3730000"/>
              <a:gd name="connsiteY13" fmla="*/ 133871 h 2471492"/>
              <a:gd name="connsiteX14" fmla="*/ 487266 w 3730000"/>
              <a:gd name="connsiteY14" fmla="*/ 6871 h 2471492"/>
              <a:gd name="connsiteX0" fmla="*/ 487266 w 3730000"/>
              <a:gd name="connsiteY0" fmla="*/ 4659 h 2469280"/>
              <a:gd name="connsiteX1" fmla="*/ 2578533 w 3730000"/>
              <a:gd name="connsiteY1" fmla="*/ 29766 h 2469280"/>
              <a:gd name="connsiteX2" fmla="*/ 3730000 w 3730000"/>
              <a:gd name="connsiteY2" fmla="*/ 156271 h 2469280"/>
              <a:gd name="connsiteX3" fmla="*/ 2358400 w 3730000"/>
              <a:gd name="connsiteY3" fmla="*/ 885192 h 2469280"/>
              <a:gd name="connsiteX4" fmla="*/ 2256800 w 3730000"/>
              <a:gd name="connsiteY4" fmla="*/ 1503259 h 2469280"/>
              <a:gd name="connsiteX5" fmla="*/ 3120399 w 3730000"/>
              <a:gd name="connsiteY5" fmla="*/ 1647191 h 2469280"/>
              <a:gd name="connsiteX6" fmla="*/ 3018800 w 3730000"/>
              <a:gd name="connsiteY6" fmla="*/ 2104392 h 2469280"/>
              <a:gd name="connsiteX7" fmla="*/ 2519267 w 3730000"/>
              <a:gd name="connsiteY7" fmla="*/ 2349925 h 2469280"/>
              <a:gd name="connsiteX8" fmla="*/ 1317000 w 3730000"/>
              <a:gd name="connsiteY8" fmla="*/ 2443059 h 2469280"/>
              <a:gd name="connsiteX9" fmla="*/ 114733 w 3730000"/>
              <a:gd name="connsiteY9" fmla="*/ 2392258 h 2469280"/>
              <a:gd name="connsiteX10" fmla="*/ 55467 w 3730000"/>
              <a:gd name="connsiteY10" fmla="*/ 1664125 h 2469280"/>
              <a:gd name="connsiteX11" fmla="*/ 123200 w 3730000"/>
              <a:gd name="connsiteY11" fmla="*/ 1054525 h 2469280"/>
              <a:gd name="connsiteX12" fmla="*/ 89333 w 3730000"/>
              <a:gd name="connsiteY12" fmla="*/ 571926 h 2469280"/>
              <a:gd name="connsiteX13" fmla="*/ 80866 w 3730000"/>
              <a:gd name="connsiteY13" fmla="*/ 131659 h 2469280"/>
              <a:gd name="connsiteX14" fmla="*/ 487266 w 3730000"/>
              <a:gd name="connsiteY14" fmla="*/ 4659 h 2469280"/>
              <a:gd name="connsiteX0" fmla="*/ 487266 w 3766028"/>
              <a:gd name="connsiteY0" fmla="*/ 4659 h 2469280"/>
              <a:gd name="connsiteX1" fmla="*/ 2578533 w 3766028"/>
              <a:gd name="connsiteY1" fmla="*/ 29766 h 2469280"/>
              <a:gd name="connsiteX2" fmla="*/ 3730000 w 3766028"/>
              <a:gd name="connsiteY2" fmla="*/ 156271 h 2469280"/>
              <a:gd name="connsiteX3" fmla="*/ 3374399 w 3766028"/>
              <a:gd name="connsiteY3" fmla="*/ 383986 h 2469280"/>
              <a:gd name="connsiteX4" fmla="*/ 2358400 w 3766028"/>
              <a:gd name="connsiteY4" fmla="*/ 885192 h 2469280"/>
              <a:gd name="connsiteX5" fmla="*/ 2256800 w 3766028"/>
              <a:gd name="connsiteY5" fmla="*/ 1503259 h 2469280"/>
              <a:gd name="connsiteX6" fmla="*/ 3120399 w 3766028"/>
              <a:gd name="connsiteY6" fmla="*/ 1647191 h 2469280"/>
              <a:gd name="connsiteX7" fmla="*/ 3018800 w 3766028"/>
              <a:gd name="connsiteY7" fmla="*/ 2104392 h 2469280"/>
              <a:gd name="connsiteX8" fmla="*/ 2519267 w 3766028"/>
              <a:gd name="connsiteY8" fmla="*/ 2349925 h 2469280"/>
              <a:gd name="connsiteX9" fmla="*/ 1317000 w 3766028"/>
              <a:gd name="connsiteY9" fmla="*/ 2443059 h 2469280"/>
              <a:gd name="connsiteX10" fmla="*/ 114733 w 3766028"/>
              <a:gd name="connsiteY10" fmla="*/ 2392258 h 2469280"/>
              <a:gd name="connsiteX11" fmla="*/ 55467 w 3766028"/>
              <a:gd name="connsiteY11" fmla="*/ 1664125 h 2469280"/>
              <a:gd name="connsiteX12" fmla="*/ 123200 w 3766028"/>
              <a:gd name="connsiteY12" fmla="*/ 1054525 h 2469280"/>
              <a:gd name="connsiteX13" fmla="*/ 89333 w 3766028"/>
              <a:gd name="connsiteY13" fmla="*/ 571926 h 2469280"/>
              <a:gd name="connsiteX14" fmla="*/ 80866 w 3766028"/>
              <a:gd name="connsiteY14" fmla="*/ 131659 h 2469280"/>
              <a:gd name="connsiteX15" fmla="*/ 487266 w 3766028"/>
              <a:gd name="connsiteY15" fmla="*/ 4659 h 2469280"/>
              <a:gd name="connsiteX0" fmla="*/ 487266 w 3757626"/>
              <a:gd name="connsiteY0" fmla="*/ 4659 h 2469280"/>
              <a:gd name="connsiteX1" fmla="*/ 2578533 w 3757626"/>
              <a:gd name="connsiteY1" fmla="*/ 29766 h 2469280"/>
              <a:gd name="connsiteX2" fmla="*/ 3730000 w 3757626"/>
              <a:gd name="connsiteY2" fmla="*/ 156271 h 2469280"/>
              <a:gd name="connsiteX3" fmla="*/ 3374399 w 3757626"/>
              <a:gd name="connsiteY3" fmla="*/ 383986 h 2469280"/>
              <a:gd name="connsiteX4" fmla="*/ 2646266 w 3757626"/>
              <a:gd name="connsiteY4" fmla="*/ 506600 h 2469280"/>
              <a:gd name="connsiteX5" fmla="*/ 2358400 w 3757626"/>
              <a:gd name="connsiteY5" fmla="*/ 885192 h 2469280"/>
              <a:gd name="connsiteX6" fmla="*/ 2256800 w 3757626"/>
              <a:gd name="connsiteY6" fmla="*/ 1503259 h 2469280"/>
              <a:gd name="connsiteX7" fmla="*/ 3120399 w 3757626"/>
              <a:gd name="connsiteY7" fmla="*/ 1647191 h 2469280"/>
              <a:gd name="connsiteX8" fmla="*/ 3018800 w 3757626"/>
              <a:gd name="connsiteY8" fmla="*/ 2104392 h 2469280"/>
              <a:gd name="connsiteX9" fmla="*/ 2519267 w 3757626"/>
              <a:gd name="connsiteY9" fmla="*/ 2349925 h 2469280"/>
              <a:gd name="connsiteX10" fmla="*/ 1317000 w 3757626"/>
              <a:gd name="connsiteY10" fmla="*/ 2443059 h 2469280"/>
              <a:gd name="connsiteX11" fmla="*/ 114733 w 3757626"/>
              <a:gd name="connsiteY11" fmla="*/ 2392258 h 2469280"/>
              <a:gd name="connsiteX12" fmla="*/ 55467 w 3757626"/>
              <a:gd name="connsiteY12" fmla="*/ 1664125 h 2469280"/>
              <a:gd name="connsiteX13" fmla="*/ 123200 w 3757626"/>
              <a:gd name="connsiteY13" fmla="*/ 1054525 h 2469280"/>
              <a:gd name="connsiteX14" fmla="*/ 89333 w 3757626"/>
              <a:gd name="connsiteY14" fmla="*/ 571926 h 2469280"/>
              <a:gd name="connsiteX15" fmla="*/ 80866 w 3757626"/>
              <a:gd name="connsiteY15" fmla="*/ 131659 h 2469280"/>
              <a:gd name="connsiteX16" fmla="*/ 487266 w 3757626"/>
              <a:gd name="connsiteY16" fmla="*/ 4659 h 2469280"/>
              <a:gd name="connsiteX0" fmla="*/ 487266 w 3757626"/>
              <a:gd name="connsiteY0" fmla="*/ 4659 h 2469280"/>
              <a:gd name="connsiteX1" fmla="*/ 2578533 w 3757626"/>
              <a:gd name="connsiteY1" fmla="*/ 29766 h 2469280"/>
              <a:gd name="connsiteX2" fmla="*/ 3730000 w 3757626"/>
              <a:gd name="connsiteY2" fmla="*/ 156271 h 2469280"/>
              <a:gd name="connsiteX3" fmla="*/ 3374399 w 3757626"/>
              <a:gd name="connsiteY3" fmla="*/ 383986 h 2469280"/>
              <a:gd name="connsiteX4" fmla="*/ 2603933 w 3757626"/>
              <a:gd name="connsiteY4" fmla="*/ 445293 h 2469280"/>
              <a:gd name="connsiteX5" fmla="*/ 2358400 w 3757626"/>
              <a:gd name="connsiteY5" fmla="*/ 885192 h 2469280"/>
              <a:gd name="connsiteX6" fmla="*/ 2256800 w 3757626"/>
              <a:gd name="connsiteY6" fmla="*/ 1503259 h 2469280"/>
              <a:gd name="connsiteX7" fmla="*/ 3120399 w 3757626"/>
              <a:gd name="connsiteY7" fmla="*/ 1647191 h 2469280"/>
              <a:gd name="connsiteX8" fmla="*/ 3018800 w 3757626"/>
              <a:gd name="connsiteY8" fmla="*/ 2104392 h 2469280"/>
              <a:gd name="connsiteX9" fmla="*/ 2519267 w 3757626"/>
              <a:gd name="connsiteY9" fmla="*/ 2349925 h 2469280"/>
              <a:gd name="connsiteX10" fmla="*/ 1317000 w 3757626"/>
              <a:gd name="connsiteY10" fmla="*/ 2443059 h 2469280"/>
              <a:gd name="connsiteX11" fmla="*/ 114733 w 3757626"/>
              <a:gd name="connsiteY11" fmla="*/ 2392258 h 2469280"/>
              <a:gd name="connsiteX12" fmla="*/ 55467 w 3757626"/>
              <a:gd name="connsiteY12" fmla="*/ 1664125 h 2469280"/>
              <a:gd name="connsiteX13" fmla="*/ 123200 w 3757626"/>
              <a:gd name="connsiteY13" fmla="*/ 1054525 h 2469280"/>
              <a:gd name="connsiteX14" fmla="*/ 89333 w 3757626"/>
              <a:gd name="connsiteY14" fmla="*/ 571926 h 2469280"/>
              <a:gd name="connsiteX15" fmla="*/ 80866 w 3757626"/>
              <a:gd name="connsiteY15" fmla="*/ 131659 h 2469280"/>
              <a:gd name="connsiteX16" fmla="*/ 487266 w 3757626"/>
              <a:gd name="connsiteY16" fmla="*/ 4659 h 2469280"/>
              <a:gd name="connsiteX0" fmla="*/ 487266 w 3777031"/>
              <a:gd name="connsiteY0" fmla="*/ 4659 h 2469280"/>
              <a:gd name="connsiteX1" fmla="*/ 2578533 w 3777031"/>
              <a:gd name="connsiteY1" fmla="*/ 29766 h 2469280"/>
              <a:gd name="connsiteX2" fmla="*/ 3730000 w 3777031"/>
              <a:gd name="connsiteY2" fmla="*/ 156271 h 2469280"/>
              <a:gd name="connsiteX3" fmla="*/ 3577599 w 3777031"/>
              <a:gd name="connsiteY3" fmla="*/ 296404 h 2469280"/>
              <a:gd name="connsiteX4" fmla="*/ 2603933 w 3777031"/>
              <a:gd name="connsiteY4" fmla="*/ 445293 h 2469280"/>
              <a:gd name="connsiteX5" fmla="*/ 2358400 w 3777031"/>
              <a:gd name="connsiteY5" fmla="*/ 885192 h 2469280"/>
              <a:gd name="connsiteX6" fmla="*/ 2256800 w 3777031"/>
              <a:gd name="connsiteY6" fmla="*/ 1503259 h 2469280"/>
              <a:gd name="connsiteX7" fmla="*/ 3120399 w 3777031"/>
              <a:gd name="connsiteY7" fmla="*/ 1647191 h 2469280"/>
              <a:gd name="connsiteX8" fmla="*/ 3018800 w 3777031"/>
              <a:gd name="connsiteY8" fmla="*/ 2104392 h 2469280"/>
              <a:gd name="connsiteX9" fmla="*/ 2519267 w 3777031"/>
              <a:gd name="connsiteY9" fmla="*/ 2349925 h 2469280"/>
              <a:gd name="connsiteX10" fmla="*/ 1317000 w 3777031"/>
              <a:gd name="connsiteY10" fmla="*/ 2443059 h 2469280"/>
              <a:gd name="connsiteX11" fmla="*/ 114733 w 3777031"/>
              <a:gd name="connsiteY11" fmla="*/ 2392258 h 2469280"/>
              <a:gd name="connsiteX12" fmla="*/ 55467 w 3777031"/>
              <a:gd name="connsiteY12" fmla="*/ 1664125 h 2469280"/>
              <a:gd name="connsiteX13" fmla="*/ 123200 w 3777031"/>
              <a:gd name="connsiteY13" fmla="*/ 1054525 h 2469280"/>
              <a:gd name="connsiteX14" fmla="*/ 89333 w 3777031"/>
              <a:gd name="connsiteY14" fmla="*/ 571926 h 2469280"/>
              <a:gd name="connsiteX15" fmla="*/ 80866 w 3777031"/>
              <a:gd name="connsiteY15" fmla="*/ 131659 h 2469280"/>
              <a:gd name="connsiteX16" fmla="*/ 487266 w 3777031"/>
              <a:gd name="connsiteY16" fmla="*/ 4659 h 2469280"/>
              <a:gd name="connsiteX0" fmla="*/ 487266 w 3735762"/>
              <a:gd name="connsiteY0" fmla="*/ 4937 h 2469558"/>
              <a:gd name="connsiteX1" fmla="*/ 2578533 w 3735762"/>
              <a:gd name="connsiteY1" fmla="*/ 30044 h 2469558"/>
              <a:gd name="connsiteX2" fmla="*/ 3679200 w 3735762"/>
              <a:gd name="connsiteY2" fmla="*/ 68968 h 2469558"/>
              <a:gd name="connsiteX3" fmla="*/ 3577599 w 3735762"/>
              <a:gd name="connsiteY3" fmla="*/ 296682 h 2469558"/>
              <a:gd name="connsiteX4" fmla="*/ 2603933 w 3735762"/>
              <a:gd name="connsiteY4" fmla="*/ 445571 h 2469558"/>
              <a:gd name="connsiteX5" fmla="*/ 2358400 w 3735762"/>
              <a:gd name="connsiteY5" fmla="*/ 885470 h 2469558"/>
              <a:gd name="connsiteX6" fmla="*/ 2256800 w 3735762"/>
              <a:gd name="connsiteY6" fmla="*/ 1503537 h 2469558"/>
              <a:gd name="connsiteX7" fmla="*/ 3120399 w 3735762"/>
              <a:gd name="connsiteY7" fmla="*/ 1647469 h 2469558"/>
              <a:gd name="connsiteX8" fmla="*/ 3018800 w 3735762"/>
              <a:gd name="connsiteY8" fmla="*/ 2104670 h 2469558"/>
              <a:gd name="connsiteX9" fmla="*/ 2519267 w 3735762"/>
              <a:gd name="connsiteY9" fmla="*/ 2350203 h 2469558"/>
              <a:gd name="connsiteX10" fmla="*/ 1317000 w 3735762"/>
              <a:gd name="connsiteY10" fmla="*/ 2443337 h 2469558"/>
              <a:gd name="connsiteX11" fmla="*/ 114733 w 3735762"/>
              <a:gd name="connsiteY11" fmla="*/ 2392536 h 2469558"/>
              <a:gd name="connsiteX12" fmla="*/ 55467 w 3735762"/>
              <a:gd name="connsiteY12" fmla="*/ 1664403 h 2469558"/>
              <a:gd name="connsiteX13" fmla="*/ 123200 w 3735762"/>
              <a:gd name="connsiteY13" fmla="*/ 1054803 h 2469558"/>
              <a:gd name="connsiteX14" fmla="*/ 89333 w 3735762"/>
              <a:gd name="connsiteY14" fmla="*/ 572204 h 2469558"/>
              <a:gd name="connsiteX15" fmla="*/ 80866 w 3735762"/>
              <a:gd name="connsiteY15" fmla="*/ 131937 h 2469558"/>
              <a:gd name="connsiteX16" fmla="*/ 487266 w 3735762"/>
              <a:gd name="connsiteY16" fmla="*/ 4937 h 2469558"/>
              <a:gd name="connsiteX0" fmla="*/ 487266 w 3741925"/>
              <a:gd name="connsiteY0" fmla="*/ 4937 h 2469558"/>
              <a:gd name="connsiteX1" fmla="*/ 2578533 w 3741925"/>
              <a:gd name="connsiteY1" fmla="*/ 30044 h 2469558"/>
              <a:gd name="connsiteX2" fmla="*/ 3679200 w 3741925"/>
              <a:gd name="connsiteY2" fmla="*/ 68968 h 2469558"/>
              <a:gd name="connsiteX3" fmla="*/ 3602999 w 3741925"/>
              <a:gd name="connsiteY3" fmla="*/ 305440 h 2469558"/>
              <a:gd name="connsiteX4" fmla="*/ 2603933 w 3741925"/>
              <a:gd name="connsiteY4" fmla="*/ 445571 h 2469558"/>
              <a:gd name="connsiteX5" fmla="*/ 2358400 w 3741925"/>
              <a:gd name="connsiteY5" fmla="*/ 885470 h 2469558"/>
              <a:gd name="connsiteX6" fmla="*/ 2256800 w 3741925"/>
              <a:gd name="connsiteY6" fmla="*/ 1503537 h 2469558"/>
              <a:gd name="connsiteX7" fmla="*/ 3120399 w 3741925"/>
              <a:gd name="connsiteY7" fmla="*/ 1647469 h 2469558"/>
              <a:gd name="connsiteX8" fmla="*/ 3018800 w 3741925"/>
              <a:gd name="connsiteY8" fmla="*/ 2104670 h 2469558"/>
              <a:gd name="connsiteX9" fmla="*/ 2519267 w 3741925"/>
              <a:gd name="connsiteY9" fmla="*/ 2350203 h 2469558"/>
              <a:gd name="connsiteX10" fmla="*/ 1317000 w 3741925"/>
              <a:gd name="connsiteY10" fmla="*/ 2443337 h 2469558"/>
              <a:gd name="connsiteX11" fmla="*/ 114733 w 3741925"/>
              <a:gd name="connsiteY11" fmla="*/ 2392536 h 2469558"/>
              <a:gd name="connsiteX12" fmla="*/ 55467 w 3741925"/>
              <a:gd name="connsiteY12" fmla="*/ 1664403 h 2469558"/>
              <a:gd name="connsiteX13" fmla="*/ 123200 w 3741925"/>
              <a:gd name="connsiteY13" fmla="*/ 1054803 h 2469558"/>
              <a:gd name="connsiteX14" fmla="*/ 89333 w 3741925"/>
              <a:gd name="connsiteY14" fmla="*/ 572204 h 2469558"/>
              <a:gd name="connsiteX15" fmla="*/ 80866 w 3741925"/>
              <a:gd name="connsiteY15" fmla="*/ 131937 h 2469558"/>
              <a:gd name="connsiteX16" fmla="*/ 487266 w 3741925"/>
              <a:gd name="connsiteY16" fmla="*/ 4937 h 2469558"/>
              <a:gd name="connsiteX0" fmla="*/ 487266 w 3740043"/>
              <a:gd name="connsiteY0" fmla="*/ 4937 h 2469558"/>
              <a:gd name="connsiteX1" fmla="*/ 2578533 w 3740043"/>
              <a:gd name="connsiteY1" fmla="*/ 30044 h 2469558"/>
              <a:gd name="connsiteX2" fmla="*/ 3679200 w 3740043"/>
              <a:gd name="connsiteY2" fmla="*/ 68968 h 2469558"/>
              <a:gd name="connsiteX3" fmla="*/ 3602999 w 3740043"/>
              <a:gd name="connsiteY3" fmla="*/ 305440 h 2469558"/>
              <a:gd name="connsiteX4" fmla="*/ 2603933 w 3740043"/>
              <a:gd name="connsiteY4" fmla="*/ 445571 h 2469558"/>
              <a:gd name="connsiteX5" fmla="*/ 2358400 w 3740043"/>
              <a:gd name="connsiteY5" fmla="*/ 885470 h 2469558"/>
              <a:gd name="connsiteX6" fmla="*/ 2256800 w 3740043"/>
              <a:gd name="connsiteY6" fmla="*/ 1503537 h 2469558"/>
              <a:gd name="connsiteX7" fmla="*/ 3120399 w 3740043"/>
              <a:gd name="connsiteY7" fmla="*/ 1647469 h 2469558"/>
              <a:gd name="connsiteX8" fmla="*/ 3018800 w 3740043"/>
              <a:gd name="connsiteY8" fmla="*/ 2104670 h 2469558"/>
              <a:gd name="connsiteX9" fmla="*/ 2519267 w 3740043"/>
              <a:gd name="connsiteY9" fmla="*/ 2350203 h 2469558"/>
              <a:gd name="connsiteX10" fmla="*/ 1317000 w 3740043"/>
              <a:gd name="connsiteY10" fmla="*/ 2443337 h 2469558"/>
              <a:gd name="connsiteX11" fmla="*/ 114733 w 3740043"/>
              <a:gd name="connsiteY11" fmla="*/ 2392536 h 2469558"/>
              <a:gd name="connsiteX12" fmla="*/ 55467 w 3740043"/>
              <a:gd name="connsiteY12" fmla="*/ 1664403 h 2469558"/>
              <a:gd name="connsiteX13" fmla="*/ 123200 w 3740043"/>
              <a:gd name="connsiteY13" fmla="*/ 1054803 h 2469558"/>
              <a:gd name="connsiteX14" fmla="*/ 89333 w 3740043"/>
              <a:gd name="connsiteY14" fmla="*/ 572204 h 2469558"/>
              <a:gd name="connsiteX15" fmla="*/ 80866 w 3740043"/>
              <a:gd name="connsiteY15" fmla="*/ 131937 h 2469558"/>
              <a:gd name="connsiteX16" fmla="*/ 487266 w 3740043"/>
              <a:gd name="connsiteY16" fmla="*/ 4937 h 246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40043" h="2469558">
                <a:moveTo>
                  <a:pt x="487266" y="4937"/>
                </a:moveTo>
                <a:cubicBezTo>
                  <a:pt x="903544" y="-12045"/>
                  <a:pt x="2046544" y="19372"/>
                  <a:pt x="2578533" y="30044"/>
                </a:cubicBezTo>
                <a:cubicBezTo>
                  <a:pt x="3110522" y="40716"/>
                  <a:pt x="3546556" y="9931"/>
                  <a:pt x="3679200" y="68968"/>
                </a:cubicBezTo>
                <a:cubicBezTo>
                  <a:pt x="3811844" y="128005"/>
                  <a:pt x="3700366" y="298141"/>
                  <a:pt x="3602999" y="305440"/>
                </a:cubicBezTo>
                <a:cubicBezTo>
                  <a:pt x="3497165" y="365288"/>
                  <a:pt x="2773266" y="362037"/>
                  <a:pt x="2603933" y="445571"/>
                </a:cubicBezTo>
                <a:cubicBezTo>
                  <a:pt x="2434600" y="529105"/>
                  <a:pt x="2416255" y="709142"/>
                  <a:pt x="2358400" y="885470"/>
                </a:cubicBezTo>
                <a:cubicBezTo>
                  <a:pt x="2300545" y="1061798"/>
                  <a:pt x="2129800" y="1376537"/>
                  <a:pt x="2256800" y="1503537"/>
                </a:cubicBezTo>
                <a:cubicBezTo>
                  <a:pt x="2383800" y="1630537"/>
                  <a:pt x="2993399" y="1547280"/>
                  <a:pt x="3120399" y="1647469"/>
                </a:cubicBezTo>
                <a:cubicBezTo>
                  <a:pt x="3247399" y="1747658"/>
                  <a:pt x="3118989" y="1987548"/>
                  <a:pt x="3018800" y="2104670"/>
                </a:cubicBezTo>
                <a:cubicBezTo>
                  <a:pt x="2918611" y="2221792"/>
                  <a:pt x="2802900" y="2293759"/>
                  <a:pt x="2519267" y="2350203"/>
                </a:cubicBezTo>
                <a:cubicBezTo>
                  <a:pt x="2235634" y="2406648"/>
                  <a:pt x="1717756" y="2436282"/>
                  <a:pt x="1317000" y="2443337"/>
                </a:cubicBezTo>
                <a:cubicBezTo>
                  <a:pt x="916244" y="2450393"/>
                  <a:pt x="324988" y="2522358"/>
                  <a:pt x="114733" y="2392536"/>
                </a:cubicBezTo>
                <a:cubicBezTo>
                  <a:pt x="-95522" y="2262714"/>
                  <a:pt x="45589" y="1888770"/>
                  <a:pt x="55467" y="1664403"/>
                </a:cubicBezTo>
                <a:cubicBezTo>
                  <a:pt x="65345" y="1440036"/>
                  <a:pt x="117556" y="1236836"/>
                  <a:pt x="123200" y="1054803"/>
                </a:cubicBezTo>
                <a:cubicBezTo>
                  <a:pt x="128844" y="872770"/>
                  <a:pt x="96389" y="726015"/>
                  <a:pt x="89333" y="572204"/>
                </a:cubicBezTo>
                <a:cubicBezTo>
                  <a:pt x="82277" y="418393"/>
                  <a:pt x="14544" y="226481"/>
                  <a:pt x="80866" y="131937"/>
                </a:cubicBezTo>
                <a:cubicBezTo>
                  <a:pt x="147188" y="37393"/>
                  <a:pt x="70988" y="21919"/>
                  <a:pt x="487266" y="4937"/>
                </a:cubicBezTo>
                <a:close/>
              </a:path>
            </a:pathLst>
          </a:custGeom>
          <a:solidFill>
            <a:srgbClr val="FF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205200" y="951929"/>
            <a:ext cx="8683200" cy="5378400"/>
          </a:xfrm>
        </p:spPr>
        <p:txBody>
          <a:bodyPr/>
          <a:lstStyle/>
          <a:p>
            <a:r>
              <a:rPr lang="en-US" altLang="ja-JP" dirty="0"/>
              <a:t>1-1</a:t>
            </a:r>
            <a:r>
              <a:rPr lang="ja-JP" altLang="en-US" dirty="0"/>
              <a:t>章の構造で</a:t>
            </a:r>
            <a:r>
              <a:rPr lang="ja-JP" altLang="en-US" dirty="0" smtClean="0"/>
              <a:t>のライントレース時</a:t>
            </a:r>
            <a:r>
              <a:rPr lang="ja-JP" altLang="en-US" dirty="0"/>
              <a:t>の部品間のやりとり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1-3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走行開始後のライントレースの</a:t>
            </a:r>
            <a:r>
              <a:rPr lang="ja-JP" altLang="en-US" dirty="0"/>
              <a:t>振舞い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43362-17C9-4182-AAE4-0DE92DF3BC97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559791"/>
            <a:ext cx="7411593" cy="408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617133" y="1324600"/>
            <a:ext cx="700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>
                <a:latin typeface="+mn-lt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設計モデルの</a:t>
            </a:r>
            <a:r>
              <a:rPr lang="en-US" altLang="ja-JP" dirty="0"/>
              <a:t>『03-10-01_</a:t>
            </a:r>
            <a:r>
              <a:rPr lang="ja-JP" altLang="en-US" dirty="0"/>
              <a:t>経路に沿って走行するときの部品間のやりとり</a:t>
            </a:r>
            <a:r>
              <a:rPr lang="en-US" altLang="ja-JP" dirty="0"/>
              <a:t>』</a:t>
            </a:r>
            <a:r>
              <a:rPr lang="ja-JP" altLang="en-US" dirty="0"/>
              <a:t>を参照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356228" y="5703172"/>
            <a:ext cx="3579283" cy="917769"/>
            <a:chOff x="5356228" y="5533832"/>
            <a:chExt cx="3579283" cy="917769"/>
          </a:xfrm>
        </p:grpSpPr>
        <p:sp>
          <p:nvSpPr>
            <p:cNvPr id="10" name="角丸四角形 9"/>
            <p:cNvSpPr/>
            <p:nvPr/>
          </p:nvSpPr>
          <p:spPr>
            <a:xfrm>
              <a:off x="5419503" y="5533832"/>
              <a:ext cx="3492000" cy="720000"/>
            </a:xfrm>
            <a:prstGeom prst="roundRect">
              <a:avLst>
                <a:gd name="adj" fmla="val 1182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561" y="5583772"/>
              <a:ext cx="3409950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円/楕円 10"/>
            <p:cNvSpPr/>
            <p:nvPr/>
          </p:nvSpPr>
          <p:spPr>
            <a:xfrm>
              <a:off x="5960536" y="5864298"/>
              <a:ext cx="524934" cy="2041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2" name="円形吹き出し 11"/>
            <p:cNvSpPr/>
            <p:nvPr/>
          </p:nvSpPr>
          <p:spPr>
            <a:xfrm>
              <a:off x="5356228" y="6170086"/>
              <a:ext cx="604308" cy="281515"/>
            </a:xfrm>
            <a:prstGeom prst="wedgeEllipseCallout">
              <a:avLst>
                <a:gd name="adj1" fmla="val 59027"/>
                <a:gd name="adj2" fmla="val -90884"/>
              </a:avLst>
            </a:prstGeom>
            <a:solidFill>
              <a:srgbClr val="FFFF0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solidFill>
                    <a:sysClr val="windowText" lastClr="000000"/>
                  </a:solidFill>
                  <a:latin typeface="メイリオ" pitchFamily="50" charset="-128"/>
                  <a:ea typeface="メイリオ" pitchFamily="50" charset="-128"/>
                </a:rPr>
                <a:t>ここ</a:t>
              </a:r>
              <a:endParaRPr kumimoji="1" lang="ja-JP" altLang="en-US" sz="1200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21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205200" y="909594"/>
            <a:ext cx="8683200" cy="5378400"/>
          </a:xfrm>
        </p:spPr>
        <p:txBody>
          <a:bodyPr/>
          <a:lstStyle/>
          <a:p>
            <a:r>
              <a:rPr kumimoji="1" lang="ja-JP" altLang="en-US" dirty="0" smtClean="0"/>
              <a:t>技術教育２の演習１の構造からの変更点</a:t>
            </a:r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EV3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C++</a:t>
            </a:r>
            <a:r>
              <a:rPr kumimoji="1" lang="ja-JP" altLang="en-US" sz="2000" dirty="0" smtClean="0"/>
              <a:t>版のみ掲載）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-1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実装モデルの構造の変化点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43362-17C9-4182-AAE4-0DE92DF3BC97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" y="1421889"/>
            <a:ext cx="8916829" cy="512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6758096" y="1396476"/>
            <a:ext cx="2167465" cy="792000"/>
            <a:chOff x="6798730" y="956204"/>
            <a:chExt cx="2167465" cy="792000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6832599" y="1007006"/>
              <a:ext cx="20794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  <a:latin typeface="+mn-lt"/>
                </a:rPr>
                <a:t>赤字</a:t>
              </a:r>
              <a:r>
                <a:rPr lang="ja-JP" altLang="en-US" sz="1400" dirty="0">
                  <a:latin typeface="+mn-lt"/>
                </a:rPr>
                <a:t>： 新規追加</a:t>
              </a:r>
            </a:p>
            <a:p>
              <a:r>
                <a:rPr lang="ja-JP" altLang="en-US" sz="1400" dirty="0">
                  <a:solidFill>
                    <a:srgbClr val="0000FF"/>
                  </a:solidFill>
                  <a:latin typeface="+mn-lt"/>
                </a:rPr>
                <a:t>青字</a:t>
              </a:r>
              <a:r>
                <a:rPr lang="ja-JP" altLang="en-US" sz="1400" dirty="0">
                  <a:latin typeface="+mn-lt"/>
                </a:rPr>
                <a:t>： 名前変更</a:t>
              </a:r>
            </a:p>
            <a:p>
              <a:r>
                <a:rPr lang="ja-JP" altLang="en-US" sz="1400" dirty="0">
                  <a:solidFill>
                    <a:srgbClr val="009900"/>
                  </a:solidFill>
                  <a:latin typeface="+mn-lt"/>
                </a:rPr>
                <a:t>緑字</a:t>
              </a:r>
              <a:r>
                <a:rPr lang="ja-JP" altLang="en-US" sz="1400" dirty="0">
                  <a:latin typeface="+mn-lt"/>
                </a:rPr>
                <a:t>： 内部の処理変更</a:t>
              </a:r>
              <a:endParaRPr kumimoji="1" lang="ja-JP" altLang="en-US" sz="1400" dirty="0">
                <a:latin typeface="+mn-lt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6798730" y="956204"/>
              <a:ext cx="2167465" cy="792000"/>
            </a:xfrm>
            <a:prstGeom prst="roundRect">
              <a:avLst>
                <a:gd name="adj" fmla="val 1182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205200" y="926528"/>
            <a:ext cx="8683200" cy="5378400"/>
          </a:xfrm>
        </p:spPr>
        <p:txBody>
          <a:bodyPr/>
          <a:lstStyle/>
          <a:p>
            <a:r>
              <a:rPr kumimoji="1" lang="ja-JP" altLang="en-US" dirty="0" smtClean="0"/>
              <a:t>キャリブレーションの操作追加による状態を追加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2-2</a:t>
            </a:r>
            <a:r>
              <a:rPr lang="ja-JP" altLang="en-US" dirty="0" err="1" smtClean="0"/>
              <a:t>．</a:t>
            </a:r>
            <a:r>
              <a:rPr lang="ja-JP" altLang="en-US" sz="2800" dirty="0" smtClean="0"/>
              <a:t>スタータ付きライントレーサの状態遷移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43362-17C9-4182-AAE4-0DE92DF3BC97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2" y="1568998"/>
            <a:ext cx="5752148" cy="489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5092171"/>
            <a:ext cx="31813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777998" y="1338901"/>
            <a:ext cx="760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>
                <a:latin typeface="+mn-lt"/>
              </a:defRPr>
            </a:lvl1pPr>
          </a:lstStyle>
          <a:p>
            <a:r>
              <a:rPr lang="en-US" altLang="ja-JP" dirty="0" smtClean="0"/>
              <a:t>※</a:t>
            </a:r>
            <a:r>
              <a:rPr lang="ja-JP" altLang="en-US" dirty="0"/>
              <a:t>実装</a:t>
            </a:r>
            <a:r>
              <a:rPr lang="ja-JP" altLang="en-US" dirty="0" smtClean="0"/>
              <a:t>モデル</a:t>
            </a:r>
            <a:r>
              <a:rPr lang="ja-JP" altLang="en-US" dirty="0"/>
              <a:t>の</a:t>
            </a:r>
            <a:r>
              <a:rPr lang="en-US" altLang="ja-JP" dirty="0" smtClean="0"/>
              <a:t>『</a:t>
            </a:r>
            <a:r>
              <a:rPr lang="en-US" altLang="ja-JP" dirty="0"/>
              <a:t>05-13-06_</a:t>
            </a:r>
            <a:r>
              <a:rPr lang="ja-JP" altLang="en-US" dirty="0"/>
              <a:t>スタータつきライントレーサの「走る」の</a:t>
            </a:r>
            <a:r>
              <a:rPr lang="ja-JP" altLang="en-US" dirty="0" smtClean="0"/>
              <a:t>振舞い</a:t>
            </a:r>
            <a:r>
              <a:rPr lang="en-US" altLang="ja-JP" dirty="0" smtClean="0"/>
              <a:t>』</a:t>
            </a:r>
            <a:r>
              <a:rPr lang="ja-JP" altLang="en-US" dirty="0"/>
              <a:t>を参照</a:t>
            </a:r>
            <a:endParaRPr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579531" y="5020733"/>
            <a:ext cx="3331972" cy="1368000"/>
          </a:xfrm>
          <a:prstGeom prst="roundRect">
            <a:avLst>
              <a:gd name="adj" fmla="val 11820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5163729" y="1704456"/>
            <a:ext cx="3862395" cy="1699154"/>
            <a:chOff x="5163729" y="1653654"/>
            <a:chExt cx="3862395" cy="1699154"/>
          </a:xfrm>
        </p:grpSpPr>
        <p:pic>
          <p:nvPicPr>
            <p:cNvPr id="25604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729" y="1653654"/>
              <a:ext cx="3862395" cy="1699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角丸四角形 6"/>
            <p:cNvSpPr/>
            <p:nvPr/>
          </p:nvSpPr>
          <p:spPr>
            <a:xfrm>
              <a:off x="5249335" y="1989676"/>
              <a:ext cx="1498600" cy="144000"/>
            </a:xfrm>
            <a:prstGeom prst="roundRect">
              <a:avLst/>
            </a:prstGeom>
            <a:noFill/>
            <a:ln w="28575"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8" name="円形吹き出し 17"/>
            <p:cNvSpPr/>
            <p:nvPr/>
          </p:nvSpPr>
          <p:spPr>
            <a:xfrm>
              <a:off x="7111930" y="2992982"/>
              <a:ext cx="1236276" cy="324000"/>
            </a:xfrm>
            <a:prstGeom prst="wedgeEllipseCallout">
              <a:avLst>
                <a:gd name="adj1" fmla="val 30823"/>
                <a:gd name="adj2" fmla="val -72839"/>
              </a:avLst>
            </a:prstGeom>
            <a:solidFill>
              <a:srgbClr val="FFFF0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36000" tIns="45720" rIns="3600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ysClr val="windowText" lastClr="000000"/>
                  </a:solidFill>
                  <a:latin typeface="メイリオ" pitchFamily="50" charset="-128"/>
                  <a:ea typeface="メイリオ" pitchFamily="50" charset="-128"/>
                </a:rPr>
                <a:t>State</a:t>
              </a:r>
              <a:r>
                <a:rPr kumimoji="1" lang="ja-JP" altLang="en-US" sz="1200" dirty="0" smtClean="0">
                  <a:solidFill>
                    <a:sysClr val="windowText" lastClr="000000"/>
                  </a:solidFill>
                  <a:latin typeface="メイリオ" pitchFamily="50" charset="-128"/>
                  <a:ea typeface="メイリオ" pitchFamily="50" charset="-128"/>
                </a:rPr>
                <a:t>の型定義</a:t>
              </a:r>
              <a:endParaRPr kumimoji="1" lang="ja-JP" altLang="en-US" sz="1200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2573862" y="2311408"/>
            <a:ext cx="2006605" cy="2484000"/>
          </a:xfrm>
          <a:prstGeom prst="roundRect">
            <a:avLst>
              <a:gd name="adj" fmla="val 5797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68706" y="479540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+mn-lt"/>
              </a:rPr>
              <a:t>追加した状態</a:t>
            </a:r>
            <a:endParaRPr kumimoji="1" lang="ja-JP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フリーフォーム 13"/>
          <p:cNvSpPr/>
          <p:nvPr/>
        </p:nvSpPr>
        <p:spPr>
          <a:xfrm rot="2109319">
            <a:off x="4622616" y="1811359"/>
            <a:ext cx="651198" cy="422811"/>
          </a:xfrm>
          <a:custGeom>
            <a:avLst/>
            <a:gdLst>
              <a:gd name="connsiteX0" fmla="*/ 643467 w 643467"/>
              <a:gd name="connsiteY0" fmla="*/ 211667 h 465667"/>
              <a:gd name="connsiteX1" fmla="*/ 338667 w 643467"/>
              <a:gd name="connsiteY1" fmla="*/ 160867 h 465667"/>
              <a:gd name="connsiteX2" fmla="*/ 127000 w 643467"/>
              <a:gd name="connsiteY2" fmla="*/ 152400 h 465667"/>
              <a:gd name="connsiteX3" fmla="*/ 0 w 643467"/>
              <a:gd name="connsiteY3" fmla="*/ 0 h 465667"/>
              <a:gd name="connsiteX4" fmla="*/ 67734 w 643467"/>
              <a:gd name="connsiteY4" fmla="*/ 397933 h 465667"/>
              <a:gd name="connsiteX5" fmla="*/ 431800 w 643467"/>
              <a:gd name="connsiteY5" fmla="*/ 465667 h 465667"/>
              <a:gd name="connsiteX6" fmla="*/ 237067 w 643467"/>
              <a:gd name="connsiteY6" fmla="*/ 296333 h 465667"/>
              <a:gd name="connsiteX7" fmla="*/ 406400 w 643467"/>
              <a:gd name="connsiteY7" fmla="*/ 245533 h 465667"/>
              <a:gd name="connsiteX8" fmla="*/ 643467 w 643467"/>
              <a:gd name="connsiteY8" fmla="*/ 211667 h 465667"/>
              <a:gd name="connsiteX0" fmla="*/ 666197 w 666197"/>
              <a:gd name="connsiteY0" fmla="*/ 211667 h 465667"/>
              <a:gd name="connsiteX1" fmla="*/ 361397 w 666197"/>
              <a:gd name="connsiteY1" fmla="*/ 160867 h 465667"/>
              <a:gd name="connsiteX2" fmla="*/ 149730 w 666197"/>
              <a:gd name="connsiteY2" fmla="*/ 152400 h 465667"/>
              <a:gd name="connsiteX3" fmla="*/ 22730 w 666197"/>
              <a:gd name="connsiteY3" fmla="*/ 0 h 465667"/>
              <a:gd name="connsiteX4" fmla="*/ 0 w 666197"/>
              <a:gd name="connsiteY4" fmla="*/ 460632 h 465667"/>
              <a:gd name="connsiteX5" fmla="*/ 454530 w 666197"/>
              <a:gd name="connsiteY5" fmla="*/ 465667 h 465667"/>
              <a:gd name="connsiteX6" fmla="*/ 259797 w 666197"/>
              <a:gd name="connsiteY6" fmla="*/ 296333 h 465667"/>
              <a:gd name="connsiteX7" fmla="*/ 429130 w 666197"/>
              <a:gd name="connsiteY7" fmla="*/ 245533 h 465667"/>
              <a:gd name="connsiteX8" fmla="*/ 666197 w 666197"/>
              <a:gd name="connsiteY8" fmla="*/ 211667 h 465667"/>
              <a:gd name="connsiteX0" fmla="*/ 675573 w 675573"/>
              <a:gd name="connsiteY0" fmla="*/ 168811 h 422811"/>
              <a:gd name="connsiteX1" fmla="*/ 370773 w 675573"/>
              <a:gd name="connsiteY1" fmla="*/ 118011 h 422811"/>
              <a:gd name="connsiteX2" fmla="*/ 159106 w 675573"/>
              <a:gd name="connsiteY2" fmla="*/ 109544 h 422811"/>
              <a:gd name="connsiteX3" fmla="*/ 0 w 675573"/>
              <a:gd name="connsiteY3" fmla="*/ 0 h 422811"/>
              <a:gd name="connsiteX4" fmla="*/ 9376 w 675573"/>
              <a:gd name="connsiteY4" fmla="*/ 417776 h 422811"/>
              <a:gd name="connsiteX5" fmla="*/ 463906 w 675573"/>
              <a:gd name="connsiteY5" fmla="*/ 422811 h 422811"/>
              <a:gd name="connsiteX6" fmla="*/ 269173 w 675573"/>
              <a:gd name="connsiteY6" fmla="*/ 253477 h 422811"/>
              <a:gd name="connsiteX7" fmla="*/ 438506 w 675573"/>
              <a:gd name="connsiteY7" fmla="*/ 202677 h 422811"/>
              <a:gd name="connsiteX8" fmla="*/ 675573 w 675573"/>
              <a:gd name="connsiteY8" fmla="*/ 168811 h 422811"/>
              <a:gd name="connsiteX0" fmla="*/ 675573 w 675573"/>
              <a:gd name="connsiteY0" fmla="*/ 168811 h 422811"/>
              <a:gd name="connsiteX1" fmla="*/ 370773 w 675573"/>
              <a:gd name="connsiteY1" fmla="*/ 118011 h 422811"/>
              <a:gd name="connsiteX2" fmla="*/ 167168 w 675573"/>
              <a:gd name="connsiteY2" fmla="*/ 165765 h 422811"/>
              <a:gd name="connsiteX3" fmla="*/ 0 w 675573"/>
              <a:gd name="connsiteY3" fmla="*/ 0 h 422811"/>
              <a:gd name="connsiteX4" fmla="*/ 9376 w 675573"/>
              <a:gd name="connsiteY4" fmla="*/ 417776 h 422811"/>
              <a:gd name="connsiteX5" fmla="*/ 463906 w 675573"/>
              <a:gd name="connsiteY5" fmla="*/ 422811 h 422811"/>
              <a:gd name="connsiteX6" fmla="*/ 269173 w 675573"/>
              <a:gd name="connsiteY6" fmla="*/ 253477 h 422811"/>
              <a:gd name="connsiteX7" fmla="*/ 438506 w 675573"/>
              <a:gd name="connsiteY7" fmla="*/ 202677 h 422811"/>
              <a:gd name="connsiteX8" fmla="*/ 675573 w 675573"/>
              <a:gd name="connsiteY8" fmla="*/ 168811 h 422811"/>
              <a:gd name="connsiteX0" fmla="*/ 675573 w 675573"/>
              <a:gd name="connsiteY0" fmla="*/ 168811 h 422811"/>
              <a:gd name="connsiteX1" fmla="*/ 370773 w 675573"/>
              <a:gd name="connsiteY1" fmla="*/ 118011 h 422811"/>
              <a:gd name="connsiteX2" fmla="*/ 167168 w 675573"/>
              <a:gd name="connsiteY2" fmla="*/ 165765 h 422811"/>
              <a:gd name="connsiteX3" fmla="*/ 0 w 675573"/>
              <a:gd name="connsiteY3" fmla="*/ 0 h 422811"/>
              <a:gd name="connsiteX4" fmla="*/ 9376 w 675573"/>
              <a:gd name="connsiteY4" fmla="*/ 417776 h 422811"/>
              <a:gd name="connsiteX5" fmla="*/ 463906 w 675573"/>
              <a:gd name="connsiteY5" fmla="*/ 422811 h 422811"/>
              <a:gd name="connsiteX6" fmla="*/ 236515 w 675573"/>
              <a:gd name="connsiteY6" fmla="*/ 265810 h 422811"/>
              <a:gd name="connsiteX7" fmla="*/ 438506 w 675573"/>
              <a:gd name="connsiteY7" fmla="*/ 202677 h 422811"/>
              <a:gd name="connsiteX8" fmla="*/ 675573 w 675573"/>
              <a:gd name="connsiteY8" fmla="*/ 168811 h 422811"/>
              <a:gd name="connsiteX0" fmla="*/ 675573 w 675573"/>
              <a:gd name="connsiteY0" fmla="*/ 168811 h 422811"/>
              <a:gd name="connsiteX1" fmla="*/ 402878 w 675573"/>
              <a:gd name="connsiteY1" fmla="*/ 75155 h 422811"/>
              <a:gd name="connsiteX2" fmla="*/ 167168 w 675573"/>
              <a:gd name="connsiteY2" fmla="*/ 165765 h 422811"/>
              <a:gd name="connsiteX3" fmla="*/ 0 w 675573"/>
              <a:gd name="connsiteY3" fmla="*/ 0 h 422811"/>
              <a:gd name="connsiteX4" fmla="*/ 9376 w 675573"/>
              <a:gd name="connsiteY4" fmla="*/ 417776 h 422811"/>
              <a:gd name="connsiteX5" fmla="*/ 463906 w 675573"/>
              <a:gd name="connsiteY5" fmla="*/ 422811 h 422811"/>
              <a:gd name="connsiteX6" fmla="*/ 236515 w 675573"/>
              <a:gd name="connsiteY6" fmla="*/ 265810 h 422811"/>
              <a:gd name="connsiteX7" fmla="*/ 438506 w 675573"/>
              <a:gd name="connsiteY7" fmla="*/ 202677 h 422811"/>
              <a:gd name="connsiteX8" fmla="*/ 675573 w 675573"/>
              <a:gd name="connsiteY8" fmla="*/ 168811 h 422811"/>
              <a:gd name="connsiteX0" fmla="*/ 675573 w 675573"/>
              <a:gd name="connsiteY0" fmla="*/ 168811 h 422811"/>
              <a:gd name="connsiteX1" fmla="*/ 402878 w 675573"/>
              <a:gd name="connsiteY1" fmla="*/ 75155 h 422811"/>
              <a:gd name="connsiteX2" fmla="*/ 167168 w 675573"/>
              <a:gd name="connsiteY2" fmla="*/ 165765 h 422811"/>
              <a:gd name="connsiteX3" fmla="*/ 0 w 675573"/>
              <a:gd name="connsiteY3" fmla="*/ 0 h 422811"/>
              <a:gd name="connsiteX4" fmla="*/ 9376 w 675573"/>
              <a:gd name="connsiteY4" fmla="*/ 417776 h 422811"/>
              <a:gd name="connsiteX5" fmla="*/ 463906 w 675573"/>
              <a:gd name="connsiteY5" fmla="*/ 422811 h 422811"/>
              <a:gd name="connsiteX6" fmla="*/ 236515 w 675573"/>
              <a:gd name="connsiteY6" fmla="*/ 265810 h 422811"/>
              <a:gd name="connsiteX7" fmla="*/ 444913 w 675573"/>
              <a:gd name="connsiteY7" fmla="*/ 167332 h 422811"/>
              <a:gd name="connsiteX8" fmla="*/ 675573 w 675573"/>
              <a:gd name="connsiteY8" fmla="*/ 168811 h 422811"/>
              <a:gd name="connsiteX0" fmla="*/ 675573 w 675573"/>
              <a:gd name="connsiteY0" fmla="*/ 168811 h 422811"/>
              <a:gd name="connsiteX1" fmla="*/ 402878 w 675573"/>
              <a:gd name="connsiteY1" fmla="*/ 75155 h 422811"/>
              <a:gd name="connsiteX2" fmla="*/ 125415 w 675573"/>
              <a:gd name="connsiteY2" fmla="*/ 194703 h 422811"/>
              <a:gd name="connsiteX3" fmla="*/ 0 w 675573"/>
              <a:gd name="connsiteY3" fmla="*/ 0 h 422811"/>
              <a:gd name="connsiteX4" fmla="*/ 9376 w 675573"/>
              <a:gd name="connsiteY4" fmla="*/ 417776 h 422811"/>
              <a:gd name="connsiteX5" fmla="*/ 463906 w 675573"/>
              <a:gd name="connsiteY5" fmla="*/ 422811 h 422811"/>
              <a:gd name="connsiteX6" fmla="*/ 236515 w 675573"/>
              <a:gd name="connsiteY6" fmla="*/ 265810 h 422811"/>
              <a:gd name="connsiteX7" fmla="*/ 444913 w 675573"/>
              <a:gd name="connsiteY7" fmla="*/ 167332 h 422811"/>
              <a:gd name="connsiteX8" fmla="*/ 675573 w 675573"/>
              <a:gd name="connsiteY8" fmla="*/ 168811 h 422811"/>
              <a:gd name="connsiteX0" fmla="*/ 675573 w 675573"/>
              <a:gd name="connsiteY0" fmla="*/ 168811 h 422811"/>
              <a:gd name="connsiteX1" fmla="*/ 402878 w 675573"/>
              <a:gd name="connsiteY1" fmla="*/ 75155 h 422811"/>
              <a:gd name="connsiteX2" fmla="*/ 125415 w 675573"/>
              <a:gd name="connsiteY2" fmla="*/ 194703 h 422811"/>
              <a:gd name="connsiteX3" fmla="*/ 0 w 675573"/>
              <a:gd name="connsiteY3" fmla="*/ 0 h 422811"/>
              <a:gd name="connsiteX4" fmla="*/ 9376 w 675573"/>
              <a:gd name="connsiteY4" fmla="*/ 417776 h 422811"/>
              <a:gd name="connsiteX5" fmla="*/ 463906 w 675573"/>
              <a:gd name="connsiteY5" fmla="*/ 422811 h 422811"/>
              <a:gd name="connsiteX6" fmla="*/ 194763 w 675573"/>
              <a:gd name="connsiteY6" fmla="*/ 294748 h 422811"/>
              <a:gd name="connsiteX7" fmla="*/ 444913 w 675573"/>
              <a:gd name="connsiteY7" fmla="*/ 167332 h 422811"/>
              <a:gd name="connsiteX8" fmla="*/ 675573 w 675573"/>
              <a:gd name="connsiteY8" fmla="*/ 168811 h 422811"/>
              <a:gd name="connsiteX0" fmla="*/ 675573 w 675573"/>
              <a:gd name="connsiteY0" fmla="*/ 168811 h 422811"/>
              <a:gd name="connsiteX1" fmla="*/ 376627 w 675573"/>
              <a:gd name="connsiteY1" fmla="*/ 52143 h 422811"/>
              <a:gd name="connsiteX2" fmla="*/ 125415 w 675573"/>
              <a:gd name="connsiteY2" fmla="*/ 194703 h 422811"/>
              <a:gd name="connsiteX3" fmla="*/ 0 w 675573"/>
              <a:gd name="connsiteY3" fmla="*/ 0 h 422811"/>
              <a:gd name="connsiteX4" fmla="*/ 9376 w 675573"/>
              <a:gd name="connsiteY4" fmla="*/ 417776 h 422811"/>
              <a:gd name="connsiteX5" fmla="*/ 463906 w 675573"/>
              <a:gd name="connsiteY5" fmla="*/ 422811 h 422811"/>
              <a:gd name="connsiteX6" fmla="*/ 194763 w 675573"/>
              <a:gd name="connsiteY6" fmla="*/ 294748 h 422811"/>
              <a:gd name="connsiteX7" fmla="*/ 444913 w 675573"/>
              <a:gd name="connsiteY7" fmla="*/ 167332 h 422811"/>
              <a:gd name="connsiteX8" fmla="*/ 675573 w 675573"/>
              <a:gd name="connsiteY8" fmla="*/ 168811 h 422811"/>
              <a:gd name="connsiteX0" fmla="*/ 675573 w 675573"/>
              <a:gd name="connsiteY0" fmla="*/ 168811 h 422811"/>
              <a:gd name="connsiteX1" fmla="*/ 360574 w 675573"/>
              <a:gd name="connsiteY1" fmla="*/ 73571 h 422811"/>
              <a:gd name="connsiteX2" fmla="*/ 125415 w 675573"/>
              <a:gd name="connsiteY2" fmla="*/ 194703 h 422811"/>
              <a:gd name="connsiteX3" fmla="*/ 0 w 675573"/>
              <a:gd name="connsiteY3" fmla="*/ 0 h 422811"/>
              <a:gd name="connsiteX4" fmla="*/ 9376 w 675573"/>
              <a:gd name="connsiteY4" fmla="*/ 417776 h 422811"/>
              <a:gd name="connsiteX5" fmla="*/ 463906 w 675573"/>
              <a:gd name="connsiteY5" fmla="*/ 422811 h 422811"/>
              <a:gd name="connsiteX6" fmla="*/ 194763 w 675573"/>
              <a:gd name="connsiteY6" fmla="*/ 294748 h 422811"/>
              <a:gd name="connsiteX7" fmla="*/ 444913 w 675573"/>
              <a:gd name="connsiteY7" fmla="*/ 167332 h 422811"/>
              <a:gd name="connsiteX8" fmla="*/ 675573 w 675573"/>
              <a:gd name="connsiteY8" fmla="*/ 168811 h 422811"/>
              <a:gd name="connsiteX0" fmla="*/ 651198 w 651198"/>
              <a:gd name="connsiteY0" fmla="*/ 134199 h 422811"/>
              <a:gd name="connsiteX1" fmla="*/ 360574 w 651198"/>
              <a:gd name="connsiteY1" fmla="*/ 73571 h 422811"/>
              <a:gd name="connsiteX2" fmla="*/ 125415 w 651198"/>
              <a:gd name="connsiteY2" fmla="*/ 194703 h 422811"/>
              <a:gd name="connsiteX3" fmla="*/ 0 w 651198"/>
              <a:gd name="connsiteY3" fmla="*/ 0 h 422811"/>
              <a:gd name="connsiteX4" fmla="*/ 9376 w 651198"/>
              <a:gd name="connsiteY4" fmla="*/ 417776 h 422811"/>
              <a:gd name="connsiteX5" fmla="*/ 463906 w 651198"/>
              <a:gd name="connsiteY5" fmla="*/ 422811 h 422811"/>
              <a:gd name="connsiteX6" fmla="*/ 194763 w 651198"/>
              <a:gd name="connsiteY6" fmla="*/ 294748 h 422811"/>
              <a:gd name="connsiteX7" fmla="*/ 444913 w 651198"/>
              <a:gd name="connsiteY7" fmla="*/ 167332 h 422811"/>
              <a:gd name="connsiteX8" fmla="*/ 651198 w 651198"/>
              <a:gd name="connsiteY8" fmla="*/ 134199 h 4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198" h="422811">
                <a:moveTo>
                  <a:pt x="651198" y="134199"/>
                </a:moveTo>
                <a:lnTo>
                  <a:pt x="360574" y="73571"/>
                </a:lnTo>
                <a:lnTo>
                  <a:pt x="125415" y="194703"/>
                </a:lnTo>
                <a:lnTo>
                  <a:pt x="0" y="0"/>
                </a:lnTo>
                <a:lnTo>
                  <a:pt x="9376" y="417776"/>
                </a:lnTo>
                <a:lnTo>
                  <a:pt x="463906" y="422811"/>
                </a:lnTo>
                <a:lnTo>
                  <a:pt x="194763" y="294748"/>
                </a:lnTo>
                <a:lnTo>
                  <a:pt x="444913" y="167332"/>
                </a:lnTo>
                <a:lnTo>
                  <a:pt x="651198" y="134199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5884336" y="5203903"/>
            <a:ext cx="524934" cy="20418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7" name="円形吹き出し 16"/>
          <p:cNvSpPr/>
          <p:nvPr/>
        </p:nvSpPr>
        <p:spPr>
          <a:xfrm>
            <a:off x="5249335" y="5397507"/>
            <a:ext cx="604308" cy="281515"/>
          </a:xfrm>
          <a:prstGeom prst="wedgeEllipseCallout">
            <a:avLst>
              <a:gd name="adj1" fmla="val 53423"/>
              <a:gd name="adj2" fmla="val -78854"/>
            </a:avLst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45720" rIns="3600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rPr>
              <a:t>ここ</a:t>
            </a:r>
            <a:endParaRPr kumimoji="1" lang="ja-JP" altLang="en-US" sz="1200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61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05200" y="875726"/>
            <a:ext cx="8683200" cy="5378400"/>
          </a:xfrm>
        </p:spPr>
        <p:txBody>
          <a:bodyPr/>
          <a:lstStyle/>
          <a:p>
            <a:r>
              <a:rPr kumimoji="1" lang="ja-JP" altLang="en-US" dirty="0" smtClean="0"/>
              <a:t>起動からジャイロセンサキャリブレーションまでの振舞い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2-3</a:t>
            </a:r>
            <a:r>
              <a:rPr lang="ja-JP" altLang="en-US" dirty="0" err="1" smtClean="0"/>
              <a:t>．</a:t>
            </a:r>
            <a:r>
              <a:rPr lang="ja-JP" altLang="en-US" sz="2800" dirty="0" smtClean="0"/>
              <a:t>スタータ付きライントレーサの振舞い１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21A4A-8B50-426A-9954-5B3DE5D87996}" type="slidenum">
              <a:rPr lang="ja-JP" altLang="en-US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ET</a:t>
            </a:r>
            <a:r>
              <a:rPr lang="ja-JP" altLang="en-US"/>
              <a:t>ロボコン技術教育資料／</a:t>
            </a:r>
            <a:r>
              <a:rPr lang="en-US" altLang="ja-JP"/>
              <a:t>ET</a:t>
            </a:r>
            <a:r>
              <a:rPr lang="ja-JP" altLang="en-US"/>
              <a:t>ロボコン実行委員会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3" y="1470265"/>
            <a:ext cx="7222331" cy="51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5566833" y="3056469"/>
            <a:ext cx="3366823" cy="1440000"/>
          </a:xfrm>
          <a:prstGeom prst="rect">
            <a:avLst/>
          </a:prstGeom>
          <a:solidFill>
            <a:srgbClr val="E7F6FF"/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791" y="3115737"/>
            <a:ext cx="3336131" cy="13001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1436676" y="1201946"/>
            <a:ext cx="760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>
                <a:latin typeface="+mn-lt"/>
              </a:defRPr>
            </a:lvl1pPr>
          </a:lstStyle>
          <a:p>
            <a:r>
              <a:rPr lang="en-US" altLang="ja-JP" dirty="0" smtClean="0"/>
              <a:t>※</a:t>
            </a:r>
            <a:r>
              <a:rPr lang="ja-JP" altLang="en-US" dirty="0"/>
              <a:t>実装</a:t>
            </a:r>
            <a:r>
              <a:rPr lang="ja-JP" altLang="en-US" dirty="0" smtClean="0"/>
              <a:t>モデル</a:t>
            </a:r>
            <a:r>
              <a:rPr lang="ja-JP" altLang="en-US" dirty="0"/>
              <a:t>の</a:t>
            </a:r>
            <a:r>
              <a:rPr lang="en-US" altLang="ja-JP" dirty="0" smtClean="0"/>
              <a:t>『08-01_</a:t>
            </a:r>
            <a:r>
              <a:rPr lang="ja-JP" altLang="en-US" dirty="0" smtClean="0"/>
              <a:t>スタータつきライントレーサの「走り出すまで」の振舞い</a:t>
            </a:r>
            <a:r>
              <a:rPr lang="en-US" altLang="ja-JP" dirty="0" smtClean="0"/>
              <a:t>』</a:t>
            </a:r>
            <a:r>
              <a:rPr lang="ja-JP" altLang="en-US" dirty="0"/>
              <a:t>を参照</a:t>
            </a:r>
            <a:endParaRPr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094270" y="5393789"/>
            <a:ext cx="3662168" cy="1368000"/>
            <a:chOff x="5249335" y="5020733"/>
            <a:chExt cx="3662168" cy="1368000"/>
          </a:xfrm>
        </p:grpSpPr>
        <p:sp>
          <p:nvSpPr>
            <p:cNvPr id="13" name="角丸四角形 12"/>
            <p:cNvSpPr/>
            <p:nvPr/>
          </p:nvSpPr>
          <p:spPr>
            <a:xfrm>
              <a:off x="5579531" y="5020733"/>
              <a:ext cx="3331972" cy="1368000"/>
            </a:xfrm>
            <a:prstGeom prst="roundRect">
              <a:avLst>
                <a:gd name="adj" fmla="val 1182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325" y="5092171"/>
              <a:ext cx="31813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円/楕円 13"/>
            <p:cNvSpPr/>
            <p:nvPr/>
          </p:nvSpPr>
          <p:spPr>
            <a:xfrm>
              <a:off x="5884336" y="5525649"/>
              <a:ext cx="524934" cy="2041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5" name="円形吹き出し 14"/>
            <p:cNvSpPr/>
            <p:nvPr/>
          </p:nvSpPr>
          <p:spPr>
            <a:xfrm>
              <a:off x="5249335" y="5727720"/>
              <a:ext cx="604308" cy="281515"/>
            </a:xfrm>
            <a:prstGeom prst="wedgeEllipseCallout">
              <a:avLst>
                <a:gd name="adj1" fmla="val 53423"/>
                <a:gd name="adj2" fmla="val -78854"/>
              </a:avLst>
            </a:prstGeom>
            <a:solidFill>
              <a:srgbClr val="FFFF0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solidFill>
                    <a:sysClr val="windowText" lastClr="000000"/>
                  </a:solidFill>
                  <a:latin typeface="メイリオ" pitchFamily="50" charset="-128"/>
                  <a:ea typeface="メイリオ" pitchFamily="50" charset="-128"/>
                </a:rPr>
                <a:t>ここ</a:t>
              </a:r>
              <a:endParaRPr kumimoji="1" lang="ja-JP" altLang="en-US" sz="1200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</p:grpSp>
      <p:sp>
        <p:nvSpPr>
          <p:cNvPr id="10" name="フリーフォーム 9"/>
          <p:cNvSpPr/>
          <p:nvPr/>
        </p:nvSpPr>
        <p:spPr>
          <a:xfrm>
            <a:off x="5336626" y="3166539"/>
            <a:ext cx="245533" cy="524934"/>
          </a:xfrm>
          <a:custGeom>
            <a:avLst/>
            <a:gdLst>
              <a:gd name="connsiteX0" fmla="*/ 330200 w 330200"/>
              <a:gd name="connsiteY0" fmla="*/ 237067 h 575734"/>
              <a:gd name="connsiteX1" fmla="*/ 0 w 330200"/>
              <a:gd name="connsiteY1" fmla="*/ 0 h 575734"/>
              <a:gd name="connsiteX2" fmla="*/ 330200 w 330200"/>
              <a:gd name="connsiteY2" fmla="*/ 575734 h 575734"/>
              <a:gd name="connsiteX0" fmla="*/ 228600 w 330200"/>
              <a:gd name="connsiteY0" fmla="*/ 84667 h 575734"/>
              <a:gd name="connsiteX1" fmla="*/ 0 w 330200"/>
              <a:gd name="connsiteY1" fmla="*/ 0 h 575734"/>
              <a:gd name="connsiteX2" fmla="*/ 330200 w 330200"/>
              <a:gd name="connsiteY2" fmla="*/ 575734 h 575734"/>
              <a:gd name="connsiteX0" fmla="*/ 228600 w 245533"/>
              <a:gd name="connsiteY0" fmla="*/ 84667 h 524934"/>
              <a:gd name="connsiteX1" fmla="*/ 0 w 245533"/>
              <a:gd name="connsiteY1" fmla="*/ 0 h 524934"/>
              <a:gd name="connsiteX2" fmla="*/ 245533 w 245533"/>
              <a:gd name="connsiteY2" fmla="*/ 524934 h 524934"/>
              <a:gd name="connsiteX0" fmla="*/ 245533 w 245533"/>
              <a:gd name="connsiteY0" fmla="*/ 84667 h 524934"/>
              <a:gd name="connsiteX1" fmla="*/ 0 w 245533"/>
              <a:gd name="connsiteY1" fmla="*/ 0 h 524934"/>
              <a:gd name="connsiteX2" fmla="*/ 245533 w 245533"/>
              <a:gd name="connsiteY2" fmla="*/ 524934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533" h="524934">
                <a:moveTo>
                  <a:pt x="245533" y="84667"/>
                </a:moveTo>
                <a:lnTo>
                  <a:pt x="0" y="0"/>
                </a:lnTo>
                <a:lnTo>
                  <a:pt x="245533" y="524934"/>
                </a:lnTo>
              </a:path>
            </a:pathLst>
          </a:custGeom>
          <a:solidFill>
            <a:srgbClr val="E7F6FF"/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0" y="1585926"/>
            <a:ext cx="7132320" cy="460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205200" y="875726"/>
            <a:ext cx="8683200" cy="5378400"/>
          </a:xfrm>
        </p:spPr>
        <p:txBody>
          <a:bodyPr/>
          <a:lstStyle/>
          <a:p>
            <a:r>
              <a:rPr lang="ja-JP" altLang="en-US" dirty="0" smtClean="0"/>
              <a:t>キャリブレーションを終了して走行開始までの振舞い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2-4</a:t>
            </a:r>
            <a:r>
              <a:rPr lang="ja-JP" altLang="en-US" dirty="0" err="1" smtClean="0"/>
              <a:t>．</a:t>
            </a:r>
            <a:r>
              <a:rPr lang="ja-JP" altLang="en-US" sz="2800" dirty="0" smtClean="0"/>
              <a:t>スタータ付きライントレーサの振舞い２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743362-17C9-4182-AAE4-0DE92DF3BC97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ET</a:t>
            </a:r>
            <a:r>
              <a:rPr lang="ja-JP" altLang="en-US" smtClean="0"/>
              <a:t>ロボコン技術教育資料／</a:t>
            </a:r>
            <a:r>
              <a:rPr lang="en-US" altLang="ja-JP" smtClean="0"/>
              <a:t>ET</a:t>
            </a:r>
            <a:r>
              <a:rPr lang="ja-JP" altLang="en-US" smtClean="0"/>
              <a:t>ロボコン東海地区実行委員会</a:t>
            </a:r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19742" y="1218880"/>
            <a:ext cx="760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>
                <a:latin typeface="+mn-lt"/>
              </a:defRPr>
            </a:lvl1pPr>
          </a:lstStyle>
          <a:p>
            <a:r>
              <a:rPr lang="en-US" altLang="ja-JP" dirty="0" smtClean="0"/>
              <a:t>※</a:t>
            </a:r>
            <a:r>
              <a:rPr lang="ja-JP" altLang="en-US" dirty="0"/>
              <a:t>実装</a:t>
            </a:r>
            <a:r>
              <a:rPr lang="ja-JP" altLang="en-US" dirty="0" smtClean="0"/>
              <a:t>モデル</a:t>
            </a:r>
            <a:r>
              <a:rPr lang="ja-JP" altLang="en-US" dirty="0"/>
              <a:t>の</a:t>
            </a:r>
            <a:r>
              <a:rPr lang="en-US" altLang="ja-JP" dirty="0" smtClean="0"/>
              <a:t>『08-01_</a:t>
            </a:r>
            <a:r>
              <a:rPr lang="ja-JP" altLang="en-US" dirty="0" smtClean="0"/>
              <a:t>スタータつきライントレーサの「走り出すまで」の振舞い</a:t>
            </a:r>
            <a:r>
              <a:rPr lang="en-US" altLang="ja-JP" dirty="0" smtClean="0"/>
              <a:t>』</a:t>
            </a:r>
            <a:r>
              <a:rPr lang="ja-JP" altLang="en-US" dirty="0"/>
              <a:t>を参照</a:t>
            </a:r>
            <a:endParaRPr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278631" y="1789126"/>
            <a:ext cx="3679102" cy="1296000"/>
            <a:chOff x="5232401" y="5037667"/>
            <a:chExt cx="3679102" cy="1296000"/>
          </a:xfrm>
        </p:grpSpPr>
        <p:sp>
          <p:nvSpPr>
            <p:cNvPr id="11" name="角丸四角形 10"/>
            <p:cNvSpPr/>
            <p:nvPr/>
          </p:nvSpPr>
          <p:spPr>
            <a:xfrm>
              <a:off x="5579531" y="5037667"/>
              <a:ext cx="3331972" cy="1296000"/>
            </a:xfrm>
            <a:prstGeom prst="roundRect">
              <a:avLst>
                <a:gd name="adj" fmla="val 1182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325" y="5066770"/>
              <a:ext cx="3181350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円/楕円 12"/>
            <p:cNvSpPr/>
            <p:nvPr/>
          </p:nvSpPr>
          <p:spPr>
            <a:xfrm>
              <a:off x="5884336" y="5508715"/>
              <a:ext cx="524934" cy="2041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14" name="円形吹き出し 13"/>
            <p:cNvSpPr/>
            <p:nvPr/>
          </p:nvSpPr>
          <p:spPr>
            <a:xfrm>
              <a:off x="5232401" y="5312837"/>
              <a:ext cx="604308" cy="281515"/>
            </a:xfrm>
            <a:prstGeom prst="wedgeEllipseCallout">
              <a:avLst>
                <a:gd name="adj1" fmla="val 53423"/>
                <a:gd name="adj2" fmla="val 53478"/>
              </a:avLst>
            </a:prstGeom>
            <a:solidFill>
              <a:srgbClr val="FFFF0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36000" tIns="45720" rIns="3600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solidFill>
                    <a:sysClr val="windowText" lastClr="000000"/>
                  </a:solidFill>
                  <a:latin typeface="メイリオ" pitchFamily="50" charset="-128"/>
                  <a:ea typeface="メイリオ" pitchFamily="50" charset="-128"/>
                </a:rPr>
                <a:t>ここ</a:t>
              </a:r>
              <a:endParaRPr kumimoji="1" lang="ja-JP" altLang="en-US" sz="1200" dirty="0">
                <a:solidFill>
                  <a:sysClr val="windowText" lastClr="000000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3318933" y="4157123"/>
            <a:ext cx="5638800" cy="2440105"/>
          </a:xfrm>
          <a:prstGeom prst="rect">
            <a:avLst/>
          </a:prstGeom>
          <a:solidFill>
            <a:srgbClr val="E7F6FF"/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91" y="4140197"/>
            <a:ext cx="5570411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フリーフォーム 6"/>
          <p:cNvSpPr/>
          <p:nvPr/>
        </p:nvSpPr>
        <p:spPr>
          <a:xfrm>
            <a:off x="5221275" y="3944877"/>
            <a:ext cx="798525" cy="237648"/>
          </a:xfrm>
          <a:custGeom>
            <a:avLst/>
            <a:gdLst>
              <a:gd name="connsiteX0" fmla="*/ 118533 w 711200"/>
              <a:gd name="connsiteY0" fmla="*/ 194733 h 194733"/>
              <a:gd name="connsiteX1" fmla="*/ 0 w 711200"/>
              <a:gd name="connsiteY1" fmla="*/ 0 h 194733"/>
              <a:gd name="connsiteX2" fmla="*/ 711200 w 711200"/>
              <a:gd name="connsiteY2" fmla="*/ 186266 h 1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94733">
                <a:moveTo>
                  <a:pt x="118533" y="194733"/>
                </a:moveTo>
                <a:lnTo>
                  <a:pt x="0" y="0"/>
                </a:lnTo>
                <a:lnTo>
                  <a:pt x="711200" y="186266"/>
                </a:lnTo>
              </a:path>
            </a:pathLst>
          </a:custGeom>
          <a:solidFill>
            <a:srgbClr val="E7F6FF"/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ysClr val="windowText" lastClr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8654316"/>
      </p:ext>
    </p:extLst>
  </p:cSld>
  <p:clrMapOvr>
    <a:masterClrMapping/>
  </p:clrMapOvr>
</p:sld>
</file>

<file path=ppt/theme/theme1.xml><?xml version="1.0" encoding="utf-8"?>
<a:theme xmlns:a="http://schemas.openxmlformats.org/drawingml/2006/main" name="2015東海地区テキストテンプレート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ユーザー定義 4">
      <a:majorFont>
        <a:latin typeface="Segoe UI"/>
        <a:ea typeface="メイリオ"/>
        <a:cs typeface="メイリオ"/>
      </a:majorFont>
      <a:minorFont>
        <a:latin typeface="Consolas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  <a:prstDash val="sysDash"/>
        </a:ln>
      </a:spPr>
      <a:bodyPr rtlCol="0" anchor="ctr"/>
      <a:lstStyle>
        <a:defPPr algn="ctr">
          <a:defRPr dirty="0">
            <a:solidFill>
              <a:sysClr val="windowText" lastClr="000000"/>
            </a:solidFill>
            <a:latin typeface="メイリオ" pitchFamily="50" charset="-128"/>
            <a:ea typeface="メイリオ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>
            <a:latin typeface="+mn-lt"/>
          </a:defRPr>
        </a:defPPr>
      </a:lstStyle>
    </a:tx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2015東海地区テキストテンプレート</Template>
  <TotalTime>273</TotalTime>
  <Words>787</Words>
  <Application>Microsoft Office PowerPoint</Application>
  <PresentationFormat>画面に合わせる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Arial</vt:lpstr>
      <vt:lpstr>メイリオ</vt:lpstr>
      <vt:lpstr>Segoe UI</vt:lpstr>
      <vt:lpstr>+mj-lt</vt:lpstr>
      <vt:lpstr>Consolas</vt:lpstr>
      <vt:lpstr>Wingdings</vt:lpstr>
      <vt:lpstr>Calibri</vt:lpstr>
      <vt:lpstr>ＭＳ Ｐゴシック</vt:lpstr>
      <vt:lpstr>2015東海地区テキストテンプレート</vt:lpstr>
      <vt:lpstr>プライマリークラス実践教育 演習用ソフトウェア</vt:lpstr>
      <vt:lpstr>1-0．演習で追加する機能</vt:lpstr>
      <vt:lpstr>1-1．技術教育の構造からの変更点</vt:lpstr>
      <vt:lpstr>1-2．キャリブレーションの振舞い</vt:lpstr>
      <vt:lpstr>1-3．走行開始後のライントレースの振舞い</vt:lpstr>
      <vt:lpstr>2-1．実装モデルの構造の変化点</vt:lpstr>
      <vt:lpstr>2-2．スタータ付きライントレーサの状態遷移</vt:lpstr>
      <vt:lpstr>2-3．スタータ付きライントレーサの振舞い１</vt:lpstr>
      <vt:lpstr>2-4．スタータ付きライントレーサの振舞い２</vt:lpstr>
      <vt:lpstr>2-5．キャリブレーションの振舞い１</vt:lpstr>
      <vt:lpstr>2-6．キャリブレーションの振舞い２</vt:lpstr>
      <vt:lpstr>補足．配布したastah*のモデルファイル</vt:lpstr>
    </vt:vector>
  </TitlesOfParts>
  <Manager>watanabe</Manager>
  <Company>株式会社デンソー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プライマリークラス実践教育 演習用ソフトウェア</dc:title>
  <dc:creator>EIKO SAKAI</dc:creator>
  <cp:lastModifiedBy>EIKO SAKAI</cp:lastModifiedBy>
  <cp:revision>49</cp:revision>
  <cp:lastPrinted>2015-01-29T13:29:25Z</cp:lastPrinted>
  <dcterms:created xsi:type="dcterms:W3CDTF">2015-06-17T05:47:28Z</dcterms:created>
  <dcterms:modified xsi:type="dcterms:W3CDTF">2015-06-17T10:20:31Z</dcterms:modified>
</cp:coreProperties>
</file>