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21"/>
  </p:notesMasterIdLst>
  <p:sldIdLst>
    <p:sldId id="258" r:id="rId2"/>
    <p:sldId id="316" r:id="rId3"/>
    <p:sldId id="317" r:id="rId4"/>
    <p:sldId id="328" r:id="rId5"/>
    <p:sldId id="318" r:id="rId6"/>
    <p:sldId id="319" r:id="rId7"/>
    <p:sldId id="329" r:id="rId8"/>
    <p:sldId id="320" r:id="rId9"/>
    <p:sldId id="321" r:id="rId10"/>
    <p:sldId id="322" r:id="rId11"/>
    <p:sldId id="330" r:id="rId12"/>
    <p:sldId id="323" r:id="rId13"/>
    <p:sldId id="326" r:id="rId14"/>
    <p:sldId id="325" r:id="rId15"/>
    <p:sldId id="335" r:id="rId16"/>
    <p:sldId id="331" r:id="rId17"/>
    <p:sldId id="332" r:id="rId18"/>
    <p:sldId id="333" r:id="rId19"/>
    <p:sldId id="334" r:id="rId20"/>
  </p:sldIdLst>
  <p:sldSz cx="9144000" cy="6858000" type="screen4x3"/>
  <p:notesSz cx="7086600" cy="10210800"/>
  <p:defaultTextStyle>
    <a:defPPr>
      <a:defRPr lang="ja-JP"/>
    </a:defPPr>
    <a:lvl1pPr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1pPr>
    <a:lvl2pPr marL="4572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oru INACHI" initials="MI" lastIdx="1" clrIdx="0">
    <p:extLst>
      <p:ext uri="{19B8F6BF-5375-455C-9EA6-DF929625EA0E}">
        <p15:presenceInfo xmlns:p15="http://schemas.microsoft.com/office/powerpoint/2012/main" userId="ef0583c1bda186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99FF"/>
    <a:srgbClr val="CC3300"/>
    <a:srgbClr val="99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3712" autoAdjust="0"/>
  </p:normalViewPr>
  <p:slideViewPr>
    <p:cSldViewPr snapToGrid="0">
      <p:cViewPr varScale="1">
        <p:scale>
          <a:sx n="75" d="100"/>
          <a:sy n="75" d="100"/>
        </p:scale>
        <p:origin x="1092" y="54"/>
      </p:cViewPr>
      <p:guideLst>
        <p:guide orient="horz" pos="2160"/>
        <p:guide pos="2880"/>
      </p:guideLst>
    </p:cSldViewPr>
  </p:slideViewPr>
  <p:outlineViewPr>
    <p:cViewPr>
      <p:scale>
        <a:sx n="33" d="100"/>
        <a:sy n="33" d="100"/>
      </p:scale>
      <p:origin x="0" y="-1482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1" d="100"/>
          <a:sy n="51" d="100"/>
        </p:scale>
        <p:origin x="21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Home\takigawa\Work\ET_robocon\Document\&#25216;&#34899;&#25945;&#32946;_&#26481;&#28023;&#29420;&#33258;\Contents\brightness.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1142655289627229E-2"/>
          <c:y val="2.4404221106977011E-2"/>
          <c:w val="0.9139306459296872"/>
          <c:h val="0.92161979752530931"/>
        </c:manualLayout>
      </c:layout>
      <c:scatterChart>
        <c:scatterStyle val="lineMarker"/>
        <c:varyColors val="0"/>
        <c:ser>
          <c:idx val="1"/>
          <c:order val="0"/>
          <c:tx>
            <c:v>蛍光灯</c:v>
          </c:tx>
          <c:spPr>
            <a:ln w="28575">
              <a:noFill/>
            </a:ln>
          </c:spPr>
          <c:marker>
            <c:symbol val="circle"/>
            <c:size val="3"/>
            <c:spPr>
              <a:solidFill>
                <a:srgbClr val="0070C0"/>
              </a:solidFill>
              <a:ln>
                <a:noFill/>
              </a:ln>
            </c:spPr>
          </c:marker>
          <c:xVal>
            <c:numRef>
              <c:f>'20120610_134434'!$A$2:$A$769</c:f>
              <c:numCache>
                <c:formatCode>General</c:formatCode>
                <c:ptCount val="76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numCache>
            </c:numRef>
          </c:xVal>
          <c:yVal>
            <c:numRef>
              <c:f>'20120610_134434'!$L$2:$L$769</c:f>
              <c:numCache>
                <c:formatCode>General</c:formatCode>
                <c:ptCount val="768"/>
                <c:pt idx="0">
                  <c:v>558</c:v>
                </c:pt>
                <c:pt idx="1">
                  <c:v>559</c:v>
                </c:pt>
                <c:pt idx="2">
                  <c:v>559</c:v>
                </c:pt>
                <c:pt idx="3">
                  <c:v>559</c:v>
                </c:pt>
                <c:pt idx="4">
                  <c:v>559</c:v>
                </c:pt>
                <c:pt idx="5">
                  <c:v>559</c:v>
                </c:pt>
                <c:pt idx="6">
                  <c:v>559</c:v>
                </c:pt>
                <c:pt idx="7">
                  <c:v>559</c:v>
                </c:pt>
                <c:pt idx="8">
                  <c:v>559</c:v>
                </c:pt>
                <c:pt idx="9">
                  <c:v>559</c:v>
                </c:pt>
                <c:pt idx="10">
                  <c:v>559</c:v>
                </c:pt>
                <c:pt idx="11">
                  <c:v>559</c:v>
                </c:pt>
                <c:pt idx="12">
                  <c:v>559</c:v>
                </c:pt>
                <c:pt idx="13">
                  <c:v>559</c:v>
                </c:pt>
                <c:pt idx="14">
                  <c:v>559</c:v>
                </c:pt>
                <c:pt idx="15">
                  <c:v>559</c:v>
                </c:pt>
                <c:pt idx="16">
                  <c:v>559</c:v>
                </c:pt>
                <c:pt idx="17">
                  <c:v>559</c:v>
                </c:pt>
                <c:pt idx="18">
                  <c:v>559</c:v>
                </c:pt>
                <c:pt idx="19">
                  <c:v>559</c:v>
                </c:pt>
                <c:pt idx="20">
                  <c:v>559</c:v>
                </c:pt>
                <c:pt idx="21">
                  <c:v>559</c:v>
                </c:pt>
                <c:pt idx="22">
                  <c:v>559</c:v>
                </c:pt>
                <c:pt idx="23">
                  <c:v>559</c:v>
                </c:pt>
                <c:pt idx="24">
                  <c:v>559</c:v>
                </c:pt>
                <c:pt idx="25">
                  <c:v>559</c:v>
                </c:pt>
                <c:pt idx="26">
                  <c:v>559</c:v>
                </c:pt>
                <c:pt idx="27">
                  <c:v>559</c:v>
                </c:pt>
                <c:pt idx="28">
                  <c:v>559</c:v>
                </c:pt>
                <c:pt idx="29">
                  <c:v>559</c:v>
                </c:pt>
                <c:pt idx="30">
                  <c:v>559</c:v>
                </c:pt>
                <c:pt idx="31">
                  <c:v>559</c:v>
                </c:pt>
                <c:pt idx="32">
                  <c:v>559</c:v>
                </c:pt>
                <c:pt idx="33">
                  <c:v>559</c:v>
                </c:pt>
                <c:pt idx="34">
                  <c:v>558</c:v>
                </c:pt>
                <c:pt idx="35">
                  <c:v>558</c:v>
                </c:pt>
                <c:pt idx="36">
                  <c:v>558</c:v>
                </c:pt>
                <c:pt idx="37">
                  <c:v>558</c:v>
                </c:pt>
                <c:pt idx="38">
                  <c:v>558</c:v>
                </c:pt>
                <c:pt idx="39">
                  <c:v>558</c:v>
                </c:pt>
                <c:pt idx="40">
                  <c:v>558</c:v>
                </c:pt>
                <c:pt idx="41">
                  <c:v>558</c:v>
                </c:pt>
                <c:pt idx="42">
                  <c:v>558</c:v>
                </c:pt>
                <c:pt idx="43">
                  <c:v>559</c:v>
                </c:pt>
                <c:pt idx="44">
                  <c:v>558</c:v>
                </c:pt>
                <c:pt idx="45">
                  <c:v>558</c:v>
                </c:pt>
                <c:pt idx="46">
                  <c:v>558</c:v>
                </c:pt>
                <c:pt idx="47">
                  <c:v>558</c:v>
                </c:pt>
                <c:pt idx="48">
                  <c:v>558</c:v>
                </c:pt>
                <c:pt idx="49">
                  <c:v>558</c:v>
                </c:pt>
                <c:pt idx="50">
                  <c:v>558</c:v>
                </c:pt>
                <c:pt idx="51">
                  <c:v>558</c:v>
                </c:pt>
                <c:pt idx="52">
                  <c:v>558</c:v>
                </c:pt>
                <c:pt idx="53">
                  <c:v>558</c:v>
                </c:pt>
                <c:pt idx="54">
                  <c:v>558</c:v>
                </c:pt>
                <c:pt idx="55">
                  <c:v>558</c:v>
                </c:pt>
                <c:pt idx="56">
                  <c:v>558</c:v>
                </c:pt>
                <c:pt idx="57">
                  <c:v>558</c:v>
                </c:pt>
                <c:pt idx="58">
                  <c:v>558</c:v>
                </c:pt>
                <c:pt idx="59">
                  <c:v>558</c:v>
                </c:pt>
                <c:pt idx="60">
                  <c:v>558</c:v>
                </c:pt>
                <c:pt idx="61">
                  <c:v>558</c:v>
                </c:pt>
                <c:pt idx="62">
                  <c:v>558</c:v>
                </c:pt>
                <c:pt idx="63">
                  <c:v>558</c:v>
                </c:pt>
                <c:pt idx="64">
                  <c:v>558</c:v>
                </c:pt>
                <c:pt idx="65">
                  <c:v>558</c:v>
                </c:pt>
                <c:pt idx="66">
                  <c:v>558</c:v>
                </c:pt>
                <c:pt idx="67">
                  <c:v>558</c:v>
                </c:pt>
                <c:pt idx="68">
                  <c:v>558</c:v>
                </c:pt>
                <c:pt idx="69">
                  <c:v>558</c:v>
                </c:pt>
                <c:pt idx="70">
                  <c:v>558</c:v>
                </c:pt>
                <c:pt idx="71">
                  <c:v>558</c:v>
                </c:pt>
                <c:pt idx="72">
                  <c:v>558</c:v>
                </c:pt>
                <c:pt idx="73">
                  <c:v>558</c:v>
                </c:pt>
                <c:pt idx="74">
                  <c:v>558</c:v>
                </c:pt>
                <c:pt idx="75">
                  <c:v>558</c:v>
                </c:pt>
                <c:pt idx="76">
                  <c:v>558</c:v>
                </c:pt>
                <c:pt idx="77">
                  <c:v>558</c:v>
                </c:pt>
                <c:pt idx="78">
                  <c:v>558</c:v>
                </c:pt>
                <c:pt idx="79">
                  <c:v>558</c:v>
                </c:pt>
                <c:pt idx="80">
                  <c:v>558</c:v>
                </c:pt>
                <c:pt idx="81">
                  <c:v>558</c:v>
                </c:pt>
                <c:pt idx="82">
                  <c:v>558</c:v>
                </c:pt>
                <c:pt idx="83">
                  <c:v>557</c:v>
                </c:pt>
                <c:pt idx="84">
                  <c:v>558</c:v>
                </c:pt>
                <c:pt idx="85">
                  <c:v>557</c:v>
                </c:pt>
                <c:pt idx="86">
                  <c:v>558</c:v>
                </c:pt>
                <c:pt idx="87">
                  <c:v>558</c:v>
                </c:pt>
                <c:pt idx="88">
                  <c:v>557</c:v>
                </c:pt>
                <c:pt idx="89">
                  <c:v>557</c:v>
                </c:pt>
                <c:pt idx="90">
                  <c:v>558</c:v>
                </c:pt>
                <c:pt idx="91">
                  <c:v>557</c:v>
                </c:pt>
                <c:pt idx="92">
                  <c:v>557</c:v>
                </c:pt>
                <c:pt idx="93">
                  <c:v>557</c:v>
                </c:pt>
                <c:pt idx="94">
                  <c:v>557</c:v>
                </c:pt>
                <c:pt idx="95">
                  <c:v>558</c:v>
                </c:pt>
                <c:pt idx="96">
                  <c:v>558</c:v>
                </c:pt>
                <c:pt idx="97">
                  <c:v>558</c:v>
                </c:pt>
                <c:pt idx="98">
                  <c:v>557</c:v>
                </c:pt>
                <c:pt idx="99">
                  <c:v>558</c:v>
                </c:pt>
                <c:pt idx="100">
                  <c:v>558</c:v>
                </c:pt>
                <c:pt idx="101">
                  <c:v>557</c:v>
                </c:pt>
                <c:pt idx="102">
                  <c:v>557</c:v>
                </c:pt>
                <c:pt idx="103">
                  <c:v>557</c:v>
                </c:pt>
                <c:pt idx="104">
                  <c:v>557</c:v>
                </c:pt>
                <c:pt idx="105">
                  <c:v>557</c:v>
                </c:pt>
                <c:pt idx="106">
                  <c:v>557</c:v>
                </c:pt>
                <c:pt idx="107">
                  <c:v>557</c:v>
                </c:pt>
                <c:pt idx="108">
                  <c:v>557</c:v>
                </c:pt>
                <c:pt idx="109">
                  <c:v>557</c:v>
                </c:pt>
                <c:pt idx="110">
                  <c:v>557</c:v>
                </c:pt>
                <c:pt idx="111">
                  <c:v>557</c:v>
                </c:pt>
                <c:pt idx="112">
                  <c:v>557</c:v>
                </c:pt>
                <c:pt idx="113">
                  <c:v>557</c:v>
                </c:pt>
                <c:pt idx="114">
                  <c:v>557</c:v>
                </c:pt>
                <c:pt idx="115">
                  <c:v>557</c:v>
                </c:pt>
                <c:pt idx="116">
                  <c:v>557</c:v>
                </c:pt>
                <c:pt idx="117">
                  <c:v>557</c:v>
                </c:pt>
                <c:pt idx="118">
                  <c:v>557</c:v>
                </c:pt>
                <c:pt idx="119">
                  <c:v>557</c:v>
                </c:pt>
                <c:pt idx="120">
                  <c:v>557</c:v>
                </c:pt>
                <c:pt idx="121">
                  <c:v>557</c:v>
                </c:pt>
                <c:pt idx="122">
                  <c:v>557</c:v>
                </c:pt>
                <c:pt idx="123">
                  <c:v>557</c:v>
                </c:pt>
                <c:pt idx="124">
                  <c:v>557</c:v>
                </c:pt>
                <c:pt idx="125">
                  <c:v>557</c:v>
                </c:pt>
                <c:pt idx="126">
                  <c:v>557</c:v>
                </c:pt>
                <c:pt idx="127">
                  <c:v>557</c:v>
                </c:pt>
                <c:pt idx="128">
                  <c:v>557</c:v>
                </c:pt>
                <c:pt idx="129">
                  <c:v>556</c:v>
                </c:pt>
                <c:pt idx="130">
                  <c:v>557</c:v>
                </c:pt>
                <c:pt idx="131">
                  <c:v>557</c:v>
                </c:pt>
                <c:pt idx="132">
                  <c:v>557</c:v>
                </c:pt>
                <c:pt idx="133">
                  <c:v>557</c:v>
                </c:pt>
                <c:pt idx="134">
                  <c:v>557</c:v>
                </c:pt>
                <c:pt idx="135">
                  <c:v>557</c:v>
                </c:pt>
                <c:pt idx="136">
                  <c:v>557</c:v>
                </c:pt>
                <c:pt idx="137">
                  <c:v>557</c:v>
                </c:pt>
                <c:pt idx="138">
                  <c:v>557</c:v>
                </c:pt>
                <c:pt idx="139">
                  <c:v>557</c:v>
                </c:pt>
                <c:pt idx="140">
                  <c:v>557</c:v>
                </c:pt>
                <c:pt idx="141">
                  <c:v>557</c:v>
                </c:pt>
                <c:pt idx="142">
                  <c:v>557</c:v>
                </c:pt>
                <c:pt idx="143">
                  <c:v>557</c:v>
                </c:pt>
                <c:pt idx="144">
                  <c:v>557</c:v>
                </c:pt>
                <c:pt idx="145">
                  <c:v>557</c:v>
                </c:pt>
                <c:pt idx="146">
                  <c:v>557</c:v>
                </c:pt>
                <c:pt idx="147">
                  <c:v>557</c:v>
                </c:pt>
                <c:pt idx="148">
                  <c:v>557</c:v>
                </c:pt>
                <c:pt idx="149">
                  <c:v>557</c:v>
                </c:pt>
                <c:pt idx="150">
                  <c:v>557</c:v>
                </c:pt>
                <c:pt idx="151">
                  <c:v>557</c:v>
                </c:pt>
                <c:pt idx="152">
                  <c:v>557</c:v>
                </c:pt>
                <c:pt idx="153">
                  <c:v>557</c:v>
                </c:pt>
                <c:pt idx="154">
                  <c:v>557</c:v>
                </c:pt>
                <c:pt idx="155">
                  <c:v>557</c:v>
                </c:pt>
                <c:pt idx="156">
                  <c:v>557</c:v>
                </c:pt>
                <c:pt idx="157">
                  <c:v>557</c:v>
                </c:pt>
                <c:pt idx="158">
                  <c:v>557</c:v>
                </c:pt>
                <c:pt idx="159">
                  <c:v>557</c:v>
                </c:pt>
                <c:pt idx="160">
                  <c:v>557</c:v>
                </c:pt>
                <c:pt idx="161">
                  <c:v>557</c:v>
                </c:pt>
                <c:pt idx="162">
                  <c:v>557</c:v>
                </c:pt>
                <c:pt idx="163">
                  <c:v>557</c:v>
                </c:pt>
                <c:pt idx="164">
                  <c:v>557</c:v>
                </c:pt>
                <c:pt idx="165">
                  <c:v>557</c:v>
                </c:pt>
                <c:pt idx="166">
                  <c:v>557</c:v>
                </c:pt>
                <c:pt idx="167">
                  <c:v>557</c:v>
                </c:pt>
                <c:pt idx="168">
                  <c:v>557</c:v>
                </c:pt>
                <c:pt idx="169">
                  <c:v>557</c:v>
                </c:pt>
                <c:pt idx="170">
                  <c:v>557</c:v>
                </c:pt>
                <c:pt idx="171">
                  <c:v>557</c:v>
                </c:pt>
                <c:pt idx="172">
                  <c:v>557</c:v>
                </c:pt>
                <c:pt idx="173">
                  <c:v>557</c:v>
                </c:pt>
                <c:pt idx="174">
                  <c:v>557</c:v>
                </c:pt>
                <c:pt idx="175">
                  <c:v>557</c:v>
                </c:pt>
                <c:pt idx="176">
                  <c:v>557</c:v>
                </c:pt>
                <c:pt idx="177">
                  <c:v>557</c:v>
                </c:pt>
                <c:pt idx="178">
                  <c:v>557</c:v>
                </c:pt>
                <c:pt idx="179">
                  <c:v>557</c:v>
                </c:pt>
                <c:pt idx="180">
                  <c:v>557</c:v>
                </c:pt>
                <c:pt idx="181">
                  <c:v>557</c:v>
                </c:pt>
                <c:pt idx="182">
                  <c:v>557</c:v>
                </c:pt>
                <c:pt idx="183">
                  <c:v>557</c:v>
                </c:pt>
                <c:pt idx="184">
                  <c:v>557</c:v>
                </c:pt>
                <c:pt idx="185">
                  <c:v>557</c:v>
                </c:pt>
                <c:pt idx="186">
                  <c:v>557</c:v>
                </c:pt>
                <c:pt idx="187">
                  <c:v>557</c:v>
                </c:pt>
                <c:pt idx="188">
                  <c:v>557</c:v>
                </c:pt>
                <c:pt idx="189">
                  <c:v>557</c:v>
                </c:pt>
                <c:pt idx="190">
                  <c:v>557</c:v>
                </c:pt>
                <c:pt idx="191">
                  <c:v>557</c:v>
                </c:pt>
                <c:pt idx="192">
                  <c:v>557</c:v>
                </c:pt>
                <c:pt idx="193">
                  <c:v>557</c:v>
                </c:pt>
                <c:pt idx="194">
                  <c:v>557</c:v>
                </c:pt>
                <c:pt idx="195">
                  <c:v>557</c:v>
                </c:pt>
                <c:pt idx="196">
                  <c:v>557</c:v>
                </c:pt>
                <c:pt idx="197">
                  <c:v>557</c:v>
                </c:pt>
                <c:pt idx="198">
                  <c:v>557</c:v>
                </c:pt>
                <c:pt idx="199">
                  <c:v>557</c:v>
                </c:pt>
                <c:pt idx="200">
                  <c:v>557</c:v>
                </c:pt>
                <c:pt idx="201">
                  <c:v>557</c:v>
                </c:pt>
                <c:pt idx="202">
                  <c:v>557</c:v>
                </c:pt>
                <c:pt idx="203">
                  <c:v>557</c:v>
                </c:pt>
                <c:pt idx="204">
                  <c:v>557</c:v>
                </c:pt>
                <c:pt idx="205">
                  <c:v>557</c:v>
                </c:pt>
                <c:pt idx="206">
                  <c:v>557</c:v>
                </c:pt>
                <c:pt idx="207">
                  <c:v>557</c:v>
                </c:pt>
                <c:pt idx="208">
                  <c:v>557</c:v>
                </c:pt>
                <c:pt idx="209">
                  <c:v>557</c:v>
                </c:pt>
                <c:pt idx="210">
                  <c:v>557</c:v>
                </c:pt>
                <c:pt idx="211">
                  <c:v>557</c:v>
                </c:pt>
                <c:pt idx="212">
                  <c:v>557</c:v>
                </c:pt>
                <c:pt idx="213">
                  <c:v>557</c:v>
                </c:pt>
                <c:pt idx="214">
                  <c:v>557</c:v>
                </c:pt>
                <c:pt idx="215">
                  <c:v>557</c:v>
                </c:pt>
                <c:pt idx="216">
                  <c:v>557</c:v>
                </c:pt>
                <c:pt idx="217">
                  <c:v>557</c:v>
                </c:pt>
                <c:pt idx="218">
                  <c:v>557</c:v>
                </c:pt>
                <c:pt idx="219">
                  <c:v>557</c:v>
                </c:pt>
                <c:pt idx="220">
                  <c:v>557</c:v>
                </c:pt>
                <c:pt idx="221">
                  <c:v>557</c:v>
                </c:pt>
                <c:pt idx="222">
                  <c:v>557</c:v>
                </c:pt>
                <c:pt idx="223">
                  <c:v>557</c:v>
                </c:pt>
                <c:pt idx="224">
                  <c:v>557</c:v>
                </c:pt>
                <c:pt idx="225">
                  <c:v>557</c:v>
                </c:pt>
                <c:pt idx="226">
                  <c:v>557</c:v>
                </c:pt>
                <c:pt idx="227">
                  <c:v>557</c:v>
                </c:pt>
                <c:pt idx="228">
                  <c:v>557</c:v>
                </c:pt>
                <c:pt idx="229">
                  <c:v>557</c:v>
                </c:pt>
                <c:pt idx="230">
                  <c:v>557</c:v>
                </c:pt>
                <c:pt idx="231">
                  <c:v>557</c:v>
                </c:pt>
                <c:pt idx="232">
                  <c:v>557</c:v>
                </c:pt>
                <c:pt idx="233">
                  <c:v>557</c:v>
                </c:pt>
                <c:pt idx="234">
                  <c:v>557</c:v>
                </c:pt>
                <c:pt idx="235">
                  <c:v>557</c:v>
                </c:pt>
                <c:pt idx="236">
                  <c:v>557</c:v>
                </c:pt>
                <c:pt idx="237">
                  <c:v>557</c:v>
                </c:pt>
                <c:pt idx="238">
                  <c:v>557</c:v>
                </c:pt>
                <c:pt idx="239">
                  <c:v>557</c:v>
                </c:pt>
                <c:pt idx="240">
                  <c:v>557</c:v>
                </c:pt>
                <c:pt idx="241">
                  <c:v>557</c:v>
                </c:pt>
                <c:pt idx="242">
                  <c:v>557</c:v>
                </c:pt>
                <c:pt idx="243">
                  <c:v>557</c:v>
                </c:pt>
                <c:pt idx="244">
                  <c:v>557</c:v>
                </c:pt>
                <c:pt idx="245">
                  <c:v>557</c:v>
                </c:pt>
                <c:pt idx="246">
                  <c:v>557</c:v>
                </c:pt>
                <c:pt idx="247">
                  <c:v>557</c:v>
                </c:pt>
                <c:pt idx="248">
                  <c:v>557</c:v>
                </c:pt>
                <c:pt idx="249">
                  <c:v>557</c:v>
                </c:pt>
                <c:pt idx="250">
                  <c:v>557</c:v>
                </c:pt>
                <c:pt idx="251">
                  <c:v>557</c:v>
                </c:pt>
                <c:pt idx="252">
                  <c:v>556</c:v>
                </c:pt>
                <c:pt idx="253">
                  <c:v>557</c:v>
                </c:pt>
                <c:pt idx="254">
                  <c:v>556</c:v>
                </c:pt>
                <c:pt idx="255">
                  <c:v>556</c:v>
                </c:pt>
                <c:pt idx="256">
                  <c:v>739</c:v>
                </c:pt>
                <c:pt idx="257">
                  <c:v>739</c:v>
                </c:pt>
                <c:pt idx="258">
                  <c:v>740</c:v>
                </c:pt>
                <c:pt idx="259">
                  <c:v>739</c:v>
                </c:pt>
                <c:pt idx="260">
                  <c:v>739</c:v>
                </c:pt>
                <c:pt idx="261">
                  <c:v>740</c:v>
                </c:pt>
                <c:pt idx="262">
                  <c:v>740</c:v>
                </c:pt>
                <c:pt idx="263">
                  <c:v>740</c:v>
                </c:pt>
                <c:pt idx="264">
                  <c:v>739</c:v>
                </c:pt>
                <c:pt idx="265">
                  <c:v>739</c:v>
                </c:pt>
                <c:pt idx="266">
                  <c:v>739</c:v>
                </c:pt>
                <c:pt idx="267">
                  <c:v>740</c:v>
                </c:pt>
                <c:pt idx="268">
                  <c:v>739</c:v>
                </c:pt>
                <c:pt idx="269">
                  <c:v>739</c:v>
                </c:pt>
                <c:pt idx="270">
                  <c:v>739</c:v>
                </c:pt>
                <c:pt idx="271">
                  <c:v>740</c:v>
                </c:pt>
                <c:pt idx="272">
                  <c:v>739</c:v>
                </c:pt>
                <c:pt idx="273">
                  <c:v>740</c:v>
                </c:pt>
                <c:pt idx="274">
                  <c:v>739</c:v>
                </c:pt>
                <c:pt idx="275">
                  <c:v>740</c:v>
                </c:pt>
                <c:pt idx="276">
                  <c:v>739</c:v>
                </c:pt>
                <c:pt idx="277">
                  <c:v>739</c:v>
                </c:pt>
                <c:pt idx="278">
                  <c:v>739</c:v>
                </c:pt>
                <c:pt idx="279">
                  <c:v>739</c:v>
                </c:pt>
                <c:pt idx="280">
                  <c:v>739</c:v>
                </c:pt>
                <c:pt idx="281">
                  <c:v>740</c:v>
                </c:pt>
                <c:pt idx="282">
                  <c:v>739</c:v>
                </c:pt>
                <c:pt idx="283">
                  <c:v>739</c:v>
                </c:pt>
                <c:pt idx="284">
                  <c:v>740</c:v>
                </c:pt>
                <c:pt idx="285">
                  <c:v>739</c:v>
                </c:pt>
                <c:pt idx="286">
                  <c:v>739</c:v>
                </c:pt>
                <c:pt idx="287">
                  <c:v>739</c:v>
                </c:pt>
                <c:pt idx="288">
                  <c:v>739</c:v>
                </c:pt>
                <c:pt idx="289">
                  <c:v>739</c:v>
                </c:pt>
                <c:pt idx="290">
                  <c:v>739</c:v>
                </c:pt>
                <c:pt idx="291">
                  <c:v>739</c:v>
                </c:pt>
                <c:pt idx="292">
                  <c:v>739</c:v>
                </c:pt>
                <c:pt idx="293">
                  <c:v>739</c:v>
                </c:pt>
                <c:pt idx="294">
                  <c:v>739</c:v>
                </c:pt>
                <c:pt idx="295">
                  <c:v>739</c:v>
                </c:pt>
                <c:pt idx="296">
                  <c:v>739</c:v>
                </c:pt>
                <c:pt idx="297">
                  <c:v>739</c:v>
                </c:pt>
                <c:pt idx="298">
                  <c:v>739</c:v>
                </c:pt>
                <c:pt idx="299">
                  <c:v>739</c:v>
                </c:pt>
                <c:pt idx="300">
                  <c:v>740</c:v>
                </c:pt>
                <c:pt idx="301">
                  <c:v>739</c:v>
                </c:pt>
                <c:pt idx="302">
                  <c:v>739</c:v>
                </c:pt>
                <c:pt idx="303">
                  <c:v>740</c:v>
                </c:pt>
                <c:pt idx="304">
                  <c:v>739</c:v>
                </c:pt>
                <c:pt idx="305">
                  <c:v>739</c:v>
                </c:pt>
                <c:pt idx="306">
                  <c:v>739</c:v>
                </c:pt>
                <c:pt idx="307">
                  <c:v>740</c:v>
                </c:pt>
                <c:pt idx="308">
                  <c:v>739</c:v>
                </c:pt>
                <c:pt idx="309">
                  <c:v>740</c:v>
                </c:pt>
                <c:pt idx="310">
                  <c:v>739</c:v>
                </c:pt>
                <c:pt idx="311">
                  <c:v>739</c:v>
                </c:pt>
                <c:pt idx="312">
                  <c:v>739</c:v>
                </c:pt>
                <c:pt idx="313">
                  <c:v>739</c:v>
                </c:pt>
                <c:pt idx="314">
                  <c:v>739</c:v>
                </c:pt>
                <c:pt idx="315">
                  <c:v>739</c:v>
                </c:pt>
                <c:pt idx="316">
                  <c:v>739</c:v>
                </c:pt>
                <c:pt idx="317">
                  <c:v>740</c:v>
                </c:pt>
                <c:pt idx="318">
                  <c:v>740</c:v>
                </c:pt>
                <c:pt idx="319">
                  <c:v>740</c:v>
                </c:pt>
                <c:pt idx="320">
                  <c:v>739</c:v>
                </c:pt>
                <c:pt idx="321">
                  <c:v>740</c:v>
                </c:pt>
                <c:pt idx="322">
                  <c:v>739</c:v>
                </c:pt>
                <c:pt idx="323">
                  <c:v>739</c:v>
                </c:pt>
                <c:pt idx="324">
                  <c:v>740</c:v>
                </c:pt>
                <c:pt idx="325">
                  <c:v>739</c:v>
                </c:pt>
                <c:pt idx="326">
                  <c:v>739</c:v>
                </c:pt>
                <c:pt idx="327">
                  <c:v>740</c:v>
                </c:pt>
                <c:pt idx="328">
                  <c:v>739</c:v>
                </c:pt>
                <c:pt idx="329">
                  <c:v>740</c:v>
                </c:pt>
                <c:pt idx="330">
                  <c:v>740</c:v>
                </c:pt>
                <c:pt idx="331">
                  <c:v>739</c:v>
                </c:pt>
                <c:pt idx="332">
                  <c:v>739</c:v>
                </c:pt>
                <c:pt idx="333">
                  <c:v>739</c:v>
                </c:pt>
                <c:pt idx="334">
                  <c:v>739</c:v>
                </c:pt>
                <c:pt idx="335">
                  <c:v>739</c:v>
                </c:pt>
                <c:pt idx="336">
                  <c:v>740</c:v>
                </c:pt>
                <c:pt idx="337">
                  <c:v>740</c:v>
                </c:pt>
                <c:pt idx="338">
                  <c:v>739</c:v>
                </c:pt>
                <c:pt idx="339">
                  <c:v>739</c:v>
                </c:pt>
                <c:pt idx="340">
                  <c:v>740</c:v>
                </c:pt>
                <c:pt idx="341">
                  <c:v>740</c:v>
                </c:pt>
                <c:pt idx="342">
                  <c:v>740</c:v>
                </c:pt>
                <c:pt idx="343">
                  <c:v>740</c:v>
                </c:pt>
                <c:pt idx="344">
                  <c:v>740</c:v>
                </c:pt>
                <c:pt idx="345">
                  <c:v>740</c:v>
                </c:pt>
                <c:pt idx="346">
                  <c:v>740</c:v>
                </c:pt>
                <c:pt idx="347">
                  <c:v>739</c:v>
                </c:pt>
                <c:pt idx="348">
                  <c:v>740</c:v>
                </c:pt>
                <c:pt idx="349">
                  <c:v>740</c:v>
                </c:pt>
                <c:pt idx="350">
                  <c:v>739</c:v>
                </c:pt>
                <c:pt idx="351">
                  <c:v>739</c:v>
                </c:pt>
                <c:pt idx="352">
                  <c:v>740</c:v>
                </c:pt>
                <c:pt idx="353">
                  <c:v>740</c:v>
                </c:pt>
                <c:pt idx="354">
                  <c:v>740</c:v>
                </c:pt>
                <c:pt idx="355">
                  <c:v>740</c:v>
                </c:pt>
                <c:pt idx="356">
                  <c:v>740</c:v>
                </c:pt>
                <c:pt idx="357">
                  <c:v>739</c:v>
                </c:pt>
                <c:pt idx="358">
                  <c:v>739</c:v>
                </c:pt>
                <c:pt idx="359">
                  <c:v>739</c:v>
                </c:pt>
                <c:pt idx="360">
                  <c:v>739</c:v>
                </c:pt>
                <c:pt idx="361">
                  <c:v>740</c:v>
                </c:pt>
                <c:pt idx="362">
                  <c:v>739</c:v>
                </c:pt>
                <c:pt idx="363">
                  <c:v>739</c:v>
                </c:pt>
                <c:pt idx="364">
                  <c:v>740</c:v>
                </c:pt>
                <c:pt idx="365">
                  <c:v>740</c:v>
                </c:pt>
                <c:pt idx="366">
                  <c:v>739</c:v>
                </c:pt>
                <c:pt idx="367">
                  <c:v>739</c:v>
                </c:pt>
                <c:pt idx="368">
                  <c:v>739</c:v>
                </c:pt>
                <c:pt idx="369">
                  <c:v>739</c:v>
                </c:pt>
                <c:pt idx="370">
                  <c:v>739</c:v>
                </c:pt>
                <c:pt idx="371">
                  <c:v>739</c:v>
                </c:pt>
                <c:pt idx="372">
                  <c:v>739</c:v>
                </c:pt>
                <c:pt idx="373">
                  <c:v>740</c:v>
                </c:pt>
                <c:pt idx="374">
                  <c:v>739</c:v>
                </c:pt>
                <c:pt idx="375">
                  <c:v>739</c:v>
                </c:pt>
                <c:pt idx="376">
                  <c:v>739</c:v>
                </c:pt>
                <c:pt idx="377">
                  <c:v>739</c:v>
                </c:pt>
                <c:pt idx="378">
                  <c:v>739</c:v>
                </c:pt>
                <c:pt idx="379">
                  <c:v>739</c:v>
                </c:pt>
                <c:pt idx="380">
                  <c:v>739</c:v>
                </c:pt>
                <c:pt idx="381">
                  <c:v>739</c:v>
                </c:pt>
                <c:pt idx="382">
                  <c:v>739</c:v>
                </c:pt>
                <c:pt idx="383">
                  <c:v>739</c:v>
                </c:pt>
                <c:pt idx="384">
                  <c:v>739</c:v>
                </c:pt>
                <c:pt idx="385">
                  <c:v>740</c:v>
                </c:pt>
                <c:pt idx="386">
                  <c:v>739</c:v>
                </c:pt>
                <c:pt idx="387">
                  <c:v>739</c:v>
                </c:pt>
                <c:pt idx="388">
                  <c:v>740</c:v>
                </c:pt>
                <c:pt idx="389">
                  <c:v>739</c:v>
                </c:pt>
                <c:pt idx="390">
                  <c:v>739</c:v>
                </c:pt>
                <c:pt idx="391">
                  <c:v>739</c:v>
                </c:pt>
                <c:pt idx="392">
                  <c:v>739</c:v>
                </c:pt>
                <c:pt idx="393">
                  <c:v>739</c:v>
                </c:pt>
                <c:pt idx="394">
                  <c:v>739</c:v>
                </c:pt>
                <c:pt idx="395">
                  <c:v>739</c:v>
                </c:pt>
                <c:pt idx="396">
                  <c:v>739</c:v>
                </c:pt>
                <c:pt idx="397">
                  <c:v>739</c:v>
                </c:pt>
                <c:pt idx="398">
                  <c:v>739</c:v>
                </c:pt>
                <c:pt idx="399">
                  <c:v>739</c:v>
                </c:pt>
                <c:pt idx="400">
                  <c:v>739</c:v>
                </c:pt>
                <c:pt idx="401">
                  <c:v>739</c:v>
                </c:pt>
                <c:pt idx="402">
                  <c:v>739</c:v>
                </c:pt>
                <c:pt idx="403">
                  <c:v>739</c:v>
                </c:pt>
                <c:pt idx="404">
                  <c:v>739</c:v>
                </c:pt>
                <c:pt idx="405">
                  <c:v>739</c:v>
                </c:pt>
                <c:pt idx="406">
                  <c:v>739</c:v>
                </c:pt>
                <c:pt idx="407">
                  <c:v>739</c:v>
                </c:pt>
                <c:pt idx="408">
                  <c:v>739</c:v>
                </c:pt>
                <c:pt idx="409">
                  <c:v>739</c:v>
                </c:pt>
                <c:pt idx="410">
                  <c:v>739</c:v>
                </c:pt>
                <c:pt idx="411">
                  <c:v>740</c:v>
                </c:pt>
                <c:pt idx="412">
                  <c:v>739</c:v>
                </c:pt>
                <c:pt idx="413">
                  <c:v>739</c:v>
                </c:pt>
                <c:pt idx="414">
                  <c:v>739</c:v>
                </c:pt>
                <c:pt idx="415">
                  <c:v>739</c:v>
                </c:pt>
                <c:pt idx="416">
                  <c:v>739</c:v>
                </c:pt>
                <c:pt idx="417">
                  <c:v>739</c:v>
                </c:pt>
                <c:pt idx="418">
                  <c:v>739</c:v>
                </c:pt>
                <c:pt idx="419">
                  <c:v>740</c:v>
                </c:pt>
                <c:pt idx="420">
                  <c:v>739</c:v>
                </c:pt>
                <c:pt idx="421">
                  <c:v>740</c:v>
                </c:pt>
                <c:pt idx="422">
                  <c:v>740</c:v>
                </c:pt>
                <c:pt idx="423">
                  <c:v>740</c:v>
                </c:pt>
                <c:pt idx="424">
                  <c:v>739</c:v>
                </c:pt>
                <c:pt idx="425">
                  <c:v>739</c:v>
                </c:pt>
                <c:pt idx="426">
                  <c:v>739</c:v>
                </c:pt>
                <c:pt idx="427">
                  <c:v>740</c:v>
                </c:pt>
                <c:pt idx="428">
                  <c:v>739</c:v>
                </c:pt>
                <c:pt idx="429">
                  <c:v>739</c:v>
                </c:pt>
                <c:pt idx="430">
                  <c:v>739</c:v>
                </c:pt>
                <c:pt idx="431">
                  <c:v>739</c:v>
                </c:pt>
                <c:pt idx="432">
                  <c:v>739</c:v>
                </c:pt>
                <c:pt idx="433">
                  <c:v>739</c:v>
                </c:pt>
                <c:pt idx="434">
                  <c:v>739</c:v>
                </c:pt>
                <c:pt idx="435">
                  <c:v>738</c:v>
                </c:pt>
                <c:pt idx="436">
                  <c:v>739</c:v>
                </c:pt>
                <c:pt idx="437">
                  <c:v>739</c:v>
                </c:pt>
                <c:pt idx="438">
                  <c:v>739</c:v>
                </c:pt>
                <c:pt idx="439">
                  <c:v>739</c:v>
                </c:pt>
                <c:pt idx="440">
                  <c:v>739</c:v>
                </c:pt>
                <c:pt idx="441">
                  <c:v>739</c:v>
                </c:pt>
                <c:pt idx="442">
                  <c:v>739</c:v>
                </c:pt>
                <c:pt idx="443">
                  <c:v>739</c:v>
                </c:pt>
                <c:pt idx="444">
                  <c:v>739</c:v>
                </c:pt>
                <c:pt idx="445">
                  <c:v>739</c:v>
                </c:pt>
                <c:pt idx="446">
                  <c:v>739</c:v>
                </c:pt>
                <c:pt idx="447">
                  <c:v>740</c:v>
                </c:pt>
                <c:pt idx="448">
                  <c:v>739</c:v>
                </c:pt>
                <c:pt idx="449">
                  <c:v>739</c:v>
                </c:pt>
                <c:pt idx="450">
                  <c:v>739</c:v>
                </c:pt>
                <c:pt idx="451">
                  <c:v>739</c:v>
                </c:pt>
                <c:pt idx="452">
                  <c:v>739</c:v>
                </c:pt>
                <c:pt idx="453">
                  <c:v>739</c:v>
                </c:pt>
                <c:pt idx="454">
                  <c:v>739</c:v>
                </c:pt>
                <c:pt idx="455">
                  <c:v>739</c:v>
                </c:pt>
                <c:pt idx="456">
                  <c:v>739</c:v>
                </c:pt>
                <c:pt idx="457">
                  <c:v>739</c:v>
                </c:pt>
                <c:pt idx="458">
                  <c:v>739</c:v>
                </c:pt>
                <c:pt idx="459">
                  <c:v>739</c:v>
                </c:pt>
                <c:pt idx="460">
                  <c:v>739</c:v>
                </c:pt>
                <c:pt idx="461">
                  <c:v>740</c:v>
                </c:pt>
                <c:pt idx="462">
                  <c:v>739</c:v>
                </c:pt>
                <c:pt idx="463">
                  <c:v>739</c:v>
                </c:pt>
                <c:pt idx="464">
                  <c:v>739</c:v>
                </c:pt>
                <c:pt idx="465">
                  <c:v>740</c:v>
                </c:pt>
                <c:pt idx="466">
                  <c:v>739</c:v>
                </c:pt>
                <c:pt idx="467">
                  <c:v>740</c:v>
                </c:pt>
                <c:pt idx="468">
                  <c:v>739</c:v>
                </c:pt>
                <c:pt idx="469">
                  <c:v>739</c:v>
                </c:pt>
                <c:pt idx="470">
                  <c:v>739</c:v>
                </c:pt>
                <c:pt idx="471">
                  <c:v>739</c:v>
                </c:pt>
                <c:pt idx="472">
                  <c:v>739</c:v>
                </c:pt>
                <c:pt idx="473">
                  <c:v>739</c:v>
                </c:pt>
                <c:pt idx="474">
                  <c:v>739</c:v>
                </c:pt>
                <c:pt idx="475">
                  <c:v>739</c:v>
                </c:pt>
                <c:pt idx="476">
                  <c:v>739</c:v>
                </c:pt>
                <c:pt idx="477">
                  <c:v>739</c:v>
                </c:pt>
                <c:pt idx="478">
                  <c:v>739</c:v>
                </c:pt>
                <c:pt idx="479">
                  <c:v>739</c:v>
                </c:pt>
                <c:pt idx="480">
                  <c:v>739</c:v>
                </c:pt>
                <c:pt idx="481">
                  <c:v>739</c:v>
                </c:pt>
                <c:pt idx="482">
                  <c:v>739</c:v>
                </c:pt>
                <c:pt idx="483">
                  <c:v>738</c:v>
                </c:pt>
                <c:pt idx="484">
                  <c:v>739</c:v>
                </c:pt>
                <c:pt idx="485">
                  <c:v>739</c:v>
                </c:pt>
                <c:pt idx="486">
                  <c:v>739</c:v>
                </c:pt>
                <c:pt idx="487">
                  <c:v>738</c:v>
                </c:pt>
                <c:pt idx="488">
                  <c:v>739</c:v>
                </c:pt>
                <c:pt idx="489">
                  <c:v>739</c:v>
                </c:pt>
                <c:pt idx="490">
                  <c:v>740</c:v>
                </c:pt>
                <c:pt idx="491">
                  <c:v>739</c:v>
                </c:pt>
                <c:pt idx="492">
                  <c:v>739</c:v>
                </c:pt>
                <c:pt idx="493">
                  <c:v>739</c:v>
                </c:pt>
                <c:pt idx="494">
                  <c:v>739</c:v>
                </c:pt>
                <c:pt idx="495">
                  <c:v>739</c:v>
                </c:pt>
                <c:pt idx="496">
                  <c:v>739</c:v>
                </c:pt>
                <c:pt idx="497">
                  <c:v>739</c:v>
                </c:pt>
                <c:pt idx="498">
                  <c:v>739</c:v>
                </c:pt>
                <c:pt idx="499">
                  <c:v>739</c:v>
                </c:pt>
                <c:pt idx="500">
                  <c:v>739</c:v>
                </c:pt>
                <c:pt idx="501">
                  <c:v>739</c:v>
                </c:pt>
                <c:pt idx="502">
                  <c:v>739</c:v>
                </c:pt>
                <c:pt idx="503">
                  <c:v>739</c:v>
                </c:pt>
                <c:pt idx="504">
                  <c:v>739</c:v>
                </c:pt>
                <c:pt idx="505">
                  <c:v>739</c:v>
                </c:pt>
                <c:pt idx="506">
                  <c:v>739</c:v>
                </c:pt>
                <c:pt idx="507">
                  <c:v>739</c:v>
                </c:pt>
                <c:pt idx="508">
                  <c:v>739</c:v>
                </c:pt>
                <c:pt idx="509">
                  <c:v>739</c:v>
                </c:pt>
                <c:pt idx="510">
                  <c:v>739</c:v>
                </c:pt>
                <c:pt idx="511">
                  <c:v>739</c:v>
                </c:pt>
                <c:pt idx="512">
                  <c:v>659</c:v>
                </c:pt>
                <c:pt idx="513">
                  <c:v>659</c:v>
                </c:pt>
                <c:pt idx="514">
                  <c:v>658</c:v>
                </c:pt>
                <c:pt idx="515">
                  <c:v>658</c:v>
                </c:pt>
                <c:pt idx="516">
                  <c:v>658</c:v>
                </c:pt>
                <c:pt idx="517">
                  <c:v>659</c:v>
                </c:pt>
                <c:pt idx="518">
                  <c:v>658</c:v>
                </c:pt>
                <c:pt idx="519">
                  <c:v>658</c:v>
                </c:pt>
                <c:pt idx="520">
                  <c:v>659</c:v>
                </c:pt>
                <c:pt idx="521">
                  <c:v>659</c:v>
                </c:pt>
                <c:pt idx="522">
                  <c:v>658</c:v>
                </c:pt>
                <c:pt idx="523">
                  <c:v>658</c:v>
                </c:pt>
                <c:pt idx="524">
                  <c:v>658</c:v>
                </c:pt>
                <c:pt idx="525">
                  <c:v>658</c:v>
                </c:pt>
                <c:pt idx="526">
                  <c:v>658</c:v>
                </c:pt>
                <c:pt idx="527">
                  <c:v>658</c:v>
                </c:pt>
                <c:pt idx="528">
                  <c:v>658</c:v>
                </c:pt>
                <c:pt idx="529">
                  <c:v>658</c:v>
                </c:pt>
                <c:pt idx="530">
                  <c:v>658</c:v>
                </c:pt>
                <c:pt idx="531">
                  <c:v>658</c:v>
                </c:pt>
                <c:pt idx="532">
                  <c:v>658</c:v>
                </c:pt>
                <c:pt idx="533">
                  <c:v>659</c:v>
                </c:pt>
                <c:pt idx="534">
                  <c:v>659</c:v>
                </c:pt>
                <c:pt idx="535">
                  <c:v>659</c:v>
                </c:pt>
                <c:pt idx="536">
                  <c:v>659</c:v>
                </c:pt>
                <c:pt idx="537">
                  <c:v>659</c:v>
                </c:pt>
                <c:pt idx="538">
                  <c:v>659</c:v>
                </c:pt>
                <c:pt idx="539">
                  <c:v>659</c:v>
                </c:pt>
                <c:pt idx="540">
                  <c:v>659</c:v>
                </c:pt>
                <c:pt idx="541">
                  <c:v>659</c:v>
                </c:pt>
                <c:pt idx="542">
                  <c:v>659</c:v>
                </c:pt>
                <c:pt idx="543">
                  <c:v>659</c:v>
                </c:pt>
                <c:pt idx="544">
                  <c:v>659</c:v>
                </c:pt>
                <c:pt idx="545">
                  <c:v>659</c:v>
                </c:pt>
                <c:pt idx="546">
                  <c:v>660</c:v>
                </c:pt>
                <c:pt idx="547">
                  <c:v>659</c:v>
                </c:pt>
                <c:pt idx="548">
                  <c:v>659</c:v>
                </c:pt>
                <c:pt idx="549">
                  <c:v>659</c:v>
                </c:pt>
                <c:pt idx="550">
                  <c:v>660</c:v>
                </c:pt>
                <c:pt idx="551">
                  <c:v>659</c:v>
                </c:pt>
                <c:pt idx="552">
                  <c:v>660</c:v>
                </c:pt>
                <c:pt idx="553">
                  <c:v>659</c:v>
                </c:pt>
                <c:pt idx="554">
                  <c:v>660</c:v>
                </c:pt>
                <c:pt idx="555">
                  <c:v>659</c:v>
                </c:pt>
                <c:pt idx="556">
                  <c:v>659</c:v>
                </c:pt>
                <c:pt idx="557">
                  <c:v>660</c:v>
                </c:pt>
                <c:pt idx="558">
                  <c:v>660</c:v>
                </c:pt>
                <c:pt idx="559">
                  <c:v>660</c:v>
                </c:pt>
                <c:pt idx="560">
                  <c:v>660</c:v>
                </c:pt>
                <c:pt idx="561">
                  <c:v>660</c:v>
                </c:pt>
                <c:pt idx="562">
                  <c:v>660</c:v>
                </c:pt>
                <c:pt idx="563">
                  <c:v>660</c:v>
                </c:pt>
                <c:pt idx="564">
                  <c:v>660</c:v>
                </c:pt>
                <c:pt idx="565">
                  <c:v>660</c:v>
                </c:pt>
                <c:pt idx="566">
                  <c:v>660</c:v>
                </c:pt>
                <c:pt idx="567">
                  <c:v>660</c:v>
                </c:pt>
                <c:pt idx="568">
                  <c:v>660</c:v>
                </c:pt>
                <c:pt idx="569">
                  <c:v>659</c:v>
                </c:pt>
                <c:pt idx="570">
                  <c:v>660</c:v>
                </c:pt>
                <c:pt idx="571">
                  <c:v>659</c:v>
                </c:pt>
                <c:pt idx="572">
                  <c:v>660</c:v>
                </c:pt>
                <c:pt idx="573">
                  <c:v>660</c:v>
                </c:pt>
                <c:pt idx="574">
                  <c:v>659</c:v>
                </c:pt>
                <c:pt idx="575">
                  <c:v>660</c:v>
                </c:pt>
                <c:pt idx="576">
                  <c:v>660</c:v>
                </c:pt>
                <c:pt idx="577">
                  <c:v>660</c:v>
                </c:pt>
                <c:pt idx="578">
                  <c:v>659</c:v>
                </c:pt>
                <c:pt idx="579">
                  <c:v>660</c:v>
                </c:pt>
                <c:pt idx="580">
                  <c:v>659</c:v>
                </c:pt>
                <c:pt idx="581">
                  <c:v>659</c:v>
                </c:pt>
                <c:pt idx="582">
                  <c:v>659</c:v>
                </c:pt>
                <c:pt idx="583">
                  <c:v>660</c:v>
                </c:pt>
                <c:pt idx="584">
                  <c:v>660</c:v>
                </c:pt>
                <c:pt idx="585">
                  <c:v>660</c:v>
                </c:pt>
                <c:pt idx="586">
                  <c:v>660</c:v>
                </c:pt>
                <c:pt idx="587">
                  <c:v>659</c:v>
                </c:pt>
                <c:pt idx="588">
                  <c:v>659</c:v>
                </c:pt>
                <c:pt idx="589">
                  <c:v>660</c:v>
                </c:pt>
                <c:pt idx="590">
                  <c:v>659</c:v>
                </c:pt>
                <c:pt idx="591">
                  <c:v>660</c:v>
                </c:pt>
                <c:pt idx="592">
                  <c:v>659</c:v>
                </c:pt>
                <c:pt idx="593">
                  <c:v>659</c:v>
                </c:pt>
                <c:pt idx="594">
                  <c:v>659</c:v>
                </c:pt>
                <c:pt idx="595">
                  <c:v>659</c:v>
                </c:pt>
                <c:pt idx="596">
                  <c:v>659</c:v>
                </c:pt>
                <c:pt idx="597">
                  <c:v>659</c:v>
                </c:pt>
                <c:pt idx="598">
                  <c:v>660</c:v>
                </c:pt>
                <c:pt idx="599">
                  <c:v>660</c:v>
                </c:pt>
                <c:pt idx="600">
                  <c:v>660</c:v>
                </c:pt>
                <c:pt idx="601">
                  <c:v>659</c:v>
                </c:pt>
                <c:pt idx="602">
                  <c:v>660</c:v>
                </c:pt>
                <c:pt idx="603">
                  <c:v>659</c:v>
                </c:pt>
                <c:pt idx="604">
                  <c:v>660</c:v>
                </c:pt>
                <c:pt idx="605">
                  <c:v>660</c:v>
                </c:pt>
                <c:pt idx="606">
                  <c:v>659</c:v>
                </c:pt>
                <c:pt idx="607">
                  <c:v>660</c:v>
                </c:pt>
                <c:pt idx="608">
                  <c:v>659</c:v>
                </c:pt>
                <c:pt idx="609">
                  <c:v>659</c:v>
                </c:pt>
                <c:pt idx="610">
                  <c:v>659</c:v>
                </c:pt>
                <c:pt idx="611">
                  <c:v>659</c:v>
                </c:pt>
                <c:pt idx="612">
                  <c:v>659</c:v>
                </c:pt>
                <c:pt idx="613">
                  <c:v>660</c:v>
                </c:pt>
                <c:pt idx="614">
                  <c:v>659</c:v>
                </c:pt>
                <c:pt idx="615">
                  <c:v>659</c:v>
                </c:pt>
                <c:pt idx="616">
                  <c:v>659</c:v>
                </c:pt>
                <c:pt idx="617">
                  <c:v>659</c:v>
                </c:pt>
                <c:pt idx="618">
                  <c:v>659</c:v>
                </c:pt>
                <c:pt idx="619">
                  <c:v>659</c:v>
                </c:pt>
                <c:pt idx="620">
                  <c:v>659</c:v>
                </c:pt>
                <c:pt idx="621">
                  <c:v>660</c:v>
                </c:pt>
                <c:pt idx="622">
                  <c:v>660</c:v>
                </c:pt>
                <c:pt idx="623">
                  <c:v>660</c:v>
                </c:pt>
                <c:pt idx="624">
                  <c:v>659</c:v>
                </c:pt>
                <c:pt idx="625">
                  <c:v>659</c:v>
                </c:pt>
                <c:pt idx="626">
                  <c:v>660</c:v>
                </c:pt>
                <c:pt idx="627">
                  <c:v>660</c:v>
                </c:pt>
                <c:pt idx="628">
                  <c:v>659</c:v>
                </c:pt>
                <c:pt idx="629">
                  <c:v>659</c:v>
                </c:pt>
                <c:pt idx="630">
                  <c:v>659</c:v>
                </c:pt>
                <c:pt idx="631">
                  <c:v>659</c:v>
                </c:pt>
                <c:pt idx="632">
                  <c:v>659</c:v>
                </c:pt>
                <c:pt idx="633">
                  <c:v>659</c:v>
                </c:pt>
                <c:pt idx="634">
                  <c:v>660</c:v>
                </c:pt>
                <c:pt idx="635">
                  <c:v>660</c:v>
                </c:pt>
                <c:pt idx="636">
                  <c:v>659</c:v>
                </c:pt>
                <c:pt idx="637">
                  <c:v>659</c:v>
                </c:pt>
                <c:pt idx="638">
                  <c:v>659</c:v>
                </c:pt>
                <c:pt idx="639">
                  <c:v>660</c:v>
                </c:pt>
                <c:pt idx="640">
                  <c:v>660</c:v>
                </c:pt>
                <c:pt idx="641">
                  <c:v>660</c:v>
                </c:pt>
                <c:pt idx="642">
                  <c:v>659</c:v>
                </c:pt>
                <c:pt idx="643">
                  <c:v>659</c:v>
                </c:pt>
                <c:pt idx="644">
                  <c:v>660</c:v>
                </c:pt>
                <c:pt idx="645">
                  <c:v>659</c:v>
                </c:pt>
                <c:pt idx="646">
                  <c:v>660</c:v>
                </c:pt>
                <c:pt idx="647">
                  <c:v>660</c:v>
                </c:pt>
                <c:pt idx="648">
                  <c:v>660</c:v>
                </c:pt>
                <c:pt idx="649">
                  <c:v>659</c:v>
                </c:pt>
                <c:pt idx="650">
                  <c:v>660</c:v>
                </c:pt>
                <c:pt idx="651">
                  <c:v>659</c:v>
                </c:pt>
                <c:pt idx="652">
                  <c:v>660</c:v>
                </c:pt>
                <c:pt idx="653">
                  <c:v>659</c:v>
                </c:pt>
                <c:pt idx="654">
                  <c:v>659</c:v>
                </c:pt>
                <c:pt idx="655">
                  <c:v>660</c:v>
                </c:pt>
                <c:pt idx="656">
                  <c:v>660</c:v>
                </c:pt>
                <c:pt idx="657">
                  <c:v>660</c:v>
                </c:pt>
                <c:pt idx="658">
                  <c:v>660</c:v>
                </c:pt>
                <c:pt idx="659">
                  <c:v>659</c:v>
                </c:pt>
                <c:pt idx="660">
                  <c:v>659</c:v>
                </c:pt>
                <c:pt idx="661">
                  <c:v>660</c:v>
                </c:pt>
                <c:pt idx="662">
                  <c:v>660</c:v>
                </c:pt>
                <c:pt idx="663">
                  <c:v>659</c:v>
                </c:pt>
                <c:pt idx="664">
                  <c:v>659</c:v>
                </c:pt>
                <c:pt idx="665">
                  <c:v>659</c:v>
                </c:pt>
                <c:pt idx="666">
                  <c:v>659</c:v>
                </c:pt>
                <c:pt idx="667">
                  <c:v>659</c:v>
                </c:pt>
                <c:pt idx="668">
                  <c:v>659</c:v>
                </c:pt>
                <c:pt idx="669">
                  <c:v>659</c:v>
                </c:pt>
                <c:pt idx="670">
                  <c:v>659</c:v>
                </c:pt>
                <c:pt idx="671">
                  <c:v>659</c:v>
                </c:pt>
                <c:pt idx="672">
                  <c:v>659</c:v>
                </c:pt>
                <c:pt idx="673">
                  <c:v>660</c:v>
                </c:pt>
                <c:pt idx="674">
                  <c:v>660</c:v>
                </c:pt>
                <c:pt idx="675">
                  <c:v>659</c:v>
                </c:pt>
                <c:pt idx="676">
                  <c:v>659</c:v>
                </c:pt>
                <c:pt idx="677">
                  <c:v>660</c:v>
                </c:pt>
                <c:pt idx="678">
                  <c:v>660</c:v>
                </c:pt>
                <c:pt idx="679">
                  <c:v>660</c:v>
                </c:pt>
                <c:pt idx="680">
                  <c:v>659</c:v>
                </c:pt>
                <c:pt idx="681">
                  <c:v>660</c:v>
                </c:pt>
                <c:pt idx="682">
                  <c:v>659</c:v>
                </c:pt>
                <c:pt idx="683">
                  <c:v>659</c:v>
                </c:pt>
                <c:pt idx="684">
                  <c:v>659</c:v>
                </c:pt>
                <c:pt idx="685">
                  <c:v>660</c:v>
                </c:pt>
                <c:pt idx="686">
                  <c:v>659</c:v>
                </c:pt>
                <c:pt idx="687">
                  <c:v>659</c:v>
                </c:pt>
                <c:pt idx="688">
                  <c:v>659</c:v>
                </c:pt>
                <c:pt idx="689">
                  <c:v>659</c:v>
                </c:pt>
                <c:pt idx="690">
                  <c:v>659</c:v>
                </c:pt>
                <c:pt idx="691">
                  <c:v>659</c:v>
                </c:pt>
                <c:pt idx="692">
                  <c:v>659</c:v>
                </c:pt>
                <c:pt idx="693">
                  <c:v>659</c:v>
                </c:pt>
                <c:pt idx="694">
                  <c:v>659</c:v>
                </c:pt>
                <c:pt idx="695">
                  <c:v>659</c:v>
                </c:pt>
                <c:pt idx="696">
                  <c:v>659</c:v>
                </c:pt>
                <c:pt idx="697">
                  <c:v>659</c:v>
                </c:pt>
                <c:pt idx="698">
                  <c:v>659</c:v>
                </c:pt>
                <c:pt idx="699">
                  <c:v>659</c:v>
                </c:pt>
                <c:pt idx="700">
                  <c:v>659</c:v>
                </c:pt>
                <c:pt idx="701">
                  <c:v>659</c:v>
                </c:pt>
                <c:pt idx="702">
                  <c:v>659</c:v>
                </c:pt>
                <c:pt idx="703">
                  <c:v>659</c:v>
                </c:pt>
                <c:pt idx="704">
                  <c:v>659</c:v>
                </c:pt>
                <c:pt idx="705">
                  <c:v>659</c:v>
                </c:pt>
                <c:pt idx="706">
                  <c:v>659</c:v>
                </c:pt>
                <c:pt idx="707">
                  <c:v>659</c:v>
                </c:pt>
                <c:pt idx="708">
                  <c:v>659</c:v>
                </c:pt>
                <c:pt idx="709">
                  <c:v>659</c:v>
                </c:pt>
                <c:pt idx="710">
                  <c:v>659</c:v>
                </c:pt>
                <c:pt idx="711">
                  <c:v>660</c:v>
                </c:pt>
                <c:pt idx="712">
                  <c:v>659</c:v>
                </c:pt>
                <c:pt idx="713">
                  <c:v>659</c:v>
                </c:pt>
                <c:pt idx="714">
                  <c:v>659</c:v>
                </c:pt>
                <c:pt idx="715">
                  <c:v>659</c:v>
                </c:pt>
                <c:pt idx="716">
                  <c:v>659</c:v>
                </c:pt>
                <c:pt idx="717">
                  <c:v>659</c:v>
                </c:pt>
                <c:pt idx="718">
                  <c:v>659</c:v>
                </c:pt>
                <c:pt idx="719">
                  <c:v>660</c:v>
                </c:pt>
                <c:pt idx="720">
                  <c:v>659</c:v>
                </c:pt>
                <c:pt idx="721">
                  <c:v>659</c:v>
                </c:pt>
                <c:pt idx="722">
                  <c:v>659</c:v>
                </c:pt>
                <c:pt idx="723">
                  <c:v>659</c:v>
                </c:pt>
                <c:pt idx="724">
                  <c:v>659</c:v>
                </c:pt>
                <c:pt idx="725">
                  <c:v>659</c:v>
                </c:pt>
                <c:pt idx="726">
                  <c:v>659</c:v>
                </c:pt>
                <c:pt idx="727">
                  <c:v>660</c:v>
                </c:pt>
                <c:pt idx="728">
                  <c:v>659</c:v>
                </c:pt>
                <c:pt idx="729">
                  <c:v>659</c:v>
                </c:pt>
                <c:pt idx="730">
                  <c:v>660</c:v>
                </c:pt>
                <c:pt idx="731">
                  <c:v>659</c:v>
                </c:pt>
                <c:pt idx="732">
                  <c:v>659</c:v>
                </c:pt>
                <c:pt idx="733">
                  <c:v>660</c:v>
                </c:pt>
                <c:pt idx="734">
                  <c:v>659</c:v>
                </c:pt>
                <c:pt idx="735">
                  <c:v>659</c:v>
                </c:pt>
                <c:pt idx="736">
                  <c:v>659</c:v>
                </c:pt>
                <c:pt idx="737">
                  <c:v>659</c:v>
                </c:pt>
                <c:pt idx="738">
                  <c:v>660</c:v>
                </c:pt>
                <c:pt idx="739">
                  <c:v>660</c:v>
                </c:pt>
                <c:pt idx="740">
                  <c:v>660</c:v>
                </c:pt>
                <c:pt idx="741">
                  <c:v>660</c:v>
                </c:pt>
                <c:pt idx="742">
                  <c:v>660</c:v>
                </c:pt>
                <c:pt idx="743">
                  <c:v>660</c:v>
                </c:pt>
                <c:pt idx="744">
                  <c:v>659</c:v>
                </c:pt>
                <c:pt idx="745">
                  <c:v>660</c:v>
                </c:pt>
                <c:pt idx="746">
                  <c:v>660</c:v>
                </c:pt>
                <c:pt idx="747">
                  <c:v>659</c:v>
                </c:pt>
                <c:pt idx="748">
                  <c:v>659</c:v>
                </c:pt>
                <c:pt idx="749">
                  <c:v>659</c:v>
                </c:pt>
                <c:pt idx="750">
                  <c:v>659</c:v>
                </c:pt>
                <c:pt idx="751">
                  <c:v>660</c:v>
                </c:pt>
                <c:pt idx="752">
                  <c:v>660</c:v>
                </c:pt>
                <c:pt idx="753">
                  <c:v>660</c:v>
                </c:pt>
                <c:pt idx="754">
                  <c:v>660</c:v>
                </c:pt>
                <c:pt idx="755">
                  <c:v>660</c:v>
                </c:pt>
                <c:pt idx="756">
                  <c:v>660</c:v>
                </c:pt>
                <c:pt idx="757">
                  <c:v>660</c:v>
                </c:pt>
                <c:pt idx="758">
                  <c:v>660</c:v>
                </c:pt>
                <c:pt idx="759">
                  <c:v>660</c:v>
                </c:pt>
                <c:pt idx="760">
                  <c:v>659</c:v>
                </c:pt>
                <c:pt idx="761">
                  <c:v>660</c:v>
                </c:pt>
                <c:pt idx="762">
                  <c:v>659</c:v>
                </c:pt>
                <c:pt idx="763">
                  <c:v>660</c:v>
                </c:pt>
                <c:pt idx="764">
                  <c:v>659</c:v>
                </c:pt>
                <c:pt idx="765">
                  <c:v>659</c:v>
                </c:pt>
                <c:pt idx="766">
                  <c:v>659</c:v>
                </c:pt>
                <c:pt idx="767">
                  <c:v>659</c:v>
                </c:pt>
              </c:numCache>
            </c:numRef>
          </c:yVal>
          <c:smooth val="0"/>
        </c:ser>
        <c:ser>
          <c:idx val="0"/>
          <c:order val="1"/>
          <c:tx>
            <c:v>白熱灯</c:v>
          </c:tx>
          <c:spPr>
            <a:ln w="28575">
              <a:noFill/>
            </a:ln>
          </c:spPr>
          <c:marker>
            <c:symbol val="circle"/>
            <c:size val="3"/>
            <c:spPr>
              <a:solidFill>
                <a:srgbClr val="FF0000"/>
              </a:solidFill>
              <a:ln>
                <a:noFill/>
              </a:ln>
            </c:spPr>
          </c:marker>
          <c:xVal>
            <c:numRef>
              <c:f>'20120610_132133'!$A$2:$A$769</c:f>
              <c:numCache>
                <c:formatCode>General</c:formatCode>
                <c:ptCount val="76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numCache>
            </c:numRef>
          </c:xVal>
          <c:yVal>
            <c:numRef>
              <c:f>'20120610_132133'!$L$2:$L$769</c:f>
              <c:numCache>
                <c:formatCode>General</c:formatCode>
                <c:ptCount val="768"/>
                <c:pt idx="0">
                  <c:v>551</c:v>
                </c:pt>
                <c:pt idx="1">
                  <c:v>551</c:v>
                </c:pt>
                <c:pt idx="2">
                  <c:v>552</c:v>
                </c:pt>
                <c:pt idx="3">
                  <c:v>551</c:v>
                </c:pt>
                <c:pt idx="4">
                  <c:v>552</c:v>
                </c:pt>
                <c:pt idx="5">
                  <c:v>552</c:v>
                </c:pt>
                <c:pt idx="6">
                  <c:v>551</c:v>
                </c:pt>
                <c:pt idx="7">
                  <c:v>552</c:v>
                </c:pt>
                <c:pt idx="8">
                  <c:v>552</c:v>
                </c:pt>
                <c:pt idx="9">
                  <c:v>552</c:v>
                </c:pt>
                <c:pt idx="10">
                  <c:v>552</c:v>
                </c:pt>
                <c:pt idx="11">
                  <c:v>552</c:v>
                </c:pt>
                <c:pt idx="12">
                  <c:v>551</c:v>
                </c:pt>
                <c:pt idx="13">
                  <c:v>552</c:v>
                </c:pt>
                <c:pt idx="14">
                  <c:v>551</c:v>
                </c:pt>
                <c:pt idx="15">
                  <c:v>552</c:v>
                </c:pt>
                <c:pt idx="16">
                  <c:v>551</c:v>
                </c:pt>
                <c:pt idx="17">
                  <c:v>552</c:v>
                </c:pt>
                <c:pt idx="18">
                  <c:v>551</c:v>
                </c:pt>
                <c:pt idx="19">
                  <c:v>551</c:v>
                </c:pt>
                <c:pt idx="20">
                  <c:v>551</c:v>
                </c:pt>
                <c:pt idx="21">
                  <c:v>552</c:v>
                </c:pt>
                <c:pt idx="22">
                  <c:v>551</c:v>
                </c:pt>
                <c:pt idx="23">
                  <c:v>552</c:v>
                </c:pt>
                <c:pt idx="24">
                  <c:v>552</c:v>
                </c:pt>
                <c:pt idx="25">
                  <c:v>552</c:v>
                </c:pt>
                <c:pt idx="26">
                  <c:v>552</c:v>
                </c:pt>
                <c:pt idx="27">
                  <c:v>551</c:v>
                </c:pt>
                <c:pt idx="28">
                  <c:v>551</c:v>
                </c:pt>
                <c:pt idx="29">
                  <c:v>552</c:v>
                </c:pt>
                <c:pt idx="30">
                  <c:v>551</c:v>
                </c:pt>
                <c:pt idx="31">
                  <c:v>551</c:v>
                </c:pt>
                <c:pt idx="32">
                  <c:v>551</c:v>
                </c:pt>
                <c:pt idx="33">
                  <c:v>551</c:v>
                </c:pt>
                <c:pt idx="34">
                  <c:v>552</c:v>
                </c:pt>
                <c:pt idx="35">
                  <c:v>551</c:v>
                </c:pt>
                <c:pt idx="36">
                  <c:v>552</c:v>
                </c:pt>
                <c:pt idx="37">
                  <c:v>551</c:v>
                </c:pt>
                <c:pt idx="38">
                  <c:v>551</c:v>
                </c:pt>
                <c:pt idx="39">
                  <c:v>551</c:v>
                </c:pt>
                <c:pt idx="40">
                  <c:v>552</c:v>
                </c:pt>
                <c:pt idx="41">
                  <c:v>551</c:v>
                </c:pt>
                <c:pt idx="42">
                  <c:v>551</c:v>
                </c:pt>
                <c:pt idx="43">
                  <c:v>551</c:v>
                </c:pt>
                <c:pt idx="44">
                  <c:v>552</c:v>
                </c:pt>
                <c:pt idx="45">
                  <c:v>551</c:v>
                </c:pt>
                <c:pt idx="46">
                  <c:v>552</c:v>
                </c:pt>
                <c:pt idx="47">
                  <c:v>551</c:v>
                </c:pt>
                <c:pt idx="48">
                  <c:v>552</c:v>
                </c:pt>
                <c:pt idx="49">
                  <c:v>551</c:v>
                </c:pt>
                <c:pt idx="50">
                  <c:v>551</c:v>
                </c:pt>
                <c:pt idx="51">
                  <c:v>552</c:v>
                </c:pt>
                <c:pt idx="52">
                  <c:v>551</c:v>
                </c:pt>
                <c:pt idx="53">
                  <c:v>552</c:v>
                </c:pt>
                <c:pt idx="54">
                  <c:v>551</c:v>
                </c:pt>
                <c:pt idx="55">
                  <c:v>551</c:v>
                </c:pt>
                <c:pt idx="56">
                  <c:v>551</c:v>
                </c:pt>
                <c:pt idx="57">
                  <c:v>551</c:v>
                </c:pt>
                <c:pt idx="58">
                  <c:v>551</c:v>
                </c:pt>
                <c:pt idx="59">
                  <c:v>551</c:v>
                </c:pt>
                <c:pt idx="60">
                  <c:v>551</c:v>
                </c:pt>
                <c:pt idx="61">
                  <c:v>551</c:v>
                </c:pt>
                <c:pt idx="62">
                  <c:v>551</c:v>
                </c:pt>
                <c:pt idx="63">
                  <c:v>552</c:v>
                </c:pt>
                <c:pt idx="64">
                  <c:v>551</c:v>
                </c:pt>
                <c:pt idx="65">
                  <c:v>552</c:v>
                </c:pt>
                <c:pt idx="66">
                  <c:v>551</c:v>
                </c:pt>
                <c:pt idx="67">
                  <c:v>552</c:v>
                </c:pt>
                <c:pt idx="68">
                  <c:v>552</c:v>
                </c:pt>
                <c:pt idx="69">
                  <c:v>552</c:v>
                </c:pt>
                <c:pt idx="70">
                  <c:v>551</c:v>
                </c:pt>
                <c:pt idx="71">
                  <c:v>551</c:v>
                </c:pt>
                <c:pt idx="72">
                  <c:v>551</c:v>
                </c:pt>
                <c:pt idx="73">
                  <c:v>552</c:v>
                </c:pt>
                <c:pt idx="74">
                  <c:v>552</c:v>
                </c:pt>
                <c:pt idx="75">
                  <c:v>552</c:v>
                </c:pt>
                <c:pt idx="76">
                  <c:v>552</c:v>
                </c:pt>
                <c:pt idx="77">
                  <c:v>551</c:v>
                </c:pt>
                <c:pt idx="78">
                  <c:v>551</c:v>
                </c:pt>
                <c:pt idx="79">
                  <c:v>551</c:v>
                </c:pt>
                <c:pt idx="80">
                  <c:v>552</c:v>
                </c:pt>
                <c:pt idx="81">
                  <c:v>551</c:v>
                </c:pt>
                <c:pt idx="82">
                  <c:v>552</c:v>
                </c:pt>
                <c:pt idx="83">
                  <c:v>551</c:v>
                </c:pt>
                <c:pt idx="84">
                  <c:v>552</c:v>
                </c:pt>
                <c:pt idx="85">
                  <c:v>551</c:v>
                </c:pt>
                <c:pt idx="86">
                  <c:v>552</c:v>
                </c:pt>
                <c:pt idx="87">
                  <c:v>551</c:v>
                </c:pt>
                <c:pt idx="88">
                  <c:v>552</c:v>
                </c:pt>
                <c:pt idx="89">
                  <c:v>552</c:v>
                </c:pt>
                <c:pt idx="90">
                  <c:v>552</c:v>
                </c:pt>
                <c:pt idx="91">
                  <c:v>551</c:v>
                </c:pt>
                <c:pt idx="92">
                  <c:v>552</c:v>
                </c:pt>
                <c:pt idx="93">
                  <c:v>551</c:v>
                </c:pt>
                <c:pt idx="94">
                  <c:v>552</c:v>
                </c:pt>
                <c:pt idx="95">
                  <c:v>552</c:v>
                </c:pt>
                <c:pt idx="96">
                  <c:v>551</c:v>
                </c:pt>
                <c:pt idx="97">
                  <c:v>551</c:v>
                </c:pt>
                <c:pt idx="98">
                  <c:v>552</c:v>
                </c:pt>
                <c:pt idx="99">
                  <c:v>552</c:v>
                </c:pt>
                <c:pt idx="100">
                  <c:v>551</c:v>
                </c:pt>
                <c:pt idx="101">
                  <c:v>552</c:v>
                </c:pt>
                <c:pt idx="102">
                  <c:v>551</c:v>
                </c:pt>
                <c:pt idx="103">
                  <c:v>552</c:v>
                </c:pt>
                <c:pt idx="104">
                  <c:v>551</c:v>
                </c:pt>
                <c:pt idx="105">
                  <c:v>552</c:v>
                </c:pt>
                <c:pt idx="106">
                  <c:v>551</c:v>
                </c:pt>
                <c:pt idx="107">
                  <c:v>552</c:v>
                </c:pt>
                <c:pt idx="108">
                  <c:v>551</c:v>
                </c:pt>
                <c:pt idx="109">
                  <c:v>552</c:v>
                </c:pt>
                <c:pt idx="110">
                  <c:v>551</c:v>
                </c:pt>
                <c:pt idx="111">
                  <c:v>551</c:v>
                </c:pt>
                <c:pt idx="112">
                  <c:v>551</c:v>
                </c:pt>
                <c:pt idx="113">
                  <c:v>551</c:v>
                </c:pt>
                <c:pt idx="114">
                  <c:v>551</c:v>
                </c:pt>
                <c:pt idx="115">
                  <c:v>551</c:v>
                </c:pt>
                <c:pt idx="116">
                  <c:v>551</c:v>
                </c:pt>
                <c:pt idx="117">
                  <c:v>551</c:v>
                </c:pt>
                <c:pt idx="118">
                  <c:v>552</c:v>
                </c:pt>
                <c:pt idx="119">
                  <c:v>551</c:v>
                </c:pt>
                <c:pt idx="120">
                  <c:v>551</c:v>
                </c:pt>
                <c:pt idx="121">
                  <c:v>552</c:v>
                </c:pt>
                <c:pt idx="122">
                  <c:v>551</c:v>
                </c:pt>
                <c:pt idx="123">
                  <c:v>551</c:v>
                </c:pt>
                <c:pt idx="124">
                  <c:v>551</c:v>
                </c:pt>
                <c:pt idx="125">
                  <c:v>551</c:v>
                </c:pt>
                <c:pt idx="126">
                  <c:v>552</c:v>
                </c:pt>
                <c:pt idx="127">
                  <c:v>551</c:v>
                </c:pt>
                <c:pt idx="128">
                  <c:v>552</c:v>
                </c:pt>
                <c:pt idx="129">
                  <c:v>551</c:v>
                </c:pt>
                <c:pt idx="130">
                  <c:v>552</c:v>
                </c:pt>
                <c:pt idx="131">
                  <c:v>551</c:v>
                </c:pt>
                <c:pt idx="132">
                  <c:v>552</c:v>
                </c:pt>
                <c:pt idx="133">
                  <c:v>551</c:v>
                </c:pt>
                <c:pt idx="134">
                  <c:v>551</c:v>
                </c:pt>
                <c:pt idx="135">
                  <c:v>551</c:v>
                </c:pt>
                <c:pt idx="136">
                  <c:v>552</c:v>
                </c:pt>
                <c:pt idx="137">
                  <c:v>551</c:v>
                </c:pt>
                <c:pt idx="138">
                  <c:v>552</c:v>
                </c:pt>
                <c:pt idx="139">
                  <c:v>551</c:v>
                </c:pt>
                <c:pt idx="140">
                  <c:v>551</c:v>
                </c:pt>
                <c:pt idx="141">
                  <c:v>551</c:v>
                </c:pt>
                <c:pt idx="142">
                  <c:v>551</c:v>
                </c:pt>
                <c:pt idx="143">
                  <c:v>551</c:v>
                </c:pt>
                <c:pt idx="144">
                  <c:v>551</c:v>
                </c:pt>
                <c:pt idx="145">
                  <c:v>551</c:v>
                </c:pt>
                <c:pt idx="146">
                  <c:v>551</c:v>
                </c:pt>
                <c:pt idx="147">
                  <c:v>551</c:v>
                </c:pt>
                <c:pt idx="148">
                  <c:v>551</c:v>
                </c:pt>
                <c:pt idx="149">
                  <c:v>551</c:v>
                </c:pt>
                <c:pt idx="150">
                  <c:v>551</c:v>
                </c:pt>
                <c:pt idx="151">
                  <c:v>551</c:v>
                </c:pt>
                <c:pt idx="152">
                  <c:v>551</c:v>
                </c:pt>
                <c:pt idx="153">
                  <c:v>552</c:v>
                </c:pt>
                <c:pt idx="154">
                  <c:v>551</c:v>
                </c:pt>
                <c:pt idx="155">
                  <c:v>552</c:v>
                </c:pt>
                <c:pt idx="156">
                  <c:v>551</c:v>
                </c:pt>
                <c:pt idx="157">
                  <c:v>552</c:v>
                </c:pt>
                <c:pt idx="158">
                  <c:v>551</c:v>
                </c:pt>
                <c:pt idx="159">
                  <c:v>551</c:v>
                </c:pt>
                <c:pt idx="160">
                  <c:v>551</c:v>
                </c:pt>
                <c:pt idx="161">
                  <c:v>551</c:v>
                </c:pt>
                <c:pt idx="162">
                  <c:v>551</c:v>
                </c:pt>
                <c:pt idx="163">
                  <c:v>551</c:v>
                </c:pt>
                <c:pt idx="164">
                  <c:v>551</c:v>
                </c:pt>
                <c:pt idx="165">
                  <c:v>551</c:v>
                </c:pt>
                <c:pt idx="166">
                  <c:v>551</c:v>
                </c:pt>
                <c:pt idx="167">
                  <c:v>552</c:v>
                </c:pt>
                <c:pt idx="168">
                  <c:v>551</c:v>
                </c:pt>
                <c:pt idx="169">
                  <c:v>552</c:v>
                </c:pt>
                <c:pt idx="170">
                  <c:v>551</c:v>
                </c:pt>
                <c:pt idx="171">
                  <c:v>551</c:v>
                </c:pt>
                <c:pt idx="172">
                  <c:v>552</c:v>
                </c:pt>
                <c:pt idx="173">
                  <c:v>552</c:v>
                </c:pt>
                <c:pt idx="174">
                  <c:v>552</c:v>
                </c:pt>
                <c:pt idx="175">
                  <c:v>551</c:v>
                </c:pt>
                <c:pt idx="176">
                  <c:v>551</c:v>
                </c:pt>
                <c:pt idx="177">
                  <c:v>551</c:v>
                </c:pt>
                <c:pt idx="178">
                  <c:v>552</c:v>
                </c:pt>
                <c:pt idx="179">
                  <c:v>551</c:v>
                </c:pt>
                <c:pt idx="180">
                  <c:v>552</c:v>
                </c:pt>
                <c:pt idx="181">
                  <c:v>551</c:v>
                </c:pt>
                <c:pt idx="182">
                  <c:v>552</c:v>
                </c:pt>
                <c:pt idx="183">
                  <c:v>552</c:v>
                </c:pt>
                <c:pt idx="184">
                  <c:v>552</c:v>
                </c:pt>
                <c:pt idx="185">
                  <c:v>551</c:v>
                </c:pt>
                <c:pt idx="186">
                  <c:v>552</c:v>
                </c:pt>
                <c:pt idx="187">
                  <c:v>551</c:v>
                </c:pt>
                <c:pt idx="188">
                  <c:v>552</c:v>
                </c:pt>
                <c:pt idx="189">
                  <c:v>551</c:v>
                </c:pt>
                <c:pt idx="190">
                  <c:v>552</c:v>
                </c:pt>
                <c:pt idx="191">
                  <c:v>552</c:v>
                </c:pt>
                <c:pt idx="192">
                  <c:v>552</c:v>
                </c:pt>
                <c:pt idx="193">
                  <c:v>552</c:v>
                </c:pt>
                <c:pt idx="194">
                  <c:v>552</c:v>
                </c:pt>
                <c:pt idx="195">
                  <c:v>551</c:v>
                </c:pt>
                <c:pt idx="196">
                  <c:v>551</c:v>
                </c:pt>
                <c:pt idx="197">
                  <c:v>551</c:v>
                </c:pt>
                <c:pt idx="198">
                  <c:v>551</c:v>
                </c:pt>
                <c:pt idx="199">
                  <c:v>552</c:v>
                </c:pt>
                <c:pt idx="200">
                  <c:v>551</c:v>
                </c:pt>
                <c:pt idx="201">
                  <c:v>552</c:v>
                </c:pt>
                <c:pt idx="202">
                  <c:v>551</c:v>
                </c:pt>
                <c:pt idx="203">
                  <c:v>552</c:v>
                </c:pt>
                <c:pt idx="204">
                  <c:v>551</c:v>
                </c:pt>
                <c:pt idx="205">
                  <c:v>551</c:v>
                </c:pt>
                <c:pt idx="206">
                  <c:v>551</c:v>
                </c:pt>
                <c:pt idx="207">
                  <c:v>552</c:v>
                </c:pt>
                <c:pt idx="208">
                  <c:v>551</c:v>
                </c:pt>
                <c:pt idx="209">
                  <c:v>551</c:v>
                </c:pt>
                <c:pt idx="210">
                  <c:v>551</c:v>
                </c:pt>
                <c:pt idx="211">
                  <c:v>551</c:v>
                </c:pt>
                <c:pt idx="212">
                  <c:v>551</c:v>
                </c:pt>
                <c:pt idx="213">
                  <c:v>551</c:v>
                </c:pt>
                <c:pt idx="214">
                  <c:v>551</c:v>
                </c:pt>
                <c:pt idx="215">
                  <c:v>552</c:v>
                </c:pt>
                <c:pt idx="216">
                  <c:v>551</c:v>
                </c:pt>
                <c:pt idx="217">
                  <c:v>551</c:v>
                </c:pt>
                <c:pt idx="218">
                  <c:v>552</c:v>
                </c:pt>
                <c:pt idx="219">
                  <c:v>551</c:v>
                </c:pt>
                <c:pt idx="220">
                  <c:v>552</c:v>
                </c:pt>
                <c:pt idx="221">
                  <c:v>551</c:v>
                </c:pt>
                <c:pt idx="222">
                  <c:v>551</c:v>
                </c:pt>
                <c:pt idx="223">
                  <c:v>551</c:v>
                </c:pt>
                <c:pt idx="224">
                  <c:v>552</c:v>
                </c:pt>
                <c:pt idx="225">
                  <c:v>551</c:v>
                </c:pt>
                <c:pt idx="226">
                  <c:v>552</c:v>
                </c:pt>
                <c:pt idx="227">
                  <c:v>551</c:v>
                </c:pt>
                <c:pt idx="228">
                  <c:v>551</c:v>
                </c:pt>
                <c:pt idx="229">
                  <c:v>551</c:v>
                </c:pt>
                <c:pt idx="230">
                  <c:v>552</c:v>
                </c:pt>
                <c:pt idx="231">
                  <c:v>551</c:v>
                </c:pt>
                <c:pt idx="232">
                  <c:v>551</c:v>
                </c:pt>
                <c:pt idx="233">
                  <c:v>551</c:v>
                </c:pt>
                <c:pt idx="234">
                  <c:v>552</c:v>
                </c:pt>
                <c:pt idx="235">
                  <c:v>551</c:v>
                </c:pt>
                <c:pt idx="236">
                  <c:v>552</c:v>
                </c:pt>
                <c:pt idx="237">
                  <c:v>551</c:v>
                </c:pt>
                <c:pt idx="238">
                  <c:v>552</c:v>
                </c:pt>
                <c:pt idx="239">
                  <c:v>551</c:v>
                </c:pt>
                <c:pt idx="240">
                  <c:v>551</c:v>
                </c:pt>
                <c:pt idx="241">
                  <c:v>551</c:v>
                </c:pt>
                <c:pt idx="242">
                  <c:v>551</c:v>
                </c:pt>
                <c:pt idx="243">
                  <c:v>551</c:v>
                </c:pt>
                <c:pt idx="244">
                  <c:v>551</c:v>
                </c:pt>
                <c:pt idx="245">
                  <c:v>551</c:v>
                </c:pt>
                <c:pt idx="246">
                  <c:v>551</c:v>
                </c:pt>
                <c:pt idx="247">
                  <c:v>551</c:v>
                </c:pt>
                <c:pt idx="248">
                  <c:v>551</c:v>
                </c:pt>
                <c:pt idx="249">
                  <c:v>551</c:v>
                </c:pt>
                <c:pt idx="250">
                  <c:v>551</c:v>
                </c:pt>
                <c:pt idx="251">
                  <c:v>551</c:v>
                </c:pt>
                <c:pt idx="252">
                  <c:v>550</c:v>
                </c:pt>
                <c:pt idx="253">
                  <c:v>551</c:v>
                </c:pt>
                <c:pt idx="254">
                  <c:v>551</c:v>
                </c:pt>
                <c:pt idx="255">
                  <c:v>551</c:v>
                </c:pt>
                <c:pt idx="256">
                  <c:v>694</c:v>
                </c:pt>
                <c:pt idx="257">
                  <c:v>692</c:v>
                </c:pt>
                <c:pt idx="258">
                  <c:v>694</c:v>
                </c:pt>
                <c:pt idx="259">
                  <c:v>692</c:v>
                </c:pt>
                <c:pt idx="260">
                  <c:v>694</c:v>
                </c:pt>
                <c:pt idx="261">
                  <c:v>692</c:v>
                </c:pt>
                <c:pt idx="262">
                  <c:v>694</c:v>
                </c:pt>
                <c:pt idx="263">
                  <c:v>693</c:v>
                </c:pt>
                <c:pt idx="264">
                  <c:v>694</c:v>
                </c:pt>
                <c:pt idx="265">
                  <c:v>692</c:v>
                </c:pt>
                <c:pt idx="266">
                  <c:v>694</c:v>
                </c:pt>
                <c:pt idx="267">
                  <c:v>693</c:v>
                </c:pt>
                <c:pt idx="268">
                  <c:v>694</c:v>
                </c:pt>
                <c:pt idx="269">
                  <c:v>692</c:v>
                </c:pt>
                <c:pt idx="270">
                  <c:v>694</c:v>
                </c:pt>
                <c:pt idx="271">
                  <c:v>692</c:v>
                </c:pt>
                <c:pt idx="272">
                  <c:v>694</c:v>
                </c:pt>
                <c:pt idx="273">
                  <c:v>693</c:v>
                </c:pt>
                <c:pt idx="274">
                  <c:v>694</c:v>
                </c:pt>
                <c:pt idx="275">
                  <c:v>693</c:v>
                </c:pt>
                <c:pt idx="276">
                  <c:v>693</c:v>
                </c:pt>
                <c:pt idx="277">
                  <c:v>693</c:v>
                </c:pt>
                <c:pt idx="278">
                  <c:v>693</c:v>
                </c:pt>
                <c:pt idx="279">
                  <c:v>693</c:v>
                </c:pt>
                <c:pt idx="280">
                  <c:v>693</c:v>
                </c:pt>
                <c:pt idx="281">
                  <c:v>694</c:v>
                </c:pt>
                <c:pt idx="282">
                  <c:v>694</c:v>
                </c:pt>
                <c:pt idx="283">
                  <c:v>694</c:v>
                </c:pt>
                <c:pt idx="284">
                  <c:v>692</c:v>
                </c:pt>
                <c:pt idx="285">
                  <c:v>694</c:v>
                </c:pt>
                <c:pt idx="286">
                  <c:v>693</c:v>
                </c:pt>
                <c:pt idx="287">
                  <c:v>694</c:v>
                </c:pt>
                <c:pt idx="288">
                  <c:v>693</c:v>
                </c:pt>
                <c:pt idx="289">
                  <c:v>695</c:v>
                </c:pt>
                <c:pt idx="290">
                  <c:v>693</c:v>
                </c:pt>
                <c:pt idx="291">
                  <c:v>694</c:v>
                </c:pt>
                <c:pt idx="292">
                  <c:v>693</c:v>
                </c:pt>
                <c:pt idx="293">
                  <c:v>695</c:v>
                </c:pt>
                <c:pt idx="294">
                  <c:v>692</c:v>
                </c:pt>
                <c:pt idx="295">
                  <c:v>693</c:v>
                </c:pt>
                <c:pt idx="296">
                  <c:v>692</c:v>
                </c:pt>
                <c:pt idx="297">
                  <c:v>694</c:v>
                </c:pt>
                <c:pt idx="298">
                  <c:v>692</c:v>
                </c:pt>
                <c:pt idx="299">
                  <c:v>694</c:v>
                </c:pt>
                <c:pt idx="300">
                  <c:v>694</c:v>
                </c:pt>
                <c:pt idx="301">
                  <c:v>694</c:v>
                </c:pt>
                <c:pt idx="302">
                  <c:v>693</c:v>
                </c:pt>
                <c:pt idx="303">
                  <c:v>692</c:v>
                </c:pt>
                <c:pt idx="304">
                  <c:v>693</c:v>
                </c:pt>
                <c:pt idx="305">
                  <c:v>693</c:v>
                </c:pt>
                <c:pt idx="306">
                  <c:v>695</c:v>
                </c:pt>
                <c:pt idx="307">
                  <c:v>693</c:v>
                </c:pt>
                <c:pt idx="308">
                  <c:v>695</c:v>
                </c:pt>
                <c:pt idx="309">
                  <c:v>694</c:v>
                </c:pt>
                <c:pt idx="310">
                  <c:v>694</c:v>
                </c:pt>
                <c:pt idx="311">
                  <c:v>692</c:v>
                </c:pt>
                <c:pt idx="312">
                  <c:v>694</c:v>
                </c:pt>
                <c:pt idx="313">
                  <c:v>692</c:v>
                </c:pt>
                <c:pt idx="314">
                  <c:v>694</c:v>
                </c:pt>
                <c:pt idx="315">
                  <c:v>692</c:v>
                </c:pt>
                <c:pt idx="316">
                  <c:v>695</c:v>
                </c:pt>
                <c:pt idx="317">
                  <c:v>692</c:v>
                </c:pt>
                <c:pt idx="318">
                  <c:v>694</c:v>
                </c:pt>
                <c:pt idx="319">
                  <c:v>693</c:v>
                </c:pt>
                <c:pt idx="320">
                  <c:v>694</c:v>
                </c:pt>
                <c:pt idx="321">
                  <c:v>693</c:v>
                </c:pt>
                <c:pt idx="322">
                  <c:v>693</c:v>
                </c:pt>
                <c:pt idx="323">
                  <c:v>693</c:v>
                </c:pt>
                <c:pt idx="324">
                  <c:v>694</c:v>
                </c:pt>
                <c:pt idx="325">
                  <c:v>693</c:v>
                </c:pt>
                <c:pt idx="326">
                  <c:v>694</c:v>
                </c:pt>
                <c:pt idx="327">
                  <c:v>694</c:v>
                </c:pt>
                <c:pt idx="328">
                  <c:v>694</c:v>
                </c:pt>
                <c:pt idx="329">
                  <c:v>694</c:v>
                </c:pt>
                <c:pt idx="330">
                  <c:v>693</c:v>
                </c:pt>
                <c:pt idx="331">
                  <c:v>693</c:v>
                </c:pt>
                <c:pt idx="332">
                  <c:v>692</c:v>
                </c:pt>
                <c:pt idx="333">
                  <c:v>695</c:v>
                </c:pt>
                <c:pt idx="334">
                  <c:v>693</c:v>
                </c:pt>
                <c:pt idx="335">
                  <c:v>695</c:v>
                </c:pt>
                <c:pt idx="336">
                  <c:v>693</c:v>
                </c:pt>
                <c:pt idx="337">
                  <c:v>694</c:v>
                </c:pt>
                <c:pt idx="338">
                  <c:v>692</c:v>
                </c:pt>
                <c:pt idx="339">
                  <c:v>694</c:v>
                </c:pt>
                <c:pt idx="340">
                  <c:v>692</c:v>
                </c:pt>
                <c:pt idx="341">
                  <c:v>694</c:v>
                </c:pt>
                <c:pt idx="342">
                  <c:v>692</c:v>
                </c:pt>
                <c:pt idx="343">
                  <c:v>694</c:v>
                </c:pt>
                <c:pt idx="344">
                  <c:v>693</c:v>
                </c:pt>
                <c:pt idx="345">
                  <c:v>694</c:v>
                </c:pt>
                <c:pt idx="346">
                  <c:v>693</c:v>
                </c:pt>
                <c:pt idx="347">
                  <c:v>694</c:v>
                </c:pt>
                <c:pt idx="348">
                  <c:v>693</c:v>
                </c:pt>
                <c:pt idx="349">
                  <c:v>693</c:v>
                </c:pt>
                <c:pt idx="350">
                  <c:v>692</c:v>
                </c:pt>
                <c:pt idx="351">
                  <c:v>693</c:v>
                </c:pt>
                <c:pt idx="352">
                  <c:v>694</c:v>
                </c:pt>
                <c:pt idx="353">
                  <c:v>694</c:v>
                </c:pt>
                <c:pt idx="354">
                  <c:v>694</c:v>
                </c:pt>
                <c:pt idx="355">
                  <c:v>694</c:v>
                </c:pt>
                <c:pt idx="356">
                  <c:v>694</c:v>
                </c:pt>
                <c:pt idx="357">
                  <c:v>692</c:v>
                </c:pt>
                <c:pt idx="358">
                  <c:v>694</c:v>
                </c:pt>
                <c:pt idx="359">
                  <c:v>692</c:v>
                </c:pt>
                <c:pt idx="360">
                  <c:v>694</c:v>
                </c:pt>
                <c:pt idx="361">
                  <c:v>693</c:v>
                </c:pt>
                <c:pt idx="362">
                  <c:v>694</c:v>
                </c:pt>
                <c:pt idx="363">
                  <c:v>693</c:v>
                </c:pt>
                <c:pt idx="364">
                  <c:v>694</c:v>
                </c:pt>
                <c:pt idx="365">
                  <c:v>692</c:v>
                </c:pt>
                <c:pt idx="366">
                  <c:v>694</c:v>
                </c:pt>
                <c:pt idx="367">
                  <c:v>692</c:v>
                </c:pt>
                <c:pt idx="368">
                  <c:v>693</c:v>
                </c:pt>
                <c:pt idx="369">
                  <c:v>692</c:v>
                </c:pt>
                <c:pt idx="370">
                  <c:v>693</c:v>
                </c:pt>
                <c:pt idx="371">
                  <c:v>694</c:v>
                </c:pt>
                <c:pt idx="372">
                  <c:v>694</c:v>
                </c:pt>
                <c:pt idx="373">
                  <c:v>693</c:v>
                </c:pt>
                <c:pt idx="374">
                  <c:v>694</c:v>
                </c:pt>
                <c:pt idx="375">
                  <c:v>693</c:v>
                </c:pt>
                <c:pt idx="376">
                  <c:v>692</c:v>
                </c:pt>
                <c:pt idx="377">
                  <c:v>693</c:v>
                </c:pt>
                <c:pt idx="378">
                  <c:v>693</c:v>
                </c:pt>
                <c:pt idx="379">
                  <c:v>694</c:v>
                </c:pt>
                <c:pt idx="380">
                  <c:v>693</c:v>
                </c:pt>
                <c:pt idx="381">
                  <c:v>694</c:v>
                </c:pt>
                <c:pt idx="382">
                  <c:v>693</c:v>
                </c:pt>
                <c:pt idx="383">
                  <c:v>694</c:v>
                </c:pt>
                <c:pt idx="384">
                  <c:v>692</c:v>
                </c:pt>
                <c:pt idx="385">
                  <c:v>694</c:v>
                </c:pt>
                <c:pt idx="386">
                  <c:v>692</c:v>
                </c:pt>
                <c:pt idx="387">
                  <c:v>694</c:v>
                </c:pt>
                <c:pt idx="388">
                  <c:v>692</c:v>
                </c:pt>
                <c:pt idx="389">
                  <c:v>694</c:v>
                </c:pt>
                <c:pt idx="390">
                  <c:v>692</c:v>
                </c:pt>
                <c:pt idx="391">
                  <c:v>694</c:v>
                </c:pt>
                <c:pt idx="392">
                  <c:v>693</c:v>
                </c:pt>
                <c:pt idx="393">
                  <c:v>694</c:v>
                </c:pt>
                <c:pt idx="394">
                  <c:v>693</c:v>
                </c:pt>
                <c:pt idx="395">
                  <c:v>693</c:v>
                </c:pt>
                <c:pt idx="396">
                  <c:v>692</c:v>
                </c:pt>
                <c:pt idx="397">
                  <c:v>693</c:v>
                </c:pt>
                <c:pt idx="398">
                  <c:v>692</c:v>
                </c:pt>
                <c:pt idx="399">
                  <c:v>693</c:v>
                </c:pt>
                <c:pt idx="400">
                  <c:v>693</c:v>
                </c:pt>
                <c:pt idx="401">
                  <c:v>693</c:v>
                </c:pt>
                <c:pt idx="402">
                  <c:v>693</c:v>
                </c:pt>
                <c:pt idx="403">
                  <c:v>692</c:v>
                </c:pt>
                <c:pt idx="404">
                  <c:v>693</c:v>
                </c:pt>
                <c:pt idx="405">
                  <c:v>692</c:v>
                </c:pt>
                <c:pt idx="406">
                  <c:v>693</c:v>
                </c:pt>
                <c:pt idx="407">
                  <c:v>692</c:v>
                </c:pt>
                <c:pt idx="408">
                  <c:v>694</c:v>
                </c:pt>
                <c:pt idx="409">
                  <c:v>693</c:v>
                </c:pt>
                <c:pt idx="410">
                  <c:v>695</c:v>
                </c:pt>
                <c:pt idx="411">
                  <c:v>692</c:v>
                </c:pt>
                <c:pt idx="412">
                  <c:v>694</c:v>
                </c:pt>
                <c:pt idx="413">
                  <c:v>691</c:v>
                </c:pt>
                <c:pt idx="414">
                  <c:v>693</c:v>
                </c:pt>
                <c:pt idx="415">
                  <c:v>691</c:v>
                </c:pt>
                <c:pt idx="416">
                  <c:v>694</c:v>
                </c:pt>
                <c:pt idx="417">
                  <c:v>692</c:v>
                </c:pt>
                <c:pt idx="418">
                  <c:v>694</c:v>
                </c:pt>
                <c:pt idx="419">
                  <c:v>693</c:v>
                </c:pt>
                <c:pt idx="420">
                  <c:v>694</c:v>
                </c:pt>
                <c:pt idx="421">
                  <c:v>693</c:v>
                </c:pt>
                <c:pt idx="422">
                  <c:v>692</c:v>
                </c:pt>
                <c:pt idx="423">
                  <c:v>693</c:v>
                </c:pt>
                <c:pt idx="424">
                  <c:v>692</c:v>
                </c:pt>
                <c:pt idx="425">
                  <c:v>692</c:v>
                </c:pt>
                <c:pt idx="426">
                  <c:v>692</c:v>
                </c:pt>
                <c:pt idx="427">
                  <c:v>694</c:v>
                </c:pt>
                <c:pt idx="428">
                  <c:v>692</c:v>
                </c:pt>
                <c:pt idx="429">
                  <c:v>693</c:v>
                </c:pt>
                <c:pt idx="430">
                  <c:v>691</c:v>
                </c:pt>
                <c:pt idx="431">
                  <c:v>693</c:v>
                </c:pt>
                <c:pt idx="432">
                  <c:v>692</c:v>
                </c:pt>
                <c:pt idx="433">
                  <c:v>694</c:v>
                </c:pt>
                <c:pt idx="434">
                  <c:v>692</c:v>
                </c:pt>
                <c:pt idx="435">
                  <c:v>694</c:v>
                </c:pt>
                <c:pt idx="436">
                  <c:v>692</c:v>
                </c:pt>
                <c:pt idx="437">
                  <c:v>694</c:v>
                </c:pt>
                <c:pt idx="438">
                  <c:v>692</c:v>
                </c:pt>
                <c:pt idx="439">
                  <c:v>693</c:v>
                </c:pt>
                <c:pt idx="440">
                  <c:v>692</c:v>
                </c:pt>
                <c:pt idx="441">
                  <c:v>693</c:v>
                </c:pt>
                <c:pt idx="442">
                  <c:v>692</c:v>
                </c:pt>
                <c:pt idx="443">
                  <c:v>693</c:v>
                </c:pt>
                <c:pt idx="444">
                  <c:v>693</c:v>
                </c:pt>
                <c:pt idx="445">
                  <c:v>693</c:v>
                </c:pt>
                <c:pt idx="446">
                  <c:v>693</c:v>
                </c:pt>
                <c:pt idx="447">
                  <c:v>693</c:v>
                </c:pt>
                <c:pt idx="448">
                  <c:v>692</c:v>
                </c:pt>
                <c:pt idx="449">
                  <c:v>691</c:v>
                </c:pt>
                <c:pt idx="450">
                  <c:v>693</c:v>
                </c:pt>
                <c:pt idx="451">
                  <c:v>692</c:v>
                </c:pt>
                <c:pt idx="452">
                  <c:v>694</c:v>
                </c:pt>
                <c:pt idx="453">
                  <c:v>692</c:v>
                </c:pt>
                <c:pt idx="454">
                  <c:v>694</c:v>
                </c:pt>
                <c:pt idx="455">
                  <c:v>693</c:v>
                </c:pt>
                <c:pt idx="456">
                  <c:v>693</c:v>
                </c:pt>
                <c:pt idx="457">
                  <c:v>692</c:v>
                </c:pt>
                <c:pt idx="458">
                  <c:v>693</c:v>
                </c:pt>
                <c:pt idx="459">
                  <c:v>691</c:v>
                </c:pt>
                <c:pt idx="460">
                  <c:v>693</c:v>
                </c:pt>
                <c:pt idx="461">
                  <c:v>691</c:v>
                </c:pt>
                <c:pt idx="462">
                  <c:v>694</c:v>
                </c:pt>
                <c:pt idx="463">
                  <c:v>693</c:v>
                </c:pt>
                <c:pt idx="464">
                  <c:v>694</c:v>
                </c:pt>
                <c:pt idx="465">
                  <c:v>692</c:v>
                </c:pt>
                <c:pt idx="466">
                  <c:v>694</c:v>
                </c:pt>
                <c:pt idx="467">
                  <c:v>692</c:v>
                </c:pt>
                <c:pt idx="468">
                  <c:v>692</c:v>
                </c:pt>
                <c:pt idx="469">
                  <c:v>692</c:v>
                </c:pt>
                <c:pt idx="470">
                  <c:v>693</c:v>
                </c:pt>
                <c:pt idx="471">
                  <c:v>694</c:v>
                </c:pt>
                <c:pt idx="472">
                  <c:v>693</c:v>
                </c:pt>
                <c:pt idx="473">
                  <c:v>693</c:v>
                </c:pt>
                <c:pt idx="474">
                  <c:v>692</c:v>
                </c:pt>
                <c:pt idx="475">
                  <c:v>693</c:v>
                </c:pt>
                <c:pt idx="476">
                  <c:v>692</c:v>
                </c:pt>
                <c:pt idx="477">
                  <c:v>692</c:v>
                </c:pt>
                <c:pt idx="478">
                  <c:v>692</c:v>
                </c:pt>
                <c:pt idx="479">
                  <c:v>694</c:v>
                </c:pt>
                <c:pt idx="480">
                  <c:v>693</c:v>
                </c:pt>
                <c:pt idx="481">
                  <c:v>694</c:v>
                </c:pt>
                <c:pt idx="482">
                  <c:v>692</c:v>
                </c:pt>
                <c:pt idx="483">
                  <c:v>694</c:v>
                </c:pt>
                <c:pt idx="484">
                  <c:v>692</c:v>
                </c:pt>
                <c:pt idx="485">
                  <c:v>693</c:v>
                </c:pt>
                <c:pt idx="486">
                  <c:v>691</c:v>
                </c:pt>
                <c:pt idx="487">
                  <c:v>694</c:v>
                </c:pt>
                <c:pt idx="488">
                  <c:v>692</c:v>
                </c:pt>
                <c:pt idx="489">
                  <c:v>694</c:v>
                </c:pt>
                <c:pt idx="490">
                  <c:v>693</c:v>
                </c:pt>
                <c:pt idx="491">
                  <c:v>694</c:v>
                </c:pt>
                <c:pt idx="492">
                  <c:v>693</c:v>
                </c:pt>
                <c:pt idx="493">
                  <c:v>692</c:v>
                </c:pt>
                <c:pt idx="494">
                  <c:v>692</c:v>
                </c:pt>
                <c:pt idx="495">
                  <c:v>692</c:v>
                </c:pt>
                <c:pt idx="496">
                  <c:v>693</c:v>
                </c:pt>
                <c:pt idx="497">
                  <c:v>693</c:v>
                </c:pt>
                <c:pt idx="498">
                  <c:v>694</c:v>
                </c:pt>
                <c:pt idx="499">
                  <c:v>693</c:v>
                </c:pt>
                <c:pt idx="500">
                  <c:v>693</c:v>
                </c:pt>
                <c:pt idx="501">
                  <c:v>692</c:v>
                </c:pt>
                <c:pt idx="502">
                  <c:v>693</c:v>
                </c:pt>
                <c:pt idx="503">
                  <c:v>692</c:v>
                </c:pt>
                <c:pt idx="504">
                  <c:v>694</c:v>
                </c:pt>
                <c:pt idx="505">
                  <c:v>692</c:v>
                </c:pt>
                <c:pt idx="506">
                  <c:v>694</c:v>
                </c:pt>
                <c:pt idx="507">
                  <c:v>692</c:v>
                </c:pt>
                <c:pt idx="508">
                  <c:v>694</c:v>
                </c:pt>
                <c:pt idx="509">
                  <c:v>692</c:v>
                </c:pt>
                <c:pt idx="510">
                  <c:v>694</c:v>
                </c:pt>
                <c:pt idx="511">
                  <c:v>692</c:v>
                </c:pt>
                <c:pt idx="512">
                  <c:v>639</c:v>
                </c:pt>
                <c:pt idx="513">
                  <c:v>639</c:v>
                </c:pt>
                <c:pt idx="514">
                  <c:v>639</c:v>
                </c:pt>
                <c:pt idx="515">
                  <c:v>640</c:v>
                </c:pt>
                <c:pt idx="516">
                  <c:v>639</c:v>
                </c:pt>
                <c:pt idx="517">
                  <c:v>640</c:v>
                </c:pt>
                <c:pt idx="518">
                  <c:v>639</c:v>
                </c:pt>
                <c:pt idx="519">
                  <c:v>640</c:v>
                </c:pt>
                <c:pt idx="520">
                  <c:v>639</c:v>
                </c:pt>
                <c:pt idx="521">
                  <c:v>640</c:v>
                </c:pt>
                <c:pt idx="522">
                  <c:v>639</c:v>
                </c:pt>
                <c:pt idx="523">
                  <c:v>639</c:v>
                </c:pt>
                <c:pt idx="524">
                  <c:v>639</c:v>
                </c:pt>
                <c:pt idx="525">
                  <c:v>639</c:v>
                </c:pt>
                <c:pt idx="526">
                  <c:v>639</c:v>
                </c:pt>
                <c:pt idx="527">
                  <c:v>639</c:v>
                </c:pt>
                <c:pt idx="528">
                  <c:v>640</c:v>
                </c:pt>
                <c:pt idx="529">
                  <c:v>640</c:v>
                </c:pt>
                <c:pt idx="530">
                  <c:v>639</c:v>
                </c:pt>
                <c:pt idx="531">
                  <c:v>639</c:v>
                </c:pt>
                <c:pt idx="532">
                  <c:v>639</c:v>
                </c:pt>
                <c:pt idx="533">
                  <c:v>639</c:v>
                </c:pt>
                <c:pt idx="534">
                  <c:v>639</c:v>
                </c:pt>
                <c:pt idx="535">
                  <c:v>639</c:v>
                </c:pt>
                <c:pt idx="536">
                  <c:v>640</c:v>
                </c:pt>
                <c:pt idx="537">
                  <c:v>639</c:v>
                </c:pt>
                <c:pt idx="538">
                  <c:v>639</c:v>
                </c:pt>
                <c:pt idx="539">
                  <c:v>639</c:v>
                </c:pt>
                <c:pt idx="540">
                  <c:v>640</c:v>
                </c:pt>
                <c:pt idx="541">
                  <c:v>639</c:v>
                </c:pt>
                <c:pt idx="542">
                  <c:v>640</c:v>
                </c:pt>
                <c:pt idx="543">
                  <c:v>639</c:v>
                </c:pt>
                <c:pt idx="544">
                  <c:v>640</c:v>
                </c:pt>
                <c:pt idx="545">
                  <c:v>639</c:v>
                </c:pt>
                <c:pt idx="546">
                  <c:v>639</c:v>
                </c:pt>
                <c:pt idx="547">
                  <c:v>639</c:v>
                </c:pt>
                <c:pt idx="548">
                  <c:v>640</c:v>
                </c:pt>
                <c:pt idx="549">
                  <c:v>639</c:v>
                </c:pt>
                <c:pt idx="550">
                  <c:v>639</c:v>
                </c:pt>
                <c:pt idx="551">
                  <c:v>639</c:v>
                </c:pt>
                <c:pt idx="552">
                  <c:v>640</c:v>
                </c:pt>
                <c:pt idx="553">
                  <c:v>640</c:v>
                </c:pt>
                <c:pt idx="554">
                  <c:v>640</c:v>
                </c:pt>
                <c:pt idx="555">
                  <c:v>639</c:v>
                </c:pt>
                <c:pt idx="556">
                  <c:v>639</c:v>
                </c:pt>
                <c:pt idx="557">
                  <c:v>639</c:v>
                </c:pt>
                <c:pt idx="558">
                  <c:v>639</c:v>
                </c:pt>
                <c:pt idx="559">
                  <c:v>639</c:v>
                </c:pt>
                <c:pt idx="560">
                  <c:v>639</c:v>
                </c:pt>
                <c:pt idx="561">
                  <c:v>640</c:v>
                </c:pt>
                <c:pt idx="562">
                  <c:v>639</c:v>
                </c:pt>
                <c:pt idx="563">
                  <c:v>640</c:v>
                </c:pt>
                <c:pt idx="564">
                  <c:v>639</c:v>
                </c:pt>
                <c:pt idx="565">
                  <c:v>640</c:v>
                </c:pt>
                <c:pt idx="566">
                  <c:v>639</c:v>
                </c:pt>
                <c:pt idx="567">
                  <c:v>640</c:v>
                </c:pt>
                <c:pt idx="568">
                  <c:v>639</c:v>
                </c:pt>
                <c:pt idx="569">
                  <c:v>640</c:v>
                </c:pt>
                <c:pt idx="570">
                  <c:v>639</c:v>
                </c:pt>
                <c:pt idx="571">
                  <c:v>640</c:v>
                </c:pt>
                <c:pt idx="572">
                  <c:v>639</c:v>
                </c:pt>
                <c:pt idx="573">
                  <c:v>640</c:v>
                </c:pt>
                <c:pt idx="574">
                  <c:v>639</c:v>
                </c:pt>
                <c:pt idx="575">
                  <c:v>640</c:v>
                </c:pt>
                <c:pt idx="576">
                  <c:v>639</c:v>
                </c:pt>
                <c:pt idx="577">
                  <c:v>640</c:v>
                </c:pt>
                <c:pt idx="578">
                  <c:v>639</c:v>
                </c:pt>
                <c:pt idx="579">
                  <c:v>640</c:v>
                </c:pt>
                <c:pt idx="580">
                  <c:v>640</c:v>
                </c:pt>
                <c:pt idx="581">
                  <c:v>640</c:v>
                </c:pt>
                <c:pt idx="582">
                  <c:v>640</c:v>
                </c:pt>
                <c:pt idx="583">
                  <c:v>639</c:v>
                </c:pt>
                <c:pt idx="584">
                  <c:v>640</c:v>
                </c:pt>
                <c:pt idx="585">
                  <c:v>639</c:v>
                </c:pt>
                <c:pt idx="586">
                  <c:v>640</c:v>
                </c:pt>
                <c:pt idx="587">
                  <c:v>640</c:v>
                </c:pt>
                <c:pt idx="588">
                  <c:v>640</c:v>
                </c:pt>
                <c:pt idx="589">
                  <c:v>639</c:v>
                </c:pt>
                <c:pt idx="590">
                  <c:v>640</c:v>
                </c:pt>
                <c:pt idx="591">
                  <c:v>639</c:v>
                </c:pt>
                <c:pt idx="592">
                  <c:v>640</c:v>
                </c:pt>
                <c:pt idx="593">
                  <c:v>639</c:v>
                </c:pt>
                <c:pt idx="594">
                  <c:v>640</c:v>
                </c:pt>
                <c:pt idx="595">
                  <c:v>639</c:v>
                </c:pt>
                <c:pt idx="596">
                  <c:v>640</c:v>
                </c:pt>
                <c:pt idx="597">
                  <c:v>640</c:v>
                </c:pt>
                <c:pt idx="598">
                  <c:v>640</c:v>
                </c:pt>
                <c:pt idx="599">
                  <c:v>639</c:v>
                </c:pt>
                <c:pt idx="600">
                  <c:v>639</c:v>
                </c:pt>
                <c:pt idx="601">
                  <c:v>639</c:v>
                </c:pt>
                <c:pt idx="602">
                  <c:v>640</c:v>
                </c:pt>
                <c:pt idx="603">
                  <c:v>639</c:v>
                </c:pt>
                <c:pt idx="604">
                  <c:v>639</c:v>
                </c:pt>
                <c:pt idx="605">
                  <c:v>640</c:v>
                </c:pt>
                <c:pt idx="606">
                  <c:v>640</c:v>
                </c:pt>
                <c:pt idx="607">
                  <c:v>640</c:v>
                </c:pt>
                <c:pt idx="608">
                  <c:v>639</c:v>
                </c:pt>
                <c:pt idx="609">
                  <c:v>640</c:v>
                </c:pt>
                <c:pt idx="610">
                  <c:v>639</c:v>
                </c:pt>
                <c:pt idx="611">
                  <c:v>640</c:v>
                </c:pt>
                <c:pt idx="612">
                  <c:v>639</c:v>
                </c:pt>
                <c:pt idx="613">
                  <c:v>640</c:v>
                </c:pt>
                <c:pt idx="614">
                  <c:v>639</c:v>
                </c:pt>
                <c:pt idx="615">
                  <c:v>640</c:v>
                </c:pt>
                <c:pt idx="616">
                  <c:v>639</c:v>
                </c:pt>
                <c:pt idx="617">
                  <c:v>640</c:v>
                </c:pt>
                <c:pt idx="618">
                  <c:v>639</c:v>
                </c:pt>
                <c:pt idx="619">
                  <c:v>639</c:v>
                </c:pt>
                <c:pt idx="620">
                  <c:v>639</c:v>
                </c:pt>
                <c:pt idx="621">
                  <c:v>640</c:v>
                </c:pt>
                <c:pt idx="622">
                  <c:v>640</c:v>
                </c:pt>
                <c:pt idx="623">
                  <c:v>640</c:v>
                </c:pt>
                <c:pt idx="624">
                  <c:v>640</c:v>
                </c:pt>
                <c:pt idx="625">
                  <c:v>640</c:v>
                </c:pt>
                <c:pt idx="626">
                  <c:v>639</c:v>
                </c:pt>
                <c:pt idx="627">
                  <c:v>639</c:v>
                </c:pt>
                <c:pt idx="628">
                  <c:v>639</c:v>
                </c:pt>
                <c:pt idx="629">
                  <c:v>639</c:v>
                </c:pt>
                <c:pt idx="630">
                  <c:v>640</c:v>
                </c:pt>
                <c:pt idx="631">
                  <c:v>640</c:v>
                </c:pt>
                <c:pt idx="632">
                  <c:v>640</c:v>
                </c:pt>
                <c:pt idx="633">
                  <c:v>640</c:v>
                </c:pt>
                <c:pt idx="634">
                  <c:v>640</c:v>
                </c:pt>
                <c:pt idx="635">
                  <c:v>639</c:v>
                </c:pt>
                <c:pt idx="636">
                  <c:v>640</c:v>
                </c:pt>
                <c:pt idx="637">
                  <c:v>639</c:v>
                </c:pt>
                <c:pt idx="638">
                  <c:v>640</c:v>
                </c:pt>
                <c:pt idx="639">
                  <c:v>639</c:v>
                </c:pt>
                <c:pt idx="640">
                  <c:v>640</c:v>
                </c:pt>
                <c:pt idx="641">
                  <c:v>639</c:v>
                </c:pt>
                <c:pt idx="642">
                  <c:v>640</c:v>
                </c:pt>
                <c:pt idx="643">
                  <c:v>639</c:v>
                </c:pt>
                <c:pt idx="644">
                  <c:v>640</c:v>
                </c:pt>
                <c:pt idx="645">
                  <c:v>639</c:v>
                </c:pt>
                <c:pt idx="646">
                  <c:v>639</c:v>
                </c:pt>
                <c:pt idx="647">
                  <c:v>639</c:v>
                </c:pt>
                <c:pt idx="648">
                  <c:v>640</c:v>
                </c:pt>
                <c:pt idx="649">
                  <c:v>640</c:v>
                </c:pt>
                <c:pt idx="650">
                  <c:v>640</c:v>
                </c:pt>
                <c:pt idx="651">
                  <c:v>640</c:v>
                </c:pt>
                <c:pt idx="652">
                  <c:v>640</c:v>
                </c:pt>
                <c:pt idx="653">
                  <c:v>639</c:v>
                </c:pt>
                <c:pt idx="654">
                  <c:v>639</c:v>
                </c:pt>
                <c:pt idx="655">
                  <c:v>639</c:v>
                </c:pt>
                <c:pt idx="656">
                  <c:v>639</c:v>
                </c:pt>
                <c:pt idx="657">
                  <c:v>640</c:v>
                </c:pt>
                <c:pt idx="658">
                  <c:v>639</c:v>
                </c:pt>
                <c:pt idx="659">
                  <c:v>640</c:v>
                </c:pt>
                <c:pt idx="660">
                  <c:v>639</c:v>
                </c:pt>
                <c:pt idx="661">
                  <c:v>640</c:v>
                </c:pt>
                <c:pt idx="662">
                  <c:v>639</c:v>
                </c:pt>
                <c:pt idx="663">
                  <c:v>640</c:v>
                </c:pt>
                <c:pt idx="664">
                  <c:v>639</c:v>
                </c:pt>
                <c:pt idx="665">
                  <c:v>640</c:v>
                </c:pt>
                <c:pt idx="666">
                  <c:v>639</c:v>
                </c:pt>
                <c:pt idx="667">
                  <c:v>640</c:v>
                </c:pt>
                <c:pt idx="668">
                  <c:v>639</c:v>
                </c:pt>
                <c:pt idx="669">
                  <c:v>640</c:v>
                </c:pt>
                <c:pt idx="670">
                  <c:v>639</c:v>
                </c:pt>
                <c:pt idx="671">
                  <c:v>639</c:v>
                </c:pt>
                <c:pt idx="672">
                  <c:v>639</c:v>
                </c:pt>
                <c:pt idx="673">
                  <c:v>639</c:v>
                </c:pt>
                <c:pt idx="674">
                  <c:v>639</c:v>
                </c:pt>
                <c:pt idx="675">
                  <c:v>640</c:v>
                </c:pt>
                <c:pt idx="676">
                  <c:v>640</c:v>
                </c:pt>
                <c:pt idx="677">
                  <c:v>640</c:v>
                </c:pt>
                <c:pt idx="678">
                  <c:v>640</c:v>
                </c:pt>
                <c:pt idx="679">
                  <c:v>639</c:v>
                </c:pt>
                <c:pt idx="680">
                  <c:v>640</c:v>
                </c:pt>
                <c:pt idx="681">
                  <c:v>639</c:v>
                </c:pt>
                <c:pt idx="682">
                  <c:v>640</c:v>
                </c:pt>
                <c:pt idx="683">
                  <c:v>639</c:v>
                </c:pt>
                <c:pt idx="684">
                  <c:v>640</c:v>
                </c:pt>
                <c:pt idx="685">
                  <c:v>639</c:v>
                </c:pt>
                <c:pt idx="686">
                  <c:v>640</c:v>
                </c:pt>
                <c:pt idx="687">
                  <c:v>639</c:v>
                </c:pt>
                <c:pt idx="688">
                  <c:v>640</c:v>
                </c:pt>
                <c:pt idx="689">
                  <c:v>639</c:v>
                </c:pt>
                <c:pt idx="690">
                  <c:v>640</c:v>
                </c:pt>
                <c:pt idx="691">
                  <c:v>639</c:v>
                </c:pt>
                <c:pt idx="692">
                  <c:v>640</c:v>
                </c:pt>
                <c:pt idx="693">
                  <c:v>640</c:v>
                </c:pt>
                <c:pt idx="694">
                  <c:v>640</c:v>
                </c:pt>
                <c:pt idx="695">
                  <c:v>640</c:v>
                </c:pt>
                <c:pt idx="696">
                  <c:v>640</c:v>
                </c:pt>
                <c:pt idx="697">
                  <c:v>639</c:v>
                </c:pt>
                <c:pt idx="698">
                  <c:v>639</c:v>
                </c:pt>
                <c:pt idx="699">
                  <c:v>639</c:v>
                </c:pt>
                <c:pt idx="700">
                  <c:v>640</c:v>
                </c:pt>
                <c:pt idx="701">
                  <c:v>640</c:v>
                </c:pt>
                <c:pt idx="702">
                  <c:v>639</c:v>
                </c:pt>
                <c:pt idx="703">
                  <c:v>640</c:v>
                </c:pt>
                <c:pt idx="704">
                  <c:v>640</c:v>
                </c:pt>
                <c:pt idx="705">
                  <c:v>640</c:v>
                </c:pt>
                <c:pt idx="706">
                  <c:v>639</c:v>
                </c:pt>
                <c:pt idx="707">
                  <c:v>640</c:v>
                </c:pt>
                <c:pt idx="708">
                  <c:v>639</c:v>
                </c:pt>
                <c:pt idx="709">
                  <c:v>640</c:v>
                </c:pt>
                <c:pt idx="710">
                  <c:v>639</c:v>
                </c:pt>
                <c:pt idx="711">
                  <c:v>640</c:v>
                </c:pt>
                <c:pt idx="712">
                  <c:v>640</c:v>
                </c:pt>
                <c:pt idx="713">
                  <c:v>640</c:v>
                </c:pt>
                <c:pt idx="714">
                  <c:v>639</c:v>
                </c:pt>
                <c:pt idx="715">
                  <c:v>640</c:v>
                </c:pt>
                <c:pt idx="716">
                  <c:v>639</c:v>
                </c:pt>
                <c:pt idx="717">
                  <c:v>640</c:v>
                </c:pt>
                <c:pt idx="718">
                  <c:v>639</c:v>
                </c:pt>
                <c:pt idx="719">
                  <c:v>640</c:v>
                </c:pt>
                <c:pt idx="720">
                  <c:v>640</c:v>
                </c:pt>
                <c:pt idx="721">
                  <c:v>640</c:v>
                </c:pt>
                <c:pt idx="722">
                  <c:v>639</c:v>
                </c:pt>
                <c:pt idx="723">
                  <c:v>640</c:v>
                </c:pt>
                <c:pt idx="724">
                  <c:v>640</c:v>
                </c:pt>
                <c:pt idx="725">
                  <c:v>639</c:v>
                </c:pt>
                <c:pt idx="726">
                  <c:v>639</c:v>
                </c:pt>
                <c:pt idx="727">
                  <c:v>639</c:v>
                </c:pt>
                <c:pt idx="728">
                  <c:v>641</c:v>
                </c:pt>
                <c:pt idx="729">
                  <c:v>640</c:v>
                </c:pt>
                <c:pt idx="730">
                  <c:v>640</c:v>
                </c:pt>
                <c:pt idx="731">
                  <c:v>639</c:v>
                </c:pt>
                <c:pt idx="732">
                  <c:v>640</c:v>
                </c:pt>
                <c:pt idx="733">
                  <c:v>639</c:v>
                </c:pt>
                <c:pt idx="734">
                  <c:v>640</c:v>
                </c:pt>
                <c:pt idx="735">
                  <c:v>639</c:v>
                </c:pt>
                <c:pt idx="736">
                  <c:v>640</c:v>
                </c:pt>
                <c:pt idx="737">
                  <c:v>639</c:v>
                </c:pt>
                <c:pt idx="738">
                  <c:v>640</c:v>
                </c:pt>
                <c:pt idx="739">
                  <c:v>639</c:v>
                </c:pt>
                <c:pt idx="740">
                  <c:v>640</c:v>
                </c:pt>
                <c:pt idx="741">
                  <c:v>639</c:v>
                </c:pt>
                <c:pt idx="742">
                  <c:v>640</c:v>
                </c:pt>
                <c:pt idx="743">
                  <c:v>639</c:v>
                </c:pt>
                <c:pt idx="744">
                  <c:v>640</c:v>
                </c:pt>
                <c:pt idx="745">
                  <c:v>639</c:v>
                </c:pt>
                <c:pt idx="746">
                  <c:v>640</c:v>
                </c:pt>
                <c:pt idx="747">
                  <c:v>640</c:v>
                </c:pt>
                <c:pt idx="748">
                  <c:v>640</c:v>
                </c:pt>
                <c:pt idx="749">
                  <c:v>640</c:v>
                </c:pt>
                <c:pt idx="750">
                  <c:v>639</c:v>
                </c:pt>
                <c:pt idx="751">
                  <c:v>640</c:v>
                </c:pt>
                <c:pt idx="752">
                  <c:v>639</c:v>
                </c:pt>
                <c:pt idx="753">
                  <c:v>641</c:v>
                </c:pt>
                <c:pt idx="754">
                  <c:v>640</c:v>
                </c:pt>
                <c:pt idx="755">
                  <c:v>641</c:v>
                </c:pt>
                <c:pt idx="756">
                  <c:v>640</c:v>
                </c:pt>
                <c:pt idx="757">
                  <c:v>640</c:v>
                </c:pt>
                <c:pt idx="758">
                  <c:v>639</c:v>
                </c:pt>
                <c:pt idx="759">
                  <c:v>640</c:v>
                </c:pt>
                <c:pt idx="760">
                  <c:v>639</c:v>
                </c:pt>
                <c:pt idx="761">
                  <c:v>640</c:v>
                </c:pt>
                <c:pt idx="762">
                  <c:v>639</c:v>
                </c:pt>
                <c:pt idx="763">
                  <c:v>640</c:v>
                </c:pt>
                <c:pt idx="764">
                  <c:v>640</c:v>
                </c:pt>
                <c:pt idx="765">
                  <c:v>640</c:v>
                </c:pt>
                <c:pt idx="766">
                  <c:v>639</c:v>
                </c:pt>
                <c:pt idx="767">
                  <c:v>640</c:v>
                </c:pt>
              </c:numCache>
            </c:numRef>
          </c:yVal>
          <c:smooth val="0"/>
        </c:ser>
        <c:ser>
          <c:idx val="9"/>
          <c:order val="2"/>
          <c:tx>
            <c:v>13:00 自然光 (窓際)</c:v>
          </c:tx>
          <c:spPr>
            <a:ln w="28575">
              <a:noFill/>
            </a:ln>
          </c:spPr>
          <c:marker>
            <c:symbol val="circle"/>
            <c:size val="3"/>
            <c:spPr>
              <a:solidFill>
                <a:srgbClr val="FFFF00"/>
              </a:solidFill>
              <a:ln>
                <a:noFill/>
              </a:ln>
            </c:spPr>
          </c:marker>
          <c:xVal>
            <c:numRef>
              <c:f>'20120610_130205'!$A$2:$A$769</c:f>
              <c:numCache>
                <c:formatCode>General</c:formatCode>
                <c:ptCount val="76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numCache>
            </c:numRef>
          </c:xVal>
          <c:yVal>
            <c:numRef>
              <c:f>'20120610_130205'!$L$2:$L$769</c:f>
              <c:numCache>
                <c:formatCode>General</c:formatCode>
                <c:ptCount val="768"/>
                <c:pt idx="0">
                  <c:v>521</c:v>
                </c:pt>
                <c:pt idx="1">
                  <c:v>522</c:v>
                </c:pt>
                <c:pt idx="2">
                  <c:v>521</c:v>
                </c:pt>
                <c:pt idx="3">
                  <c:v>521</c:v>
                </c:pt>
                <c:pt idx="4">
                  <c:v>521</c:v>
                </c:pt>
                <c:pt idx="5">
                  <c:v>521</c:v>
                </c:pt>
                <c:pt idx="6">
                  <c:v>521</c:v>
                </c:pt>
                <c:pt idx="7">
                  <c:v>521</c:v>
                </c:pt>
                <c:pt idx="8">
                  <c:v>521</c:v>
                </c:pt>
                <c:pt idx="9">
                  <c:v>521</c:v>
                </c:pt>
                <c:pt idx="10">
                  <c:v>522</c:v>
                </c:pt>
                <c:pt idx="11">
                  <c:v>522</c:v>
                </c:pt>
                <c:pt idx="12">
                  <c:v>522</c:v>
                </c:pt>
                <c:pt idx="13">
                  <c:v>522</c:v>
                </c:pt>
                <c:pt idx="14">
                  <c:v>522</c:v>
                </c:pt>
                <c:pt idx="15">
                  <c:v>522</c:v>
                </c:pt>
                <c:pt idx="16">
                  <c:v>521</c:v>
                </c:pt>
                <c:pt idx="17">
                  <c:v>521</c:v>
                </c:pt>
                <c:pt idx="18">
                  <c:v>522</c:v>
                </c:pt>
                <c:pt idx="19">
                  <c:v>521</c:v>
                </c:pt>
                <c:pt idx="20">
                  <c:v>522</c:v>
                </c:pt>
                <c:pt idx="21">
                  <c:v>521</c:v>
                </c:pt>
                <c:pt idx="22">
                  <c:v>522</c:v>
                </c:pt>
                <c:pt idx="23">
                  <c:v>522</c:v>
                </c:pt>
                <c:pt idx="24">
                  <c:v>521</c:v>
                </c:pt>
                <c:pt idx="25">
                  <c:v>522</c:v>
                </c:pt>
                <c:pt idx="26">
                  <c:v>522</c:v>
                </c:pt>
                <c:pt idx="27">
                  <c:v>521</c:v>
                </c:pt>
                <c:pt idx="28">
                  <c:v>521</c:v>
                </c:pt>
                <c:pt idx="29">
                  <c:v>522</c:v>
                </c:pt>
                <c:pt idx="30">
                  <c:v>522</c:v>
                </c:pt>
                <c:pt idx="31">
                  <c:v>521</c:v>
                </c:pt>
                <c:pt idx="32">
                  <c:v>522</c:v>
                </c:pt>
                <c:pt idx="33">
                  <c:v>522</c:v>
                </c:pt>
                <c:pt idx="34">
                  <c:v>521</c:v>
                </c:pt>
                <c:pt idx="35">
                  <c:v>521</c:v>
                </c:pt>
                <c:pt idx="36">
                  <c:v>522</c:v>
                </c:pt>
                <c:pt idx="37">
                  <c:v>522</c:v>
                </c:pt>
                <c:pt idx="38">
                  <c:v>522</c:v>
                </c:pt>
                <c:pt idx="39">
                  <c:v>522</c:v>
                </c:pt>
                <c:pt idx="40">
                  <c:v>522</c:v>
                </c:pt>
                <c:pt idx="41">
                  <c:v>522</c:v>
                </c:pt>
                <c:pt idx="42">
                  <c:v>522</c:v>
                </c:pt>
                <c:pt idx="43">
                  <c:v>521</c:v>
                </c:pt>
                <c:pt idx="44">
                  <c:v>522</c:v>
                </c:pt>
                <c:pt idx="45">
                  <c:v>522</c:v>
                </c:pt>
                <c:pt idx="46">
                  <c:v>522</c:v>
                </c:pt>
                <c:pt idx="47">
                  <c:v>522</c:v>
                </c:pt>
                <c:pt idx="48">
                  <c:v>522</c:v>
                </c:pt>
                <c:pt idx="49">
                  <c:v>522</c:v>
                </c:pt>
                <c:pt idx="50">
                  <c:v>522</c:v>
                </c:pt>
                <c:pt idx="51">
                  <c:v>522</c:v>
                </c:pt>
                <c:pt idx="52">
                  <c:v>522</c:v>
                </c:pt>
                <c:pt idx="53">
                  <c:v>522</c:v>
                </c:pt>
                <c:pt idx="54">
                  <c:v>521</c:v>
                </c:pt>
                <c:pt idx="55">
                  <c:v>522</c:v>
                </c:pt>
                <c:pt idx="56">
                  <c:v>521</c:v>
                </c:pt>
                <c:pt idx="57">
                  <c:v>522</c:v>
                </c:pt>
                <c:pt idx="58">
                  <c:v>522</c:v>
                </c:pt>
                <c:pt idx="59">
                  <c:v>522</c:v>
                </c:pt>
                <c:pt idx="60">
                  <c:v>522</c:v>
                </c:pt>
                <c:pt idx="61">
                  <c:v>522</c:v>
                </c:pt>
                <c:pt idx="62">
                  <c:v>521</c:v>
                </c:pt>
                <c:pt idx="63">
                  <c:v>522</c:v>
                </c:pt>
                <c:pt idx="64">
                  <c:v>521</c:v>
                </c:pt>
                <c:pt idx="65">
                  <c:v>521</c:v>
                </c:pt>
                <c:pt idx="66">
                  <c:v>521</c:v>
                </c:pt>
                <c:pt idx="67">
                  <c:v>522</c:v>
                </c:pt>
                <c:pt idx="68">
                  <c:v>522</c:v>
                </c:pt>
                <c:pt idx="69">
                  <c:v>522</c:v>
                </c:pt>
                <c:pt idx="70">
                  <c:v>521</c:v>
                </c:pt>
                <c:pt idx="71">
                  <c:v>521</c:v>
                </c:pt>
                <c:pt idx="72">
                  <c:v>521</c:v>
                </c:pt>
                <c:pt idx="73">
                  <c:v>521</c:v>
                </c:pt>
                <c:pt idx="74">
                  <c:v>522</c:v>
                </c:pt>
                <c:pt idx="75">
                  <c:v>521</c:v>
                </c:pt>
                <c:pt idx="76">
                  <c:v>521</c:v>
                </c:pt>
                <c:pt idx="77">
                  <c:v>521</c:v>
                </c:pt>
                <c:pt idx="78">
                  <c:v>521</c:v>
                </c:pt>
                <c:pt idx="79">
                  <c:v>522</c:v>
                </c:pt>
                <c:pt idx="80">
                  <c:v>521</c:v>
                </c:pt>
                <c:pt idx="81">
                  <c:v>521</c:v>
                </c:pt>
                <c:pt idx="82">
                  <c:v>521</c:v>
                </c:pt>
                <c:pt idx="83">
                  <c:v>521</c:v>
                </c:pt>
                <c:pt idx="84">
                  <c:v>521</c:v>
                </c:pt>
                <c:pt idx="85">
                  <c:v>521</c:v>
                </c:pt>
                <c:pt idx="86">
                  <c:v>521</c:v>
                </c:pt>
                <c:pt idx="87">
                  <c:v>521</c:v>
                </c:pt>
                <c:pt idx="88">
                  <c:v>521</c:v>
                </c:pt>
                <c:pt idx="89">
                  <c:v>522</c:v>
                </c:pt>
                <c:pt idx="90">
                  <c:v>522</c:v>
                </c:pt>
                <c:pt idx="91">
                  <c:v>521</c:v>
                </c:pt>
                <c:pt idx="92">
                  <c:v>521</c:v>
                </c:pt>
                <c:pt idx="93">
                  <c:v>521</c:v>
                </c:pt>
                <c:pt idx="94">
                  <c:v>521</c:v>
                </c:pt>
                <c:pt idx="95">
                  <c:v>521</c:v>
                </c:pt>
                <c:pt idx="96">
                  <c:v>521</c:v>
                </c:pt>
                <c:pt idx="97">
                  <c:v>521</c:v>
                </c:pt>
                <c:pt idx="98">
                  <c:v>521</c:v>
                </c:pt>
                <c:pt idx="99">
                  <c:v>521</c:v>
                </c:pt>
                <c:pt idx="100">
                  <c:v>521</c:v>
                </c:pt>
                <c:pt idx="101">
                  <c:v>521</c:v>
                </c:pt>
                <c:pt idx="102">
                  <c:v>521</c:v>
                </c:pt>
                <c:pt idx="103">
                  <c:v>521</c:v>
                </c:pt>
                <c:pt idx="104">
                  <c:v>521</c:v>
                </c:pt>
                <c:pt idx="105">
                  <c:v>521</c:v>
                </c:pt>
                <c:pt idx="106">
                  <c:v>521</c:v>
                </c:pt>
                <c:pt idx="107">
                  <c:v>521</c:v>
                </c:pt>
                <c:pt idx="108">
                  <c:v>522</c:v>
                </c:pt>
                <c:pt idx="109">
                  <c:v>521</c:v>
                </c:pt>
                <c:pt idx="110">
                  <c:v>522</c:v>
                </c:pt>
                <c:pt idx="111">
                  <c:v>521</c:v>
                </c:pt>
                <c:pt idx="112">
                  <c:v>521</c:v>
                </c:pt>
                <c:pt idx="113">
                  <c:v>522</c:v>
                </c:pt>
                <c:pt idx="114">
                  <c:v>521</c:v>
                </c:pt>
                <c:pt idx="115">
                  <c:v>521</c:v>
                </c:pt>
                <c:pt idx="116">
                  <c:v>521</c:v>
                </c:pt>
                <c:pt idx="117">
                  <c:v>522</c:v>
                </c:pt>
                <c:pt idx="118">
                  <c:v>521</c:v>
                </c:pt>
                <c:pt idx="119">
                  <c:v>521</c:v>
                </c:pt>
                <c:pt idx="120">
                  <c:v>521</c:v>
                </c:pt>
                <c:pt idx="121">
                  <c:v>521</c:v>
                </c:pt>
                <c:pt idx="122">
                  <c:v>521</c:v>
                </c:pt>
                <c:pt idx="123">
                  <c:v>522</c:v>
                </c:pt>
                <c:pt idx="124">
                  <c:v>521</c:v>
                </c:pt>
                <c:pt idx="125">
                  <c:v>522</c:v>
                </c:pt>
                <c:pt idx="126">
                  <c:v>522</c:v>
                </c:pt>
                <c:pt idx="127">
                  <c:v>521</c:v>
                </c:pt>
                <c:pt idx="128">
                  <c:v>521</c:v>
                </c:pt>
                <c:pt idx="129">
                  <c:v>521</c:v>
                </c:pt>
                <c:pt idx="130">
                  <c:v>522</c:v>
                </c:pt>
                <c:pt idx="131">
                  <c:v>521</c:v>
                </c:pt>
                <c:pt idx="132">
                  <c:v>521</c:v>
                </c:pt>
                <c:pt idx="133">
                  <c:v>521</c:v>
                </c:pt>
                <c:pt idx="134">
                  <c:v>521</c:v>
                </c:pt>
                <c:pt idx="135">
                  <c:v>521</c:v>
                </c:pt>
                <c:pt idx="136">
                  <c:v>522</c:v>
                </c:pt>
                <c:pt idx="137">
                  <c:v>521</c:v>
                </c:pt>
                <c:pt idx="138">
                  <c:v>521</c:v>
                </c:pt>
                <c:pt idx="139">
                  <c:v>522</c:v>
                </c:pt>
                <c:pt idx="140">
                  <c:v>521</c:v>
                </c:pt>
                <c:pt idx="141">
                  <c:v>521</c:v>
                </c:pt>
                <c:pt idx="142">
                  <c:v>521</c:v>
                </c:pt>
                <c:pt idx="143">
                  <c:v>521</c:v>
                </c:pt>
                <c:pt idx="144">
                  <c:v>521</c:v>
                </c:pt>
                <c:pt idx="145">
                  <c:v>521</c:v>
                </c:pt>
                <c:pt idx="146">
                  <c:v>521</c:v>
                </c:pt>
                <c:pt idx="147">
                  <c:v>521</c:v>
                </c:pt>
                <c:pt idx="148">
                  <c:v>521</c:v>
                </c:pt>
                <c:pt idx="149">
                  <c:v>521</c:v>
                </c:pt>
                <c:pt idx="150">
                  <c:v>521</c:v>
                </c:pt>
                <c:pt idx="151">
                  <c:v>521</c:v>
                </c:pt>
                <c:pt idx="152">
                  <c:v>521</c:v>
                </c:pt>
                <c:pt idx="153">
                  <c:v>521</c:v>
                </c:pt>
                <c:pt idx="154">
                  <c:v>521</c:v>
                </c:pt>
                <c:pt idx="155">
                  <c:v>521</c:v>
                </c:pt>
                <c:pt idx="156">
                  <c:v>521</c:v>
                </c:pt>
                <c:pt idx="157">
                  <c:v>521</c:v>
                </c:pt>
                <c:pt idx="158">
                  <c:v>521</c:v>
                </c:pt>
                <c:pt idx="159">
                  <c:v>522</c:v>
                </c:pt>
                <c:pt idx="160">
                  <c:v>521</c:v>
                </c:pt>
                <c:pt idx="161">
                  <c:v>521</c:v>
                </c:pt>
                <c:pt idx="162">
                  <c:v>521</c:v>
                </c:pt>
                <c:pt idx="163">
                  <c:v>521</c:v>
                </c:pt>
                <c:pt idx="164">
                  <c:v>521</c:v>
                </c:pt>
                <c:pt idx="165">
                  <c:v>521</c:v>
                </c:pt>
                <c:pt idx="166">
                  <c:v>521</c:v>
                </c:pt>
                <c:pt idx="167">
                  <c:v>521</c:v>
                </c:pt>
                <c:pt idx="168">
                  <c:v>521</c:v>
                </c:pt>
                <c:pt idx="169">
                  <c:v>521</c:v>
                </c:pt>
                <c:pt idx="170">
                  <c:v>521</c:v>
                </c:pt>
                <c:pt idx="171">
                  <c:v>521</c:v>
                </c:pt>
                <c:pt idx="172">
                  <c:v>521</c:v>
                </c:pt>
                <c:pt idx="173">
                  <c:v>521</c:v>
                </c:pt>
                <c:pt idx="174">
                  <c:v>521</c:v>
                </c:pt>
                <c:pt idx="175">
                  <c:v>521</c:v>
                </c:pt>
                <c:pt idx="176">
                  <c:v>521</c:v>
                </c:pt>
                <c:pt idx="177">
                  <c:v>521</c:v>
                </c:pt>
                <c:pt idx="178">
                  <c:v>521</c:v>
                </c:pt>
                <c:pt idx="179">
                  <c:v>521</c:v>
                </c:pt>
                <c:pt idx="180">
                  <c:v>521</c:v>
                </c:pt>
                <c:pt idx="181">
                  <c:v>521</c:v>
                </c:pt>
                <c:pt idx="182">
                  <c:v>521</c:v>
                </c:pt>
                <c:pt idx="183">
                  <c:v>521</c:v>
                </c:pt>
                <c:pt idx="184">
                  <c:v>521</c:v>
                </c:pt>
                <c:pt idx="185">
                  <c:v>521</c:v>
                </c:pt>
                <c:pt idx="186">
                  <c:v>521</c:v>
                </c:pt>
                <c:pt idx="187">
                  <c:v>521</c:v>
                </c:pt>
                <c:pt idx="188">
                  <c:v>521</c:v>
                </c:pt>
                <c:pt idx="189">
                  <c:v>521</c:v>
                </c:pt>
                <c:pt idx="190">
                  <c:v>521</c:v>
                </c:pt>
                <c:pt idx="191">
                  <c:v>521</c:v>
                </c:pt>
                <c:pt idx="192">
                  <c:v>521</c:v>
                </c:pt>
                <c:pt idx="193">
                  <c:v>521</c:v>
                </c:pt>
                <c:pt idx="194">
                  <c:v>521</c:v>
                </c:pt>
                <c:pt idx="195">
                  <c:v>521</c:v>
                </c:pt>
                <c:pt idx="196">
                  <c:v>521</c:v>
                </c:pt>
                <c:pt idx="197">
                  <c:v>521</c:v>
                </c:pt>
                <c:pt idx="198">
                  <c:v>521</c:v>
                </c:pt>
                <c:pt idx="199">
                  <c:v>521</c:v>
                </c:pt>
                <c:pt idx="200">
                  <c:v>521</c:v>
                </c:pt>
                <c:pt idx="201">
                  <c:v>521</c:v>
                </c:pt>
                <c:pt idx="202">
                  <c:v>521</c:v>
                </c:pt>
                <c:pt idx="203">
                  <c:v>521</c:v>
                </c:pt>
                <c:pt idx="204">
                  <c:v>521</c:v>
                </c:pt>
                <c:pt idx="205">
                  <c:v>521</c:v>
                </c:pt>
                <c:pt idx="206">
                  <c:v>521</c:v>
                </c:pt>
                <c:pt idx="207">
                  <c:v>521</c:v>
                </c:pt>
                <c:pt idx="208">
                  <c:v>521</c:v>
                </c:pt>
                <c:pt idx="209">
                  <c:v>521</c:v>
                </c:pt>
                <c:pt idx="210">
                  <c:v>521</c:v>
                </c:pt>
                <c:pt idx="211">
                  <c:v>521</c:v>
                </c:pt>
                <c:pt idx="212">
                  <c:v>521</c:v>
                </c:pt>
                <c:pt idx="213">
                  <c:v>521</c:v>
                </c:pt>
                <c:pt idx="214">
                  <c:v>521</c:v>
                </c:pt>
                <c:pt idx="215">
                  <c:v>521</c:v>
                </c:pt>
                <c:pt idx="216">
                  <c:v>521</c:v>
                </c:pt>
                <c:pt idx="217">
                  <c:v>521</c:v>
                </c:pt>
                <c:pt idx="218">
                  <c:v>521</c:v>
                </c:pt>
                <c:pt idx="219">
                  <c:v>521</c:v>
                </c:pt>
                <c:pt idx="220">
                  <c:v>521</c:v>
                </c:pt>
                <c:pt idx="221">
                  <c:v>521</c:v>
                </c:pt>
                <c:pt idx="222">
                  <c:v>521</c:v>
                </c:pt>
                <c:pt idx="223">
                  <c:v>521</c:v>
                </c:pt>
                <c:pt idx="224">
                  <c:v>521</c:v>
                </c:pt>
                <c:pt idx="225">
                  <c:v>521</c:v>
                </c:pt>
                <c:pt idx="226">
                  <c:v>521</c:v>
                </c:pt>
                <c:pt idx="227">
                  <c:v>521</c:v>
                </c:pt>
                <c:pt idx="228">
                  <c:v>521</c:v>
                </c:pt>
                <c:pt idx="229">
                  <c:v>521</c:v>
                </c:pt>
                <c:pt idx="230">
                  <c:v>521</c:v>
                </c:pt>
                <c:pt idx="231">
                  <c:v>521</c:v>
                </c:pt>
                <c:pt idx="232">
                  <c:v>521</c:v>
                </c:pt>
                <c:pt idx="233">
                  <c:v>521</c:v>
                </c:pt>
                <c:pt idx="234">
                  <c:v>521</c:v>
                </c:pt>
                <c:pt idx="235">
                  <c:v>521</c:v>
                </c:pt>
                <c:pt idx="236">
                  <c:v>521</c:v>
                </c:pt>
                <c:pt idx="237">
                  <c:v>521</c:v>
                </c:pt>
                <c:pt idx="238">
                  <c:v>521</c:v>
                </c:pt>
                <c:pt idx="239">
                  <c:v>521</c:v>
                </c:pt>
                <c:pt idx="240">
                  <c:v>521</c:v>
                </c:pt>
                <c:pt idx="241">
                  <c:v>521</c:v>
                </c:pt>
                <c:pt idx="242">
                  <c:v>521</c:v>
                </c:pt>
                <c:pt idx="243">
                  <c:v>521</c:v>
                </c:pt>
                <c:pt idx="244">
                  <c:v>521</c:v>
                </c:pt>
                <c:pt idx="245">
                  <c:v>521</c:v>
                </c:pt>
                <c:pt idx="246">
                  <c:v>521</c:v>
                </c:pt>
                <c:pt idx="247">
                  <c:v>521</c:v>
                </c:pt>
                <c:pt idx="248">
                  <c:v>521</c:v>
                </c:pt>
                <c:pt idx="249">
                  <c:v>521</c:v>
                </c:pt>
                <c:pt idx="250">
                  <c:v>521</c:v>
                </c:pt>
                <c:pt idx="251">
                  <c:v>521</c:v>
                </c:pt>
                <c:pt idx="252">
                  <c:v>521</c:v>
                </c:pt>
                <c:pt idx="253">
                  <c:v>521</c:v>
                </c:pt>
                <c:pt idx="254">
                  <c:v>521</c:v>
                </c:pt>
                <c:pt idx="255">
                  <c:v>521</c:v>
                </c:pt>
                <c:pt idx="256">
                  <c:v>651</c:v>
                </c:pt>
                <c:pt idx="257">
                  <c:v>652</c:v>
                </c:pt>
                <c:pt idx="258">
                  <c:v>652</c:v>
                </c:pt>
                <c:pt idx="259">
                  <c:v>652</c:v>
                </c:pt>
                <c:pt idx="260">
                  <c:v>652</c:v>
                </c:pt>
                <c:pt idx="261">
                  <c:v>652</c:v>
                </c:pt>
                <c:pt idx="262">
                  <c:v>651</c:v>
                </c:pt>
                <c:pt idx="263">
                  <c:v>652</c:v>
                </c:pt>
                <c:pt idx="264">
                  <c:v>651</c:v>
                </c:pt>
                <c:pt idx="265">
                  <c:v>652</c:v>
                </c:pt>
                <c:pt idx="266">
                  <c:v>652</c:v>
                </c:pt>
                <c:pt idx="267">
                  <c:v>652</c:v>
                </c:pt>
                <c:pt idx="268">
                  <c:v>652</c:v>
                </c:pt>
                <c:pt idx="269">
                  <c:v>652</c:v>
                </c:pt>
                <c:pt idx="270">
                  <c:v>651</c:v>
                </c:pt>
                <c:pt idx="271">
                  <c:v>652</c:v>
                </c:pt>
                <c:pt idx="272">
                  <c:v>652</c:v>
                </c:pt>
                <c:pt idx="273">
                  <c:v>652</c:v>
                </c:pt>
                <c:pt idx="274">
                  <c:v>652</c:v>
                </c:pt>
                <c:pt idx="275">
                  <c:v>652</c:v>
                </c:pt>
                <c:pt idx="276">
                  <c:v>652</c:v>
                </c:pt>
                <c:pt idx="277">
                  <c:v>652</c:v>
                </c:pt>
                <c:pt idx="278">
                  <c:v>652</c:v>
                </c:pt>
                <c:pt idx="279">
                  <c:v>652</c:v>
                </c:pt>
                <c:pt idx="280">
                  <c:v>652</c:v>
                </c:pt>
                <c:pt idx="281">
                  <c:v>652</c:v>
                </c:pt>
                <c:pt idx="282">
                  <c:v>652</c:v>
                </c:pt>
                <c:pt idx="283">
                  <c:v>652</c:v>
                </c:pt>
                <c:pt idx="284">
                  <c:v>652</c:v>
                </c:pt>
                <c:pt idx="285">
                  <c:v>652</c:v>
                </c:pt>
                <c:pt idx="286">
                  <c:v>652</c:v>
                </c:pt>
                <c:pt idx="287">
                  <c:v>652</c:v>
                </c:pt>
                <c:pt idx="288">
                  <c:v>652</c:v>
                </c:pt>
                <c:pt idx="289">
                  <c:v>652</c:v>
                </c:pt>
                <c:pt idx="290">
                  <c:v>652</c:v>
                </c:pt>
                <c:pt idx="291">
                  <c:v>652</c:v>
                </c:pt>
                <c:pt idx="292">
                  <c:v>652</c:v>
                </c:pt>
                <c:pt idx="293">
                  <c:v>652</c:v>
                </c:pt>
                <c:pt idx="294">
                  <c:v>652</c:v>
                </c:pt>
                <c:pt idx="295">
                  <c:v>652</c:v>
                </c:pt>
                <c:pt idx="296">
                  <c:v>652</c:v>
                </c:pt>
                <c:pt idx="297">
                  <c:v>652</c:v>
                </c:pt>
                <c:pt idx="298">
                  <c:v>652</c:v>
                </c:pt>
                <c:pt idx="299">
                  <c:v>652</c:v>
                </c:pt>
                <c:pt idx="300">
                  <c:v>652</c:v>
                </c:pt>
                <c:pt idx="301">
                  <c:v>652</c:v>
                </c:pt>
                <c:pt idx="302">
                  <c:v>652</c:v>
                </c:pt>
                <c:pt idx="303">
                  <c:v>652</c:v>
                </c:pt>
                <c:pt idx="304">
                  <c:v>652</c:v>
                </c:pt>
                <c:pt idx="305">
                  <c:v>652</c:v>
                </c:pt>
                <c:pt idx="306">
                  <c:v>652</c:v>
                </c:pt>
                <c:pt idx="307">
                  <c:v>652</c:v>
                </c:pt>
                <c:pt idx="308">
                  <c:v>652</c:v>
                </c:pt>
                <c:pt idx="309">
                  <c:v>652</c:v>
                </c:pt>
                <c:pt idx="310">
                  <c:v>652</c:v>
                </c:pt>
                <c:pt idx="311">
                  <c:v>652</c:v>
                </c:pt>
                <c:pt idx="312">
                  <c:v>652</c:v>
                </c:pt>
                <c:pt idx="313">
                  <c:v>652</c:v>
                </c:pt>
                <c:pt idx="314">
                  <c:v>652</c:v>
                </c:pt>
                <c:pt idx="315">
                  <c:v>652</c:v>
                </c:pt>
                <c:pt idx="316">
                  <c:v>652</c:v>
                </c:pt>
                <c:pt idx="317">
                  <c:v>652</c:v>
                </c:pt>
                <c:pt idx="318">
                  <c:v>652</c:v>
                </c:pt>
                <c:pt idx="319">
                  <c:v>652</c:v>
                </c:pt>
                <c:pt idx="320">
                  <c:v>652</c:v>
                </c:pt>
                <c:pt idx="321">
                  <c:v>652</c:v>
                </c:pt>
                <c:pt idx="322">
                  <c:v>652</c:v>
                </c:pt>
                <c:pt idx="323">
                  <c:v>652</c:v>
                </c:pt>
                <c:pt idx="324">
                  <c:v>652</c:v>
                </c:pt>
                <c:pt idx="325">
                  <c:v>652</c:v>
                </c:pt>
                <c:pt idx="326">
                  <c:v>652</c:v>
                </c:pt>
                <c:pt idx="327">
                  <c:v>652</c:v>
                </c:pt>
                <c:pt idx="328">
                  <c:v>652</c:v>
                </c:pt>
                <c:pt idx="329">
                  <c:v>651</c:v>
                </c:pt>
                <c:pt idx="330">
                  <c:v>652</c:v>
                </c:pt>
                <c:pt idx="331">
                  <c:v>652</c:v>
                </c:pt>
                <c:pt idx="332">
                  <c:v>652</c:v>
                </c:pt>
                <c:pt idx="333">
                  <c:v>651</c:v>
                </c:pt>
                <c:pt idx="334">
                  <c:v>651</c:v>
                </c:pt>
                <c:pt idx="335">
                  <c:v>651</c:v>
                </c:pt>
                <c:pt idx="336">
                  <c:v>651</c:v>
                </c:pt>
                <c:pt idx="337">
                  <c:v>651</c:v>
                </c:pt>
                <c:pt idx="338">
                  <c:v>651</c:v>
                </c:pt>
                <c:pt idx="339">
                  <c:v>651</c:v>
                </c:pt>
                <c:pt idx="340">
                  <c:v>651</c:v>
                </c:pt>
                <c:pt idx="341">
                  <c:v>652</c:v>
                </c:pt>
                <c:pt idx="342">
                  <c:v>652</c:v>
                </c:pt>
                <c:pt idx="343">
                  <c:v>652</c:v>
                </c:pt>
                <c:pt idx="344">
                  <c:v>651</c:v>
                </c:pt>
                <c:pt idx="345">
                  <c:v>652</c:v>
                </c:pt>
                <c:pt idx="346">
                  <c:v>652</c:v>
                </c:pt>
                <c:pt idx="347">
                  <c:v>651</c:v>
                </c:pt>
                <c:pt idx="348">
                  <c:v>651</c:v>
                </c:pt>
                <c:pt idx="349">
                  <c:v>651</c:v>
                </c:pt>
                <c:pt idx="350">
                  <c:v>651</c:v>
                </c:pt>
                <c:pt idx="351">
                  <c:v>652</c:v>
                </c:pt>
                <c:pt idx="352">
                  <c:v>651</c:v>
                </c:pt>
                <c:pt idx="353">
                  <c:v>651</c:v>
                </c:pt>
                <c:pt idx="354">
                  <c:v>651</c:v>
                </c:pt>
                <c:pt idx="355">
                  <c:v>651</c:v>
                </c:pt>
                <c:pt idx="356">
                  <c:v>652</c:v>
                </c:pt>
                <c:pt idx="357">
                  <c:v>651</c:v>
                </c:pt>
                <c:pt idx="358">
                  <c:v>651</c:v>
                </c:pt>
                <c:pt idx="359">
                  <c:v>652</c:v>
                </c:pt>
                <c:pt idx="360">
                  <c:v>651</c:v>
                </c:pt>
                <c:pt idx="361">
                  <c:v>652</c:v>
                </c:pt>
                <c:pt idx="362">
                  <c:v>652</c:v>
                </c:pt>
                <c:pt idx="363">
                  <c:v>652</c:v>
                </c:pt>
                <c:pt idx="364">
                  <c:v>651</c:v>
                </c:pt>
                <c:pt idx="365">
                  <c:v>651</c:v>
                </c:pt>
                <c:pt idx="366">
                  <c:v>651</c:v>
                </c:pt>
                <c:pt idx="367">
                  <c:v>652</c:v>
                </c:pt>
                <c:pt idx="368">
                  <c:v>651</c:v>
                </c:pt>
                <c:pt idx="369">
                  <c:v>652</c:v>
                </c:pt>
                <c:pt idx="370">
                  <c:v>651</c:v>
                </c:pt>
                <c:pt idx="371">
                  <c:v>651</c:v>
                </c:pt>
                <c:pt idx="372">
                  <c:v>651</c:v>
                </c:pt>
                <c:pt idx="373">
                  <c:v>651</c:v>
                </c:pt>
                <c:pt idx="374">
                  <c:v>652</c:v>
                </c:pt>
                <c:pt idx="375">
                  <c:v>651</c:v>
                </c:pt>
                <c:pt idx="376">
                  <c:v>651</c:v>
                </c:pt>
                <c:pt idx="377">
                  <c:v>652</c:v>
                </c:pt>
                <c:pt idx="378">
                  <c:v>652</c:v>
                </c:pt>
                <c:pt idx="379">
                  <c:v>651</c:v>
                </c:pt>
                <c:pt idx="380">
                  <c:v>652</c:v>
                </c:pt>
                <c:pt idx="381">
                  <c:v>651</c:v>
                </c:pt>
                <c:pt idx="382">
                  <c:v>652</c:v>
                </c:pt>
                <c:pt idx="383">
                  <c:v>652</c:v>
                </c:pt>
                <c:pt idx="384">
                  <c:v>652</c:v>
                </c:pt>
                <c:pt idx="385">
                  <c:v>652</c:v>
                </c:pt>
                <c:pt idx="386">
                  <c:v>652</c:v>
                </c:pt>
                <c:pt idx="387">
                  <c:v>651</c:v>
                </c:pt>
                <c:pt idx="388">
                  <c:v>651</c:v>
                </c:pt>
                <c:pt idx="389">
                  <c:v>651</c:v>
                </c:pt>
                <c:pt idx="390">
                  <c:v>651</c:v>
                </c:pt>
                <c:pt idx="391">
                  <c:v>651</c:v>
                </c:pt>
                <c:pt idx="392">
                  <c:v>651</c:v>
                </c:pt>
                <c:pt idx="393">
                  <c:v>652</c:v>
                </c:pt>
                <c:pt idx="394">
                  <c:v>651</c:v>
                </c:pt>
                <c:pt idx="395">
                  <c:v>652</c:v>
                </c:pt>
                <c:pt idx="396">
                  <c:v>652</c:v>
                </c:pt>
                <c:pt idx="397">
                  <c:v>652</c:v>
                </c:pt>
                <c:pt idx="398">
                  <c:v>652</c:v>
                </c:pt>
                <c:pt idx="399">
                  <c:v>652</c:v>
                </c:pt>
                <c:pt idx="400">
                  <c:v>652</c:v>
                </c:pt>
                <c:pt idx="401">
                  <c:v>652</c:v>
                </c:pt>
                <c:pt idx="402">
                  <c:v>652</c:v>
                </c:pt>
                <c:pt idx="403">
                  <c:v>652</c:v>
                </c:pt>
                <c:pt idx="404">
                  <c:v>652</c:v>
                </c:pt>
                <c:pt idx="405">
                  <c:v>652</c:v>
                </c:pt>
                <c:pt idx="406">
                  <c:v>652</c:v>
                </c:pt>
                <c:pt idx="407">
                  <c:v>652</c:v>
                </c:pt>
                <c:pt idx="408">
                  <c:v>652</c:v>
                </c:pt>
                <c:pt idx="409">
                  <c:v>652</c:v>
                </c:pt>
                <c:pt idx="410">
                  <c:v>651</c:v>
                </c:pt>
                <c:pt idx="411">
                  <c:v>651</c:v>
                </c:pt>
                <c:pt idx="412">
                  <c:v>652</c:v>
                </c:pt>
                <c:pt idx="413">
                  <c:v>652</c:v>
                </c:pt>
                <c:pt idx="414">
                  <c:v>651</c:v>
                </c:pt>
                <c:pt idx="415">
                  <c:v>652</c:v>
                </c:pt>
                <c:pt idx="416">
                  <c:v>651</c:v>
                </c:pt>
                <c:pt idx="417">
                  <c:v>652</c:v>
                </c:pt>
                <c:pt idx="418">
                  <c:v>652</c:v>
                </c:pt>
                <c:pt idx="419">
                  <c:v>652</c:v>
                </c:pt>
                <c:pt idx="420">
                  <c:v>651</c:v>
                </c:pt>
                <c:pt idx="421">
                  <c:v>652</c:v>
                </c:pt>
                <c:pt idx="422">
                  <c:v>652</c:v>
                </c:pt>
                <c:pt idx="423">
                  <c:v>652</c:v>
                </c:pt>
                <c:pt idx="424">
                  <c:v>652</c:v>
                </c:pt>
                <c:pt idx="425">
                  <c:v>652</c:v>
                </c:pt>
                <c:pt idx="426">
                  <c:v>652</c:v>
                </c:pt>
                <c:pt idx="427">
                  <c:v>652</c:v>
                </c:pt>
                <c:pt idx="428">
                  <c:v>651</c:v>
                </c:pt>
                <c:pt idx="429">
                  <c:v>652</c:v>
                </c:pt>
                <c:pt idx="430">
                  <c:v>651</c:v>
                </c:pt>
                <c:pt idx="431">
                  <c:v>651</c:v>
                </c:pt>
                <c:pt idx="432">
                  <c:v>651</c:v>
                </c:pt>
                <c:pt idx="433">
                  <c:v>651</c:v>
                </c:pt>
                <c:pt idx="434">
                  <c:v>651</c:v>
                </c:pt>
                <c:pt idx="435">
                  <c:v>652</c:v>
                </c:pt>
                <c:pt idx="436">
                  <c:v>652</c:v>
                </c:pt>
                <c:pt idx="437">
                  <c:v>651</c:v>
                </c:pt>
                <c:pt idx="438">
                  <c:v>652</c:v>
                </c:pt>
                <c:pt idx="439">
                  <c:v>651</c:v>
                </c:pt>
                <c:pt idx="440">
                  <c:v>651</c:v>
                </c:pt>
                <c:pt idx="441">
                  <c:v>652</c:v>
                </c:pt>
                <c:pt idx="442">
                  <c:v>652</c:v>
                </c:pt>
                <c:pt idx="443">
                  <c:v>652</c:v>
                </c:pt>
                <c:pt idx="444">
                  <c:v>652</c:v>
                </c:pt>
                <c:pt idx="445">
                  <c:v>651</c:v>
                </c:pt>
                <c:pt idx="446">
                  <c:v>651</c:v>
                </c:pt>
                <c:pt idx="447">
                  <c:v>651</c:v>
                </c:pt>
                <c:pt idx="448">
                  <c:v>652</c:v>
                </c:pt>
                <c:pt idx="449">
                  <c:v>651</c:v>
                </c:pt>
                <c:pt idx="450">
                  <c:v>652</c:v>
                </c:pt>
                <c:pt idx="451">
                  <c:v>652</c:v>
                </c:pt>
                <c:pt idx="452">
                  <c:v>652</c:v>
                </c:pt>
                <c:pt idx="453">
                  <c:v>652</c:v>
                </c:pt>
                <c:pt idx="454">
                  <c:v>651</c:v>
                </c:pt>
                <c:pt idx="455">
                  <c:v>651</c:v>
                </c:pt>
                <c:pt idx="456">
                  <c:v>652</c:v>
                </c:pt>
                <c:pt idx="457">
                  <c:v>651</c:v>
                </c:pt>
                <c:pt idx="458">
                  <c:v>651</c:v>
                </c:pt>
                <c:pt idx="459">
                  <c:v>651</c:v>
                </c:pt>
                <c:pt idx="460">
                  <c:v>652</c:v>
                </c:pt>
                <c:pt idx="461">
                  <c:v>651</c:v>
                </c:pt>
                <c:pt idx="462">
                  <c:v>651</c:v>
                </c:pt>
                <c:pt idx="463">
                  <c:v>651</c:v>
                </c:pt>
                <c:pt idx="464">
                  <c:v>651</c:v>
                </c:pt>
                <c:pt idx="465">
                  <c:v>652</c:v>
                </c:pt>
                <c:pt idx="466">
                  <c:v>651</c:v>
                </c:pt>
                <c:pt idx="467">
                  <c:v>652</c:v>
                </c:pt>
                <c:pt idx="468">
                  <c:v>651</c:v>
                </c:pt>
                <c:pt idx="469">
                  <c:v>652</c:v>
                </c:pt>
                <c:pt idx="470">
                  <c:v>652</c:v>
                </c:pt>
                <c:pt idx="471">
                  <c:v>652</c:v>
                </c:pt>
                <c:pt idx="472">
                  <c:v>652</c:v>
                </c:pt>
                <c:pt idx="473">
                  <c:v>651</c:v>
                </c:pt>
                <c:pt idx="474">
                  <c:v>652</c:v>
                </c:pt>
                <c:pt idx="475">
                  <c:v>652</c:v>
                </c:pt>
                <c:pt idx="476">
                  <c:v>651</c:v>
                </c:pt>
                <c:pt idx="477">
                  <c:v>651</c:v>
                </c:pt>
                <c:pt idx="478">
                  <c:v>652</c:v>
                </c:pt>
                <c:pt idx="479">
                  <c:v>651</c:v>
                </c:pt>
                <c:pt idx="480">
                  <c:v>652</c:v>
                </c:pt>
                <c:pt idx="481">
                  <c:v>651</c:v>
                </c:pt>
                <c:pt idx="482">
                  <c:v>651</c:v>
                </c:pt>
                <c:pt idx="483">
                  <c:v>651</c:v>
                </c:pt>
                <c:pt idx="484">
                  <c:v>651</c:v>
                </c:pt>
                <c:pt idx="485">
                  <c:v>652</c:v>
                </c:pt>
                <c:pt idx="486">
                  <c:v>652</c:v>
                </c:pt>
                <c:pt idx="487">
                  <c:v>652</c:v>
                </c:pt>
                <c:pt idx="488">
                  <c:v>652</c:v>
                </c:pt>
                <c:pt idx="489">
                  <c:v>652</c:v>
                </c:pt>
                <c:pt idx="490">
                  <c:v>652</c:v>
                </c:pt>
                <c:pt idx="491">
                  <c:v>651</c:v>
                </c:pt>
                <c:pt idx="492">
                  <c:v>652</c:v>
                </c:pt>
                <c:pt idx="493">
                  <c:v>652</c:v>
                </c:pt>
                <c:pt idx="494">
                  <c:v>652</c:v>
                </c:pt>
                <c:pt idx="495">
                  <c:v>651</c:v>
                </c:pt>
                <c:pt idx="496">
                  <c:v>651</c:v>
                </c:pt>
                <c:pt idx="497">
                  <c:v>652</c:v>
                </c:pt>
                <c:pt idx="498">
                  <c:v>651</c:v>
                </c:pt>
                <c:pt idx="499">
                  <c:v>652</c:v>
                </c:pt>
                <c:pt idx="500">
                  <c:v>651</c:v>
                </c:pt>
                <c:pt idx="501">
                  <c:v>651</c:v>
                </c:pt>
                <c:pt idx="502">
                  <c:v>651</c:v>
                </c:pt>
                <c:pt idx="503">
                  <c:v>652</c:v>
                </c:pt>
                <c:pt idx="504">
                  <c:v>651</c:v>
                </c:pt>
                <c:pt idx="505">
                  <c:v>651</c:v>
                </c:pt>
                <c:pt idx="506">
                  <c:v>652</c:v>
                </c:pt>
                <c:pt idx="507">
                  <c:v>651</c:v>
                </c:pt>
                <c:pt idx="508">
                  <c:v>652</c:v>
                </c:pt>
                <c:pt idx="509">
                  <c:v>651</c:v>
                </c:pt>
                <c:pt idx="510">
                  <c:v>651</c:v>
                </c:pt>
                <c:pt idx="511">
                  <c:v>651</c:v>
                </c:pt>
                <c:pt idx="512">
                  <c:v>615</c:v>
                </c:pt>
                <c:pt idx="513">
                  <c:v>615</c:v>
                </c:pt>
                <c:pt idx="514">
                  <c:v>615</c:v>
                </c:pt>
                <c:pt idx="515">
                  <c:v>615</c:v>
                </c:pt>
                <c:pt idx="516">
                  <c:v>615</c:v>
                </c:pt>
                <c:pt idx="517">
                  <c:v>615</c:v>
                </c:pt>
                <c:pt idx="518">
                  <c:v>615</c:v>
                </c:pt>
                <c:pt idx="519">
                  <c:v>615</c:v>
                </c:pt>
                <c:pt idx="520">
                  <c:v>615</c:v>
                </c:pt>
                <c:pt idx="521">
                  <c:v>615</c:v>
                </c:pt>
                <c:pt idx="522">
                  <c:v>615</c:v>
                </c:pt>
                <c:pt idx="523">
                  <c:v>615</c:v>
                </c:pt>
                <c:pt idx="524">
                  <c:v>615</c:v>
                </c:pt>
                <c:pt idx="525">
                  <c:v>615</c:v>
                </c:pt>
                <c:pt idx="526">
                  <c:v>615</c:v>
                </c:pt>
                <c:pt idx="527">
                  <c:v>615</c:v>
                </c:pt>
                <c:pt idx="528">
                  <c:v>615</c:v>
                </c:pt>
                <c:pt idx="529">
                  <c:v>615</c:v>
                </c:pt>
                <c:pt idx="530">
                  <c:v>615</c:v>
                </c:pt>
                <c:pt idx="531">
                  <c:v>615</c:v>
                </c:pt>
                <c:pt idx="532">
                  <c:v>615</c:v>
                </c:pt>
                <c:pt idx="533">
                  <c:v>615</c:v>
                </c:pt>
                <c:pt idx="534">
                  <c:v>615</c:v>
                </c:pt>
                <c:pt idx="535">
                  <c:v>615</c:v>
                </c:pt>
                <c:pt idx="536">
                  <c:v>615</c:v>
                </c:pt>
                <c:pt idx="537">
                  <c:v>615</c:v>
                </c:pt>
                <c:pt idx="538">
                  <c:v>615</c:v>
                </c:pt>
                <c:pt idx="539">
                  <c:v>615</c:v>
                </c:pt>
                <c:pt idx="540">
                  <c:v>615</c:v>
                </c:pt>
                <c:pt idx="541">
                  <c:v>615</c:v>
                </c:pt>
                <c:pt idx="542">
                  <c:v>615</c:v>
                </c:pt>
                <c:pt idx="543">
                  <c:v>615</c:v>
                </c:pt>
                <c:pt idx="544">
                  <c:v>615</c:v>
                </c:pt>
                <c:pt idx="545">
                  <c:v>615</c:v>
                </c:pt>
                <c:pt idx="546">
                  <c:v>615</c:v>
                </c:pt>
                <c:pt idx="547">
                  <c:v>615</c:v>
                </c:pt>
                <c:pt idx="548">
                  <c:v>615</c:v>
                </c:pt>
                <c:pt idx="549">
                  <c:v>615</c:v>
                </c:pt>
                <c:pt idx="550">
                  <c:v>615</c:v>
                </c:pt>
                <c:pt idx="551">
                  <c:v>615</c:v>
                </c:pt>
                <c:pt idx="552">
                  <c:v>615</c:v>
                </c:pt>
                <c:pt idx="553">
                  <c:v>615</c:v>
                </c:pt>
                <c:pt idx="554">
                  <c:v>615</c:v>
                </c:pt>
                <c:pt idx="555">
                  <c:v>615</c:v>
                </c:pt>
                <c:pt idx="556">
                  <c:v>615</c:v>
                </c:pt>
                <c:pt idx="557">
                  <c:v>615</c:v>
                </c:pt>
                <c:pt idx="558">
                  <c:v>615</c:v>
                </c:pt>
                <c:pt idx="559">
                  <c:v>615</c:v>
                </c:pt>
                <c:pt idx="560">
                  <c:v>616</c:v>
                </c:pt>
                <c:pt idx="561">
                  <c:v>616</c:v>
                </c:pt>
                <c:pt idx="562">
                  <c:v>615</c:v>
                </c:pt>
                <c:pt idx="563">
                  <c:v>615</c:v>
                </c:pt>
                <c:pt idx="564">
                  <c:v>615</c:v>
                </c:pt>
                <c:pt idx="565">
                  <c:v>615</c:v>
                </c:pt>
                <c:pt idx="566">
                  <c:v>615</c:v>
                </c:pt>
                <c:pt idx="567">
                  <c:v>615</c:v>
                </c:pt>
                <c:pt idx="568">
                  <c:v>615</c:v>
                </c:pt>
                <c:pt idx="569">
                  <c:v>615</c:v>
                </c:pt>
                <c:pt idx="570">
                  <c:v>615</c:v>
                </c:pt>
                <c:pt idx="571">
                  <c:v>615</c:v>
                </c:pt>
                <c:pt idx="572">
                  <c:v>615</c:v>
                </c:pt>
                <c:pt idx="573">
                  <c:v>615</c:v>
                </c:pt>
                <c:pt idx="574">
                  <c:v>615</c:v>
                </c:pt>
                <c:pt idx="575">
                  <c:v>615</c:v>
                </c:pt>
                <c:pt idx="576">
                  <c:v>615</c:v>
                </c:pt>
                <c:pt idx="577">
                  <c:v>615</c:v>
                </c:pt>
                <c:pt idx="578">
                  <c:v>615</c:v>
                </c:pt>
                <c:pt idx="579">
                  <c:v>615</c:v>
                </c:pt>
                <c:pt idx="580">
                  <c:v>615</c:v>
                </c:pt>
                <c:pt idx="581">
                  <c:v>615</c:v>
                </c:pt>
                <c:pt idx="582">
                  <c:v>615</c:v>
                </c:pt>
                <c:pt idx="583">
                  <c:v>615</c:v>
                </c:pt>
                <c:pt idx="584">
                  <c:v>615</c:v>
                </c:pt>
                <c:pt idx="585">
                  <c:v>615</c:v>
                </c:pt>
                <c:pt idx="586">
                  <c:v>615</c:v>
                </c:pt>
                <c:pt idx="587">
                  <c:v>615</c:v>
                </c:pt>
                <c:pt idx="588">
                  <c:v>615</c:v>
                </c:pt>
                <c:pt idx="589">
                  <c:v>615</c:v>
                </c:pt>
                <c:pt idx="590">
                  <c:v>615</c:v>
                </c:pt>
                <c:pt idx="591">
                  <c:v>615</c:v>
                </c:pt>
                <c:pt idx="592">
                  <c:v>616</c:v>
                </c:pt>
                <c:pt idx="593">
                  <c:v>615</c:v>
                </c:pt>
                <c:pt idx="594">
                  <c:v>615</c:v>
                </c:pt>
                <c:pt idx="595">
                  <c:v>615</c:v>
                </c:pt>
                <c:pt idx="596">
                  <c:v>615</c:v>
                </c:pt>
                <c:pt idx="597">
                  <c:v>615</c:v>
                </c:pt>
                <c:pt idx="598">
                  <c:v>615</c:v>
                </c:pt>
                <c:pt idx="599">
                  <c:v>615</c:v>
                </c:pt>
                <c:pt idx="600">
                  <c:v>615</c:v>
                </c:pt>
                <c:pt idx="601">
                  <c:v>615</c:v>
                </c:pt>
                <c:pt idx="602">
                  <c:v>615</c:v>
                </c:pt>
                <c:pt idx="603">
                  <c:v>615</c:v>
                </c:pt>
                <c:pt idx="604">
                  <c:v>615</c:v>
                </c:pt>
                <c:pt idx="605">
                  <c:v>615</c:v>
                </c:pt>
                <c:pt idx="606">
                  <c:v>615</c:v>
                </c:pt>
                <c:pt idx="607">
                  <c:v>615</c:v>
                </c:pt>
                <c:pt idx="608">
                  <c:v>616</c:v>
                </c:pt>
                <c:pt idx="609">
                  <c:v>615</c:v>
                </c:pt>
                <c:pt idx="610">
                  <c:v>615</c:v>
                </c:pt>
                <c:pt idx="611">
                  <c:v>615</c:v>
                </c:pt>
                <c:pt idx="612">
                  <c:v>615</c:v>
                </c:pt>
                <c:pt idx="613">
                  <c:v>615</c:v>
                </c:pt>
                <c:pt idx="614">
                  <c:v>615</c:v>
                </c:pt>
                <c:pt idx="615">
                  <c:v>615</c:v>
                </c:pt>
                <c:pt idx="616">
                  <c:v>615</c:v>
                </c:pt>
                <c:pt idx="617">
                  <c:v>615</c:v>
                </c:pt>
                <c:pt idx="618">
                  <c:v>615</c:v>
                </c:pt>
                <c:pt idx="619">
                  <c:v>615</c:v>
                </c:pt>
                <c:pt idx="620">
                  <c:v>615</c:v>
                </c:pt>
                <c:pt idx="621">
                  <c:v>615</c:v>
                </c:pt>
                <c:pt idx="622">
                  <c:v>615</c:v>
                </c:pt>
                <c:pt idx="623">
                  <c:v>615</c:v>
                </c:pt>
                <c:pt idx="624">
                  <c:v>615</c:v>
                </c:pt>
                <c:pt idx="625">
                  <c:v>615</c:v>
                </c:pt>
                <c:pt idx="626">
                  <c:v>615</c:v>
                </c:pt>
                <c:pt idx="627">
                  <c:v>615</c:v>
                </c:pt>
                <c:pt idx="628">
                  <c:v>615</c:v>
                </c:pt>
                <c:pt idx="629">
                  <c:v>615</c:v>
                </c:pt>
                <c:pt idx="630">
                  <c:v>615</c:v>
                </c:pt>
                <c:pt idx="631">
                  <c:v>615</c:v>
                </c:pt>
                <c:pt idx="632">
                  <c:v>615</c:v>
                </c:pt>
                <c:pt idx="633">
                  <c:v>615</c:v>
                </c:pt>
                <c:pt idx="634">
                  <c:v>615</c:v>
                </c:pt>
                <c:pt idx="635">
                  <c:v>615</c:v>
                </c:pt>
                <c:pt idx="636">
                  <c:v>615</c:v>
                </c:pt>
                <c:pt idx="637">
                  <c:v>615</c:v>
                </c:pt>
                <c:pt idx="638">
                  <c:v>615</c:v>
                </c:pt>
                <c:pt idx="639">
                  <c:v>615</c:v>
                </c:pt>
                <c:pt idx="640">
                  <c:v>615</c:v>
                </c:pt>
                <c:pt idx="641">
                  <c:v>615</c:v>
                </c:pt>
                <c:pt idx="642">
                  <c:v>615</c:v>
                </c:pt>
                <c:pt idx="643">
                  <c:v>615</c:v>
                </c:pt>
                <c:pt idx="644">
                  <c:v>615</c:v>
                </c:pt>
                <c:pt idx="645">
                  <c:v>615</c:v>
                </c:pt>
                <c:pt idx="646">
                  <c:v>615</c:v>
                </c:pt>
                <c:pt idx="647">
                  <c:v>615</c:v>
                </c:pt>
                <c:pt idx="648">
                  <c:v>615</c:v>
                </c:pt>
                <c:pt idx="649">
                  <c:v>615</c:v>
                </c:pt>
                <c:pt idx="650">
                  <c:v>615</c:v>
                </c:pt>
                <c:pt idx="651">
                  <c:v>615</c:v>
                </c:pt>
                <c:pt idx="652">
                  <c:v>615</c:v>
                </c:pt>
                <c:pt idx="653">
                  <c:v>615</c:v>
                </c:pt>
                <c:pt idx="654">
                  <c:v>615</c:v>
                </c:pt>
                <c:pt idx="655">
                  <c:v>615</c:v>
                </c:pt>
                <c:pt idx="656">
                  <c:v>615</c:v>
                </c:pt>
                <c:pt idx="657">
                  <c:v>615</c:v>
                </c:pt>
                <c:pt idx="658">
                  <c:v>615</c:v>
                </c:pt>
                <c:pt idx="659">
                  <c:v>615</c:v>
                </c:pt>
                <c:pt idx="660">
                  <c:v>615</c:v>
                </c:pt>
                <c:pt idx="661">
                  <c:v>615</c:v>
                </c:pt>
                <c:pt idx="662">
                  <c:v>615</c:v>
                </c:pt>
                <c:pt idx="663">
                  <c:v>615</c:v>
                </c:pt>
                <c:pt idx="664">
                  <c:v>615</c:v>
                </c:pt>
                <c:pt idx="665">
                  <c:v>616</c:v>
                </c:pt>
                <c:pt idx="666">
                  <c:v>615</c:v>
                </c:pt>
                <c:pt idx="667">
                  <c:v>615</c:v>
                </c:pt>
                <c:pt idx="668">
                  <c:v>615</c:v>
                </c:pt>
                <c:pt idx="669">
                  <c:v>615</c:v>
                </c:pt>
                <c:pt idx="670">
                  <c:v>615</c:v>
                </c:pt>
                <c:pt idx="671">
                  <c:v>615</c:v>
                </c:pt>
                <c:pt idx="672">
                  <c:v>615</c:v>
                </c:pt>
                <c:pt idx="673">
                  <c:v>615</c:v>
                </c:pt>
                <c:pt idx="674">
                  <c:v>615</c:v>
                </c:pt>
                <c:pt idx="675">
                  <c:v>615</c:v>
                </c:pt>
                <c:pt idx="676">
                  <c:v>615</c:v>
                </c:pt>
                <c:pt idx="677">
                  <c:v>615</c:v>
                </c:pt>
                <c:pt idx="678">
                  <c:v>615</c:v>
                </c:pt>
                <c:pt idx="679">
                  <c:v>615</c:v>
                </c:pt>
                <c:pt idx="680">
                  <c:v>615</c:v>
                </c:pt>
                <c:pt idx="681">
                  <c:v>615</c:v>
                </c:pt>
                <c:pt idx="682">
                  <c:v>615</c:v>
                </c:pt>
                <c:pt idx="683">
                  <c:v>615</c:v>
                </c:pt>
                <c:pt idx="684">
                  <c:v>615</c:v>
                </c:pt>
                <c:pt idx="685">
                  <c:v>615</c:v>
                </c:pt>
                <c:pt idx="686">
                  <c:v>615</c:v>
                </c:pt>
                <c:pt idx="687">
                  <c:v>615</c:v>
                </c:pt>
                <c:pt idx="688">
                  <c:v>615</c:v>
                </c:pt>
                <c:pt idx="689">
                  <c:v>615</c:v>
                </c:pt>
                <c:pt idx="690">
                  <c:v>615</c:v>
                </c:pt>
                <c:pt idx="691">
                  <c:v>615</c:v>
                </c:pt>
                <c:pt idx="692">
                  <c:v>615</c:v>
                </c:pt>
                <c:pt idx="693">
                  <c:v>615</c:v>
                </c:pt>
                <c:pt idx="694">
                  <c:v>615</c:v>
                </c:pt>
                <c:pt idx="695">
                  <c:v>615</c:v>
                </c:pt>
                <c:pt idx="696">
                  <c:v>615</c:v>
                </c:pt>
                <c:pt idx="697">
                  <c:v>615</c:v>
                </c:pt>
                <c:pt idx="698">
                  <c:v>615</c:v>
                </c:pt>
                <c:pt idx="699">
                  <c:v>615</c:v>
                </c:pt>
                <c:pt idx="700">
                  <c:v>616</c:v>
                </c:pt>
                <c:pt idx="701">
                  <c:v>615</c:v>
                </c:pt>
                <c:pt idx="702">
                  <c:v>615</c:v>
                </c:pt>
                <c:pt idx="703">
                  <c:v>615</c:v>
                </c:pt>
                <c:pt idx="704">
                  <c:v>615</c:v>
                </c:pt>
                <c:pt idx="705">
                  <c:v>615</c:v>
                </c:pt>
                <c:pt idx="706">
                  <c:v>615</c:v>
                </c:pt>
                <c:pt idx="707">
                  <c:v>615</c:v>
                </c:pt>
                <c:pt idx="708">
                  <c:v>615</c:v>
                </c:pt>
                <c:pt idx="709">
                  <c:v>615</c:v>
                </c:pt>
                <c:pt idx="710">
                  <c:v>615</c:v>
                </c:pt>
                <c:pt idx="711">
                  <c:v>615</c:v>
                </c:pt>
                <c:pt idx="712">
                  <c:v>615</c:v>
                </c:pt>
                <c:pt idx="713">
                  <c:v>615</c:v>
                </c:pt>
                <c:pt idx="714">
                  <c:v>615</c:v>
                </c:pt>
                <c:pt idx="715">
                  <c:v>615</c:v>
                </c:pt>
                <c:pt idx="716">
                  <c:v>615</c:v>
                </c:pt>
                <c:pt idx="717">
                  <c:v>616</c:v>
                </c:pt>
                <c:pt idx="718">
                  <c:v>615</c:v>
                </c:pt>
                <c:pt idx="719">
                  <c:v>615</c:v>
                </c:pt>
                <c:pt idx="720">
                  <c:v>615</c:v>
                </c:pt>
                <c:pt idx="721">
                  <c:v>615</c:v>
                </c:pt>
                <c:pt idx="722">
                  <c:v>615</c:v>
                </c:pt>
                <c:pt idx="723">
                  <c:v>615</c:v>
                </c:pt>
                <c:pt idx="724">
                  <c:v>615</c:v>
                </c:pt>
                <c:pt idx="725">
                  <c:v>615</c:v>
                </c:pt>
                <c:pt idx="726">
                  <c:v>615</c:v>
                </c:pt>
                <c:pt idx="727">
                  <c:v>615</c:v>
                </c:pt>
                <c:pt idx="728">
                  <c:v>615</c:v>
                </c:pt>
                <c:pt idx="729">
                  <c:v>615</c:v>
                </c:pt>
                <c:pt idx="730">
                  <c:v>615</c:v>
                </c:pt>
                <c:pt idx="731">
                  <c:v>615</c:v>
                </c:pt>
                <c:pt idx="732">
                  <c:v>615</c:v>
                </c:pt>
                <c:pt idx="733">
                  <c:v>615</c:v>
                </c:pt>
                <c:pt idx="734">
                  <c:v>615</c:v>
                </c:pt>
                <c:pt idx="735">
                  <c:v>615</c:v>
                </c:pt>
                <c:pt idx="736">
                  <c:v>615</c:v>
                </c:pt>
                <c:pt idx="737">
                  <c:v>615</c:v>
                </c:pt>
                <c:pt idx="738">
                  <c:v>615</c:v>
                </c:pt>
                <c:pt idx="739">
                  <c:v>615</c:v>
                </c:pt>
                <c:pt idx="740">
                  <c:v>616</c:v>
                </c:pt>
                <c:pt idx="741">
                  <c:v>615</c:v>
                </c:pt>
                <c:pt idx="742">
                  <c:v>615</c:v>
                </c:pt>
                <c:pt idx="743">
                  <c:v>615</c:v>
                </c:pt>
                <c:pt idx="744">
                  <c:v>615</c:v>
                </c:pt>
                <c:pt idx="745">
                  <c:v>615</c:v>
                </c:pt>
                <c:pt idx="746">
                  <c:v>615</c:v>
                </c:pt>
                <c:pt idx="747">
                  <c:v>615</c:v>
                </c:pt>
                <c:pt idx="748">
                  <c:v>615</c:v>
                </c:pt>
                <c:pt idx="749">
                  <c:v>615</c:v>
                </c:pt>
                <c:pt idx="750">
                  <c:v>615</c:v>
                </c:pt>
                <c:pt idx="751">
                  <c:v>615</c:v>
                </c:pt>
                <c:pt idx="752">
                  <c:v>615</c:v>
                </c:pt>
                <c:pt idx="753">
                  <c:v>615</c:v>
                </c:pt>
                <c:pt idx="754">
                  <c:v>615</c:v>
                </c:pt>
                <c:pt idx="755">
                  <c:v>615</c:v>
                </c:pt>
                <c:pt idx="756">
                  <c:v>615</c:v>
                </c:pt>
                <c:pt idx="757">
                  <c:v>615</c:v>
                </c:pt>
                <c:pt idx="758">
                  <c:v>615</c:v>
                </c:pt>
                <c:pt idx="759">
                  <c:v>615</c:v>
                </c:pt>
                <c:pt idx="760">
                  <c:v>615</c:v>
                </c:pt>
                <c:pt idx="761">
                  <c:v>615</c:v>
                </c:pt>
                <c:pt idx="762">
                  <c:v>615</c:v>
                </c:pt>
                <c:pt idx="763">
                  <c:v>615</c:v>
                </c:pt>
                <c:pt idx="764">
                  <c:v>615</c:v>
                </c:pt>
                <c:pt idx="765">
                  <c:v>615</c:v>
                </c:pt>
                <c:pt idx="766">
                  <c:v>615</c:v>
                </c:pt>
                <c:pt idx="767">
                  <c:v>615</c:v>
                </c:pt>
              </c:numCache>
            </c:numRef>
          </c:yVal>
          <c:smooth val="0"/>
        </c:ser>
        <c:dLbls>
          <c:showLegendKey val="0"/>
          <c:showVal val="0"/>
          <c:showCatName val="0"/>
          <c:showSerName val="0"/>
          <c:showPercent val="0"/>
          <c:showBubbleSize val="0"/>
        </c:dLbls>
        <c:axId val="295866728"/>
        <c:axId val="295859672"/>
      </c:scatterChart>
      <c:valAx>
        <c:axId val="295866728"/>
        <c:scaling>
          <c:orientation val="minMax"/>
          <c:max val="800"/>
          <c:min val="0"/>
        </c:scaling>
        <c:delete val="0"/>
        <c:axPos val="b"/>
        <c:numFmt formatCode="General" sourceLinked="1"/>
        <c:majorTickMark val="out"/>
        <c:minorTickMark val="none"/>
        <c:tickLblPos val="nextTo"/>
        <c:txPr>
          <a:bodyPr rot="0" vert="horz"/>
          <a:lstStyle/>
          <a:p>
            <a:pPr>
              <a:defRPr sz="1400" b="1" i="0" u="none" strike="noStrike" baseline="0">
                <a:solidFill>
                  <a:srgbClr val="000000"/>
                </a:solidFill>
                <a:latin typeface="ＭＳ ゴシック" pitchFamily="49" charset="-128"/>
                <a:ea typeface="ＭＳ ゴシック" pitchFamily="49" charset="-128"/>
                <a:cs typeface="ＭＳ Ｐゴシック"/>
              </a:defRPr>
            </a:pPr>
            <a:endParaRPr lang="ja-JP"/>
          </a:p>
        </c:txPr>
        <c:crossAx val="295859672"/>
        <c:crosses val="autoZero"/>
        <c:crossBetween val="midCat"/>
        <c:majorUnit val="100"/>
      </c:valAx>
      <c:valAx>
        <c:axId val="295859672"/>
        <c:scaling>
          <c:orientation val="minMax"/>
          <c:max val="760"/>
          <c:min val="500"/>
        </c:scaling>
        <c:delete val="0"/>
        <c:axPos val="l"/>
        <c:majorGridlines/>
        <c:numFmt formatCode="General" sourceLinked="1"/>
        <c:majorTickMark val="out"/>
        <c:minorTickMark val="none"/>
        <c:tickLblPos val="nextTo"/>
        <c:txPr>
          <a:bodyPr/>
          <a:lstStyle/>
          <a:p>
            <a:pPr>
              <a:defRPr sz="1400" b="1" baseline="0">
                <a:latin typeface="ＭＳ ゴシック" pitchFamily="49" charset="-128"/>
                <a:ea typeface="ＭＳ ゴシック" pitchFamily="49" charset="-128"/>
              </a:defRPr>
            </a:pPr>
            <a:endParaRPr lang="ja-JP"/>
          </a:p>
        </c:txPr>
        <c:crossAx val="295866728"/>
        <c:crosses val="autoZero"/>
        <c:crossBetween val="midCat"/>
        <c:majorUnit val="20"/>
      </c:valAx>
      <c:spPr>
        <a:gradFill flip="none" rotWithShape="1">
          <a:gsLst>
            <a:gs pos="13000">
              <a:schemeClr val="tx1"/>
            </a:gs>
            <a:gs pos="68000">
              <a:schemeClr val="bg1"/>
            </a:gs>
          </a:gsLst>
          <a:lin ang="16200000" scaled="1"/>
          <a:tileRect/>
        </a:gradFill>
      </c:spPr>
    </c:plotArea>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0.42973</cdr:x>
      <cdr:y>0.04964</cdr:y>
    </cdr:from>
    <cdr:to>
      <cdr:x>0.58265</cdr:x>
      <cdr:y>0.44744</cdr:y>
    </cdr:to>
    <cdr:sp macro="" textlink="">
      <cdr:nvSpPr>
        <cdr:cNvPr id="2" name="円/楕円 1"/>
        <cdr:cNvSpPr/>
      </cdr:nvSpPr>
      <cdr:spPr>
        <a:xfrm xmlns:a="http://schemas.openxmlformats.org/drawingml/2006/main">
          <a:off x="3808983" y="275356"/>
          <a:ext cx="1355344" cy="2206752"/>
        </a:xfrm>
        <a:prstGeom xmlns:a="http://schemas.openxmlformats.org/drawingml/2006/main" prst="ellipse">
          <a:avLst/>
        </a:prstGeom>
        <a:noFill xmlns:a="http://schemas.openxmlformats.org/drawingml/2006/main"/>
        <a:ln xmlns:a="http://schemas.openxmlformats.org/drawingml/2006/main" w="38100">
          <a:solidFill>
            <a:srgbClr val="FF80C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xmlns:a="http://schemas.openxmlformats.org/drawingml/2006/main">
          <a:pPr algn="ctr"/>
          <a:endParaRPr kumimoji="1" lang="ja-JP" altLang="en-US" dirty="0" smtClean="0">
            <a:solidFill>
              <a:sysClr val="windowText" lastClr="000000"/>
            </a:solidFill>
            <a:latin typeface="メイリオ" pitchFamily="50" charset="-128"/>
            <a:ea typeface="メイリオ"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3" name="日付プレースホルダ 2"/>
          <p:cNvSpPr>
            <a:spLocks noGrp="1"/>
          </p:cNvSpPr>
          <p:nvPr>
            <p:ph type="dt" idx="1"/>
          </p:nvPr>
        </p:nvSpPr>
        <p:spPr bwMode="auto">
          <a:xfrm>
            <a:off x="401320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B83EC02-B35D-4089-A714-3071C8BA4726}" type="datetimeFigureOut">
              <a:rPr lang="ja-JP" altLang="en-US"/>
              <a:pPr>
                <a:defRPr/>
              </a:pPr>
              <a:t>2015/6/16</a:t>
            </a:fld>
            <a:endParaRPr lang="en-US" altLang="ja-JP"/>
          </a:p>
        </p:txBody>
      </p:sp>
      <p:sp>
        <p:nvSpPr>
          <p:cNvPr id="4" name="スライド イメージ プレースホルダ 3"/>
          <p:cNvSpPr>
            <a:spLocks noGrp="1" noRot="1" noChangeAspect="1"/>
          </p:cNvSpPr>
          <p:nvPr>
            <p:ph type="sldImg" idx="2"/>
          </p:nvPr>
        </p:nvSpPr>
        <p:spPr>
          <a:xfrm>
            <a:off x="990600" y="765175"/>
            <a:ext cx="5106988" cy="3830638"/>
          </a:xfrm>
          <a:prstGeom prst="rect">
            <a:avLst/>
          </a:prstGeom>
          <a:noFill/>
          <a:ln w="12700">
            <a:solidFill>
              <a:prstClr val="black"/>
            </a:solidFill>
          </a:ln>
        </p:spPr>
        <p:txBody>
          <a:bodyPr vert="horz" lIns="95473" tIns="47736" rIns="95473" bIns="47736" rtlCol="0" anchor="ctr"/>
          <a:lstStyle/>
          <a:p>
            <a:pPr lvl="0"/>
            <a:endParaRPr lang="ja-JP" altLang="en-US" noProof="0"/>
          </a:p>
        </p:txBody>
      </p:sp>
      <p:sp>
        <p:nvSpPr>
          <p:cNvPr id="5" name="ノート プレースホルダ 4"/>
          <p:cNvSpPr>
            <a:spLocks noGrp="1"/>
          </p:cNvSpPr>
          <p:nvPr>
            <p:ph type="body" sz="quarter" idx="3"/>
          </p:nvPr>
        </p:nvSpPr>
        <p:spPr bwMode="auto">
          <a:xfrm>
            <a:off x="708025" y="4849813"/>
            <a:ext cx="5670550"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bwMode="auto">
          <a:xfrm>
            <a:off x="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7" name="スライド番号プレースホルダ 6"/>
          <p:cNvSpPr>
            <a:spLocks noGrp="1"/>
          </p:cNvSpPr>
          <p:nvPr>
            <p:ph type="sldNum" sz="quarter" idx="5"/>
          </p:nvPr>
        </p:nvSpPr>
        <p:spPr bwMode="auto">
          <a:xfrm>
            <a:off x="401320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DAE3494-4770-42DC-B4D1-9C43ABC4FF70}" type="slidenum">
              <a:rPr lang="ja-JP" altLang="en-US"/>
              <a:pPr>
                <a:defRPr/>
              </a:pPr>
              <a:t>‹#›</a:t>
            </a:fld>
            <a:endParaRPr lang="en-US" altLang="ja-JP"/>
          </a:p>
        </p:txBody>
      </p:sp>
    </p:spTree>
    <p:extLst>
      <p:ext uri="{BB962C8B-B14F-4D97-AF65-F5344CB8AC3E}">
        <p14:creationId xmlns:p14="http://schemas.microsoft.com/office/powerpoint/2010/main" val="415540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ノート プレースホルダ 2"/>
          <p:cNvSpPr>
            <a:spLocks noGrp="1"/>
          </p:cNvSpPr>
          <p:nvPr>
            <p:ph type="body" idx="1"/>
          </p:nvPr>
        </p:nvSpPr>
        <p:spPr>
          <a:noFill/>
        </p:spPr>
        <p:txBody>
          <a:bodyPr/>
          <a:lstStyle/>
          <a:p>
            <a:pPr eaLnBrk="1" hangingPunct="1">
              <a:spcBef>
                <a:spcPct val="0"/>
              </a:spcBef>
            </a:pPr>
            <a:endParaRPr lang="ja-JP" altLang="en-US" dirty="0" smtClean="0"/>
          </a:p>
        </p:txBody>
      </p:sp>
      <p:sp>
        <p:nvSpPr>
          <p:cNvPr id="55300" name="スライド番号プレースホルダ 3"/>
          <p:cNvSpPr>
            <a:spLocks noGrp="1"/>
          </p:cNvSpPr>
          <p:nvPr>
            <p:ph type="sldNum" sz="quarter" idx="5"/>
          </p:nvPr>
        </p:nvSpPr>
        <p:spPr>
          <a:noFill/>
        </p:spPr>
        <p:txBody>
          <a:bodyPr/>
          <a:lstStyle>
            <a:lvl1pPr defTabSz="911225" eaLnBrk="0" hangingPunct="0">
              <a:spcBef>
                <a:spcPct val="30000"/>
              </a:spcBef>
              <a:defRPr kumimoji="1" sz="1200">
                <a:solidFill>
                  <a:schemeClr val="tx1"/>
                </a:solidFill>
                <a:latin typeface="Calibri" pitchFamily="34" charset="0"/>
                <a:ea typeface="ＭＳ Ｐゴシック" charset="-128"/>
              </a:defRPr>
            </a:lvl1pPr>
            <a:lvl2pPr marL="742950" indent="-285750" defTabSz="911225" eaLnBrk="0" hangingPunct="0">
              <a:spcBef>
                <a:spcPct val="30000"/>
              </a:spcBef>
              <a:defRPr kumimoji="1" sz="1200">
                <a:solidFill>
                  <a:schemeClr val="tx1"/>
                </a:solidFill>
                <a:latin typeface="Calibri" pitchFamily="34" charset="0"/>
                <a:ea typeface="ＭＳ Ｐゴシック" charset="-128"/>
              </a:defRPr>
            </a:lvl2pPr>
            <a:lvl3pPr marL="1143000" indent="-228600" defTabSz="911225" eaLnBrk="0" hangingPunct="0">
              <a:spcBef>
                <a:spcPct val="30000"/>
              </a:spcBef>
              <a:defRPr kumimoji="1" sz="1200">
                <a:solidFill>
                  <a:schemeClr val="tx1"/>
                </a:solidFill>
                <a:latin typeface="Calibri" pitchFamily="34" charset="0"/>
                <a:ea typeface="ＭＳ Ｐゴシック" charset="-128"/>
              </a:defRPr>
            </a:lvl3pPr>
            <a:lvl4pPr marL="1600200" indent="-228600" defTabSz="911225" eaLnBrk="0" hangingPunct="0">
              <a:spcBef>
                <a:spcPct val="30000"/>
              </a:spcBef>
              <a:defRPr kumimoji="1" sz="1200">
                <a:solidFill>
                  <a:schemeClr val="tx1"/>
                </a:solidFill>
                <a:latin typeface="Calibri" pitchFamily="34" charset="0"/>
                <a:ea typeface="ＭＳ Ｐゴシック" charset="-128"/>
              </a:defRPr>
            </a:lvl4pPr>
            <a:lvl5pPr marL="2057400" indent="-228600" defTabSz="911225" eaLnBrk="0" hangingPunct="0">
              <a:spcBef>
                <a:spcPct val="30000"/>
              </a:spcBef>
              <a:defRPr kumimoji="1" sz="1200">
                <a:solidFill>
                  <a:schemeClr val="tx1"/>
                </a:solidFill>
                <a:latin typeface="Calibri" pitchFamily="34" charset="0"/>
                <a:ea typeface="ＭＳ Ｐゴシック" charset="-128"/>
              </a:defRPr>
            </a:lvl5pPr>
            <a:lvl6pPr marL="25146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6pPr>
            <a:lvl7pPr marL="29718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7pPr>
            <a:lvl8pPr marL="34290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8pPr>
            <a:lvl9pPr marL="38862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9pPr>
          </a:lstStyle>
          <a:p>
            <a:pPr eaLnBrk="1" hangingPunct="1">
              <a:spcBef>
                <a:spcPct val="0"/>
              </a:spcBef>
            </a:pPr>
            <a:fld id="{CC72AEA2-A3C2-479F-9135-7C1E92842224}" type="slidenum">
              <a:rPr lang="ja-JP" altLang="en-US" sz="1300" smtClean="0">
                <a:ea typeface="メイリオ" pitchFamily="50" charset="-128"/>
                <a:cs typeface="メイリオ" pitchFamily="50" charset="-128"/>
              </a:rPr>
              <a:pPr eaLnBrk="1" hangingPunct="1">
                <a:spcBef>
                  <a:spcPct val="0"/>
                </a:spcBef>
              </a:pPr>
              <a:t>0</a:t>
            </a:fld>
            <a:endParaRPr lang="en-US" altLang="ja-JP" sz="1300" dirty="0" smtClean="0">
              <a:ea typeface="メイリオ" pitchFamily="50" charset="-128"/>
              <a:cs typeface="メイリオ" pitchFamily="50" charset="-128"/>
            </a:endParaRPr>
          </a:p>
        </p:txBody>
      </p:sp>
    </p:spTree>
    <p:extLst>
      <p:ext uri="{BB962C8B-B14F-4D97-AF65-F5344CB8AC3E}">
        <p14:creationId xmlns:p14="http://schemas.microsoft.com/office/powerpoint/2010/main" val="11161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DAE3494-4770-42DC-B4D1-9C43ABC4FF70}" type="slidenum">
              <a:rPr lang="ja-JP" altLang="en-US" smtClean="0"/>
              <a:pPr>
                <a:defRPr/>
              </a:pPr>
              <a:t>8</a:t>
            </a:fld>
            <a:endParaRPr lang="en-US" altLang="ja-JP"/>
          </a:p>
        </p:txBody>
      </p:sp>
    </p:spTree>
    <p:extLst>
      <p:ext uri="{BB962C8B-B14F-4D97-AF65-F5344CB8AC3E}">
        <p14:creationId xmlns:p14="http://schemas.microsoft.com/office/powerpoint/2010/main" val="149111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pic>
        <p:nvPicPr>
          <p:cNvPr id="6" name="Picture 3" descr="C:\Documents and Settings\hiroyuki.watanabe\My Documents\UMLロボコン\2010\ロゴ\100528ETRC2010新ロゴ1.0\ETRC2010-logo\ETrobot_logo-4C-S.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0563" y="4413250"/>
            <a:ext cx="2800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p:cNvSpPr>
            <a:spLocks noGrp="1" noChangeArrowheads="1"/>
          </p:cNvSpPr>
          <p:nvPr>
            <p:ph type="ctrTitle"/>
          </p:nvPr>
        </p:nvSpPr>
        <p:spPr>
          <a:xfrm>
            <a:off x="2416175" y="758825"/>
            <a:ext cx="6042025" cy="1470025"/>
          </a:xfrm>
        </p:spPr>
        <p:txBody>
          <a:bodyPr/>
          <a:lstStyle>
            <a:lvl1pPr>
              <a:defRPr smtClean="0"/>
            </a:lvl1pPr>
          </a:lstStyle>
          <a:p>
            <a:pPr lvl="0"/>
            <a:r>
              <a:rPr lang="ja-JP" altLang="en-US" noProof="0" smtClean="0"/>
              <a:t>マスタ タイトルの書式設定</a:t>
            </a:r>
          </a:p>
        </p:txBody>
      </p:sp>
      <p:sp>
        <p:nvSpPr>
          <p:cNvPr id="14339" name="Rectangle 3"/>
          <p:cNvSpPr>
            <a:spLocks noGrp="1" noChangeArrowheads="1"/>
          </p:cNvSpPr>
          <p:nvPr>
            <p:ph type="subTitle" idx="1"/>
          </p:nvPr>
        </p:nvSpPr>
        <p:spPr>
          <a:xfrm>
            <a:off x="3608388" y="2514600"/>
            <a:ext cx="4806950" cy="1752600"/>
          </a:xfrm>
        </p:spPr>
        <p:txBody>
          <a:bodyPr/>
          <a:lstStyle>
            <a:lvl1pPr marL="0" indent="0" algn="ctr">
              <a:buFont typeface="Wingdings" pitchFamily="2" charset="2"/>
              <a:buNone/>
              <a:defRPr smtClean="0"/>
            </a:lvl1pPr>
          </a:lstStyle>
          <a:p>
            <a:pPr lvl="0"/>
            <a:r>
              <a:rPr lang="ja-JP" altLang="en-US" noProof="0" smtClean="0"/>
              <a:t>マスタ サブタイトルの書式設定</a:t>
            </a:r>
          </a:p>
        </p:txBody>
      </p:sp>
      <p:sp>
        <p:nvSpPr>
          <p:cNvPr id="10" name="テキスト ボックス 9"/>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1" name="Picture 2" descr="http://www.etrobo.jp/2015/images/top_headlogo201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4240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6375" y="185738"/>
            <a:ext cx="7683500" cy="657225"/>
          </a:xfr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206375" y="1060450"/>
            <a:ext cx="8794750" cy="5378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5"/>
          <p:cNvSpPr>
            <a:spLocks noGrp="1" noChangeArrowheads="1"/>
          </p:cNvSpPr>
          <p:nvPr>
            <p:ph type="sldNum" sz="quarter" idx="10"/>
          </p:nvPr>
        </p:nvSpPr>
        <p:spPr>
          <a:ln/>
        </p:spPr>
        <p:txBody>
          <a:bodyPr/>
          <a:lstStyle>
            <a:lvl1pPr>
              <a:defRPr/>
            </a:lvl1pPr>
          </a:lstStyle>
          <a:p>
            <a:pPr>
              <a:defRPr/>
            </a:pPr>
            <a:fld id="{2BCD8F39-5C04-4128-8C98-C86F96B9177A}" type="slidenum">
              <a:rPr lang="ja-JP" altLang="en-US"/>
              <a:pPr>
                <a:defRPr/>
              </a:pPr>
              <a:t>‹#›</a:t>
            </a:fld>
            <a:endParaRPr lang="en-US" altLang="ja-JP"/>
          </a:p>
        </p:txBody>
      </p:sp>
    </p:spTree>
    <p:extLst>
      <p:ext uri="{BB962C8B-B14F-4D97-AF65-F5344CB8AC3E}">
        <p14:creationId xmlns:p14="http://schemas.microsoft.com/office/powerpoint/2010/main" val="718435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375" y="185738"/>
            <a:ext cx="76835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206375" y="1060450"/>
            <a:ext cx="879475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 name="Rectangle 15"/>
          <p:cNvSpPr>
            <a:spLocks noGrp="1" noChangeArrowheads="1"/>
          </p:cNvSpPr>
          <p:nvPr>
            <p:ph type="sldNum" sz="quarter" idx="4"/>
          </p:nvPr>
        </p:nvSpPr>
        <p:spPr bwMode="auto">
          <a:xfrm>
            <a:off x="8572500" y="6535738"/>
            <a:ext cx="476250" cy="3365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7F7F7F"/>
                </a:solidFill>
                <a:latin typeface="ＭＳ Ｐゴシック" charset="-128"/>
                <a:ea typeface="ＭＳ Ｐゴシック" charset="-128"/>
                <a:cs typeface="+mn-cs"/>
              </a:defRPr>
            </a:lvl1pPr>
          </a:lstStyle>
          <a:p>
            <a:pPr>
              <a:defRPr/>
            </a:pPr>
            <a:fld id="{E09F152B-9F8F-4EC1-9B5A-C6B264EBB42E}" type="slidenum">
              <a:rPr lang="ja-JP" altLang="en-US"/>
              <a:pPr>
                <a:defRPr/>
              </a:pPr>
              <a:t>‹#›</a:t>
            </a:fld>
            <a:endParaRPr lang="en-US" altLang="ja-JP"/>
          </a:p>
        </p:txBody>
      </p:sp>
      <p:sp>
        <p:nvSpPr>
          <p:cNvPr id="11" name="角丸四角形 10"/>
          <p:cNvSpPr/>
          <p:nvPr/>
        </p:nvSpPr>
        <p:spPr>
          <a:xfrm>
            <a:off x="206375" y="87153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030" name="Picture 3" descr="C:\Documents and Settings\hiroyuki.watanabe\My Documents\UMLロボコン\2010\ロゴ\100528ETRC2010新ロゴ1.0\ETRC2010-logo\ETrobot_logo-4C-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sp>
        <p:nvSpPr>
          <p:cNvPr id="12" name="テキスト ボックス 11"/>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3" name="Picture 2" descr="http://www.etrobo.jp/2015/images/top_headlogo2011.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7" r:id="rId1"/>
    <p:sldLayoutId id="2147483736"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2pPr>
      <a:lvl3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3pPr>
      <a:lvl4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4pPr>
      <a:lvl5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5pPr>
      <a:lvl6pPr marL="4572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3"/>
          <p:cNvSpPr>
            <a:spLocks noGrp="1"/>
          </p:cNvSpPr>
          <p:nvPr>
            <p:ph type="ctrTitle"/>
          </p:nvPr>
        </p:nvSpPr>
        <p:spPr>
          <a:xfrm>
            <a:off x="180974" y="781539"/>
            <a:ext cx="6943725" cy="2228361"/>
          </a:xfrm>
        </p:spPr>
        <p:txBody>
          <a:bodyPr anchor="t" anchorCtr="0"/>
          <a:lstStyle/>
          <a:p>
            <a:pPr eaLnBrk="1" hangingPunct="1"/>
            <a:r>
              <a:rPr lang="en-US" altLang="ja-JP" sz="2400" dirty="0" smtClean="0"/>
              <a:t>ET</a:t>
            </a:r>
            <a:r>
              <a:rPr lang="ja-JP" altLang="en-US" sz="2400" dirty="0" smtClean="0"/>
              <a:t>ロボコン</a:t>
            </a:r>
            <a:r>
              <a:rPr lang="en-US" altLang="ja-JP" sz="2400" dirty="0" smtClean="0"/>
              <a:t>2015</a:t>
            </a:r>
            <a:r>
              <a:rPr lang="ja-JP" altLang="en-US" sz="2400" dirty="0" smtClean="0"/>
              <a:t>東海地区独自</a:t>
            </a:r>
            <a:r>
              <a:rPr lang="en-US" altLang="ja-JP" sz="3600" dirty="0" smtClean="0"/>
              <a:t/>
            </a:r>
            <a:br>
              <a:rPr lang="en-US" altLang="ja-JP" sz="3600" dirty="0" smtClean="0"/>
            </a:br>
            <a:r>
              <a:rPr lang="ja-JP" altLang="en-US" dirty="0" smtClean="0"/>
              <a:t>プライマリークラス実践教育</a:t>
            </a:r>
            <a:r>
              <a:rPr lang="en-US" altLang="ja-JP" dirty="0" smtClean="0"/>
              <a:t/>
            </a:r>
            <a:br>
              <a:rPr lang="en-US" altLang="ja-JP" dirty="0" smtClean="0"/>
            </a:br>
            <a:r>
              <a:rPr lang="en-US" altLang="ja-JP" dirty="0"/>
              <a:t/>
            </a:r>
            <a:br>
              <a:rPr lang="en-US" altLang="ja-JP" dirty="0"/>
            </a:br>
            <a:r>
              <a:rPr lang="en-US" altLang="ja-JP" dirty="0" smtClean="0"/>
              <a:t>    </a:t>
            </a:r>
            <a:r>
              <a:rPr lang="ja-JP" altLang="en-US" sz="3600" b="1" dirty="0"/>
              <a:t>キャリブレーション</a:t>
            </a:r>
          </a:p>
        </p:txBody>
      </p:sp>
      <p:sp>
        <p:nvSpPr>
          <p:cNvPr id="11" name="サブタイトル 5"/>
          <p:cNvSpPr>
            <a:spLocks noGrp="1"/>
          </p:cNvSpPr>
          <p:nvPr>
            <p:ph type="subTitle" idx="1"/>
          </p:nvPr>
        </p:nvSpPr>
        <p:spPr>
          <a:xfrm>
            <a:off x="6503987" y="5314950"/>
            <a:ext cx="2028825" cy="336550"/>
          </a:xfrm>
        </p:spPr>
        <p:txBody>
          <a:bodyPr anchor="t" anchorCtr="0"/>
          <a:lstStyle/>
          <a:p>
            <a:pPr eaLnBrk="1" hangingPunct="1"/>
            <a:r>
              <a:rPr lang="en-US" altLang="ja-JP" sz="1800" dirty="0" smtClean="0"/>
              <a:t>2015/06/20 </a:t>
            </a:r>
            <a:r>
              <a:rPr lang="ja-JP" altLang="en-US" sz="1800" dirty="0" smtClean="0"/>
              <a:t> </a:t>
            </a:r>
            <a:endParaRPr lang="en-US" altLang="ja-JP"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光センサ</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9</a:t>
            </a:fld>
            <a:endParaRPr lang="en-US" altLang="ja-JP"/>
          </a:p>
        </p:txBody>
      </p:sp>
      <p:sp>
        <p:nvSpPr>
          <p:cNvPr id="5" name="コンテンツ プレースホルダ 4"/>
          <p:cNvSpPr>
            <a:spLocks noGrp="1"/>
          </p:cNvSpPr>
          <p:nvPr>
            <p:ph idx="1"/>
          </p:nvPr>
        </p:nvSpPr>
        <p:spPr>
          <a:xfrm>
            <a:off x="206375" y="1060450"/>
            <a:ext cx="8794750" cy="5378450"/>
          </a:xfrm>
        </p:spPr>
        <p:txBody>
          <a:bodyPr/>
          <a:lstStyle/>
          <a:p>
            <a:pPr eaLnBrk="1" hangingPunct="1"/>
            <a:r>
              <a:rPr lang="ja-JP" altLang="en-US" dirty="0" smtClean="0"/>
              <a:t>光源によって明るさが異なっている</a:t>
            </a:r>
            <a:endParaRPr lang="en-US" altLang="ja-JP" dirty="0" smtClean="0"/>
          </a:p>
          <a:p>
            <a:pPr lvl="1" eaLnBrk="1" hangingPunct="1"/>
            <a:r>
              <a:rPr lang="ja-JP" altLang="en-US" dirty="0" smtClean="0"/>
              <a:t>蛍光灯</a:t>
            </a:r>
            <a:endParaRPr lang="en-US" altLang="ja-JP" dirty="0" smtClean="0"/>
          </a:p>
          <a:p>
            <a:pPr lvl="1" eaLnBrk="1" hangingPunct="1"/>
            <a:r>
              <a:rPr lang="ja-JP" altLang="en-US" dirty="0" smtClean="0"/>
              <a:t>白熱灯</a:t>
            </a:r>
            <a:endParaRPr lang="en-US" altLang="ja-JP" dirty="0" smtClean="0"/>
          </a:p>
          <a:p>
            <a:pPr lvl="1" eaLnBrk="1" hangingPunct="1"/>
            <a:r>
              <a:rPr lang="ja-JP" altLang="en-US" dirty="0" smtClean="0"/>
              <a:t>自然光 </a:t>
            </a:r>
            <a:r>
              <a:rPr lang="en-US" altLang="ja-JP" dirty="0" smtClean="0"/>
              <a:t>etc.</a:t>
            </a:r>
          </a:p>
          <a:p>
            <a:pPr lvl="1" eaLnBrk="1" hangingPunct="1"/>
            <a:endParaRPr lang="en-US" altLang="ja-JP" dirty="0" smtClean="0"/>
          </a:p>
          <a:p>
            <a:pPr eaLnBrk="1" hangingPunct="1"/>
            <a:r>
              <a:rPr lang="ja-JP" altLang="en-US" dirty="0" smtClean="0"/>
              <a:t>同じ光源でも条件によって明るさは異なる</a:t>
            </a:r>
            <a:endParaRPr lang="en-US" altLang="ja-JP" dirty="0" smtClean="0"/>
          </a:p>
          <a:p>
            <a:pPr lvl="1" eaLnBrk="1" hangingPunct="1"/>
            <a:r>
              <a:rPr lang="ja-JP" altLang="en-US" dirty="0" smtClean="0"/>
              <a:t>照明の数</a:t>
            </a:r>
            <a:endParaRPr lang="en-US" altLang="ja-JP" dirty="0" smtClean="0"/>
          </a:p>
          <a:p>
            <a:pPr lvl="1" eaLnBrk="1" hangingPunct="1"/>
            <a:r>
              <a:rPr lang="ja-JP" altLang="en-US" dirty="0" smtClean="0"/>
              <a:t>天井の高さ </a:t>
            </a:r>
            <a:r>
              <a:rPr lang="en-US" altLang="ja-JP" dirty="0" smtClean="0"/>
              <a:t>etc.</a:t>
            </a:r>
          </a:p>
          <a:p>
            <a:pPr lvl="1" eaLnBrk="1" hangingPunct="1"/>
            <a:endParaRPr lang="en-US" altLang="ja-JP" dirty="0" smtClean="0"/>
          </a:p>
          <a:p>
            <a:pPr eaLnBrk="1" hangingPunct="1"/>
            <a:r>
              <a:rPr lang="ja-JP" altLang="en-US" dirty="0" smtClean="0"/>
              <a:t>試走会や競技会の会場は？</a:t>
            </a:r>
            <a:endParaRPr lang="en-US" altLang="ja-JP" dirty="0" smtClean="0"/>
          </a:p>
          <a:p>
            <a:pPr lvl="1" eaLnBrk="1" hangingPunct="1"/>
            <a:r>
              <a:rPr lang="ja-JP" altLang="en-US" dirty="0" smtClean="0">
                <a:sym typeface="Wingdings" pitchFamily="2" charset="2"/>
              </a:rPr>
              <a:t>普段</a:t>
            </a:r>
            <a:r>
              <a:rPr lang="ja-JP" altLang="en-US" dirty="0" smtClean="0"/>
              <a:t>の環境とは異なることを前提とする</a:t>
            </a:r>
            <a:endParaRPr lang="en-US" altLang="ja-JP" dirty="0" smtClean="0"/>
          </a:p>
          <a:p>
            <a:pPr lvl="1" eaLnBrk="1" hangingPunct="1"/>
            <a:endParaRPr lang="ja-JP" altLang="en-US" dirty="0" smtClean="0"/>
          </a:p>
        </p:txBody>
      </p:sp>
    </p:spTree>
    <p:extLst>
      <p:ext uri="{BB962C8B-B14F-4D97-AF65-F5344CB8AC3E}">
        <p14:creationId xmlns:p14="http://schemas.microsoft.com/office/powerpoint/2010/main" val="73541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fade">
                                      <p:cBhvr>
                                        <p:cTn id="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206375" y="185738"/>
            <a:ext cx="7683500" cy="657225"/>
          </a:xfrm>
        </p:spPr>
        <p:txBody>
          <a:bodyPr/>
          <a:lstStyle/>
          <a:p>
            <a:r>
              <a:rPr kumimoji="1" lang="ja-JP" altLang="en-US" dirty="0" smtClean="0"/>
              <a:t>光センサ</a:t>
            </a:r>
            <a:endParaRPr kumimoji="1" lang="ja-JP" altLang="en-US" dirty="0"/>
          </a:p>
        </p:txBody>
      </p:sp>
      <p:pic>
        <p:nvPicPr>
          <p:cNvPr id="7" name="図 6"/>
          <p:cNvPicPr>
            <a:picLocks noChangeAspect="1"/>
          </p:cNvPicPr>
          <p:nvPr/>
        </p:nvPicPr>
        <p:blipFill>
          <a:blip r:embed="rId2"/>
          <a:stretch>
            <a:fillRect/>
          </a:stretch>
        </p:blipFill>
        <p:spPr>
          <a:xfrm>
            <a:off x="53975" y="982663"/>
            <a:ext cx="8933085" cy="5420074"/>
          </a:xfrm>
          <a:prstGeom prst="rect">
            <a:avLst/>
          </a:prstGeom>
        </p:spPr>
      </p:pic>
      <p:sp>
        <p:nvSpPr>
          <p:cNvPr id="8" name="テキスト ボックス 7"/>
          <p:cNvSpPr txBox="1"/>
          <p:nvPr/>
        </p:nvSpPr>
        <p:spPr>
          <a:xfrm>
            <a:off x="3708400" y="6436713"/>
            <a:ext cx="2387600" cy="246221"/>
          </a:xfrm>
          <a:prstGeom prst="rect">
            <a:avLst/>
          </a:prstGeom>
          <a:noFill/>
        </p:spPr>
        <p:txBody>
          <a:bodyPr wrap="square" rtlCol="0">
            <a:spAutoFit/>
          </a:bodyPr>
          <a:lstStyle/>
          <a:p>
            <a:r>
              <a:rPr kumimoji="1" lang="ja-JP" altLang="en-US" sz="1000" dirty="0" smtClean="0">
                <a:latin typeface="メイリオ" pitchFamily="50" charset="-128"/>
                <a:ea typeface="メイリオ" pitchFamily="50" charset="-128"/>
              </a:rPr>
              <a:t>開発環境・要素技術セミナー資料より</a:t>
            </a:r>
          </a:p>
        </p:txBody>
      </p:sp>
      <p:sp>
        <p:nvSpPr>
          <p:cNvPr id="9" name="スライド番号プレースホルダー 3"/>
          <p:cNvSpPr>
            <a:spLocks noGrp="1"/>
          </p:cNvSpPr>
          <p:nvPr>
            <p:ph type="sldNum" sz="quarter" idx="10"/>
          </p:nvPr>
        </p:nvSpPr>
        <p:spPr>
          <a:xfrm>
            <a:off x="8572500" y="6535738"/>
            <a:ext cx="476250" cy="336550"/>
          </a:xfrm>
        </p:spPr>
        <p:txBody>
          <a:bodyPr/>
          <a:lstStyle/>
          <a:p>
            <a:pPr>
              <a:defRPr/>
            </a:pPr>
            <a:fld id="{2BCD8F39-5C04-4128-8C98-C86F96B9177A}" type="slidenum">
              <a:rPr lang="ja-JP" altLang="en-US" smtClean="0"/>
              <a:pPr>
                <a:defRPr/>
              </a:pPr>
              <a:t>10</a:t>
            </a:fld>
            <a:endParaRPr lang="en-US" altLang="ja-JP" dirty="0"/>
          </a:p>
        </p:txBody>
      </p:sp>
    </p:spTree>
    <p:extLst>
      <p:ext uri="{BB962C8B-B14F-4D97-AF65-F5344CB8AC3E}">
        <p14:creationId xmlns:p14="http://schemas.microsoft.com/office/powerpoint/2010/main" val="3862727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光センサ</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11</a:t>
            </a:fld>
            <a:endParaRPr lang="en-US" altLang="ja-JP" dirty="0"/>
          </a:p>
        </p:txBody>
      </p:sp>
      <p:sp>
        <p:nvSpPr>
          <p:cNvPr id="5" name="コンテンツ プレースホルダ 4"/>
          <p:cNvSpPr>
            <a:spLocks noGrp="1"/>
          </p:cNvSpPr>
          <p:nvPr>
            <p:ph idx="1"/>
          </p:nvPr>
        </p:nvSpPr>
        <p:spPr>
          <a:xfrm>
            <a:off x="206375" y="1060450"/>
            <a:ext cx="8794750" cy="5378450"/>
          </a:xfrm>
        </p:spPr>
        <p:txBody>
          <a:bodyPr/>
          <a:lstStyle/>
          <a:p>
            <a:pPr eaLnBrk="1" hangingPunct="1"/>
            <a:r>
              <a:rPr lang="ja-JP" altLang="en-US" dirty="0" smtClean="0"/>
              <a:t>解決方法は？</a:t>
            </a:r>
            <a:endParaRPr lang="en-US" altLang="ja-JP" dirty="0" smtClean="0"/>
          </a:p>
          <a:p>
            <a:pPr lvl="1" eaLnBrk="1" hangingPunct="1"/>
            <a:r>
              <a:rPr lang="ja-JP" altLang="en-US" dirty="0" smtClean="0"/>
              <a:t>走行前に黒線と白地の明るさを計測する</a:t>
            </a:r>
            <a:endParaRPr lang="en-US" altLang="ja-JP" dirty="0" smtClean="0"/>
          </a:p>
          <a:p>
            <a:pPr marL="914400" lvl="2" indent="0" eaLnBrk="1" hangingPunct="1">
              <a:buFont typeface="Wingdings" pitchFamily="2" charset="2"/>
              <a:buNone/>
            </a:pPr>
            <a:r>
              <a:rPr lang="en-US" altLang="ja-JP" sz="2400" dirty="0" smtClean="0">
                <a:sym typeface="Wingdings" pitchFamily="2" charset="2"/>
              </a:rPr>
              <a:t> </a:t>
            </a:r>
            <a:r>
              <a:rPr lang="ja-JP" altLang="en-US" sz="2400" dirty="0" smtClean="0"/>
              <a:t>計測した明るさからしきい値を求める</a:t>
            </a:r>
            <a:endParaRPr lang="en-US" altLang="ja-JP" sz="2400" dirty="0" smtClean="0"/>
          </a:p>
          <a:p>
            <a:pPr lvl="1" eaLnBrk="1" hangingPunct="1"/>
            <a:r>
              <a:rPr lang="ja-JP" altLang="en-US" dirty="0" smtClean="0"/>
              <a:t>競技時はキャリブレーション用の時間が設けられている</a:t>
            </a:r>
            <a:endParaRPr lang="en-US" altLang="ja-JP" dirty="0" smtClean="0"/>
          </a:p>
          <a:p>
            <a:pPr lvl="1" eaLnBrk="1" hangingPunct="1"/>
            <a:endParaRPr lang="en-US" altLang="ja-JP" dirty="0" smtClean="0"/>
          </a:p>
          <a:p>
            <a:pPr eaLnBrk="1" hangingPunct="1"/>
            <a:r>
              <a:rPr lang="ja-JP" altLang="en-US" dirty="0" smtClean="0"/>
              <a:t>光センサのキャリブレーション</a:t>
            </a:r>
            <a:endParaRPr lang="en-US" altLang="ja-JP" dirty="0" smtClean="0"/>
          </a:p>
          <a:p>
            <a:pPr lvl="1" eaLnBrk="1" hangingPunct="1"/>
            <a:r>
              <a:rPr lang="ja-JP" altLang="en-US" dirty="0" smtClean="0"/>
              <a:t>走行体の状態は？</a:t>
            </a:r>
            <a:endParaRPr lang="en-US" altLang="ja-JP" dirty="0" smtClean="0"/>
          </a:p>
          <a:p>
            <a:pPr lvl="1" eaLnBrk="1" hangingPunct="1"/>
            <a:r>
              <a:rPr lang="en-US" altLang="ja-JP" dirty="0" smtClean="0"/>
              <a:t>1 </a:t>
            </a:r>
            <a:r>
              <a:rPr lang="ja-JP" altLang="en-US" dirty="0" smtClean="0"/>
              <a:t>回の計測で良い？</a:t>
            </a:r>
            <a:endParaRPr lang="en-US" altLang="ja-JP" dirty="0" smtClean="0"/>
          </a:p>
          <a:p>
            <a:pPr lvl="1" eaLnBrk="1" hangingPunct="1"/>
            <a:r>
              <a:rPr lang="ja-JP" altLang="en-US" dirty="0" smtClean="0">
                <a:solidFill>
                  <a:srgbClr val="0070C0"/>
                </a:solidFill>
              </a:rPr>
              <a:t>演習時間に実装します</a:t>
            </a:r>
            <a:endParaRPr lang="en-US" altLang="ja-JP" dirty="0" smtClean="0">
              <a:solidFill>
                <a:srgbClr val="0070C0"/>
              </a:solidFill>
            </a:endParaRPr>
          </a:p>
        </p:txBody>
      </p:sp>
    </p:spTree>
    <p:extLst>
      <p:ext uri="{BB962C8B-B14F-4D97-AF65-F5344CB8AC3E}">
        <p14:creationId xmlns:p14="http://schemas.microsoft.com/office/powerpoint/2010/main" val="48084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a:lstStyle/>
          <a:p>
            <a:r>
              <a:rPr kumimoji="1" lang="ja-JP" altLang="en-US" dirty="0" smtClean="0"/>
              <a:t>キャリブレーション演習</a:t>
            </a:r>
            <a:endParaRPr kumimoji="1" lang="ja-JP" altLang="en-US" dirty="0"/>
          </a:p>
        </p:txBody>
      </p:sp>
      <p:sp>
        <p:nvSpPr>
          <p:cNvPr id="4" name="スライド番号プレースホルダー 3"/>
          <p:cNvSpPr>
            <a:spLocks noGrp="1"/>
          </p:cNvSpPr>
          <p:nvPr>
            <p:ph type="sldNum" sz="quarter" idx="4294967295"/>
          </p:nvPr>
        </p:nvSpPr>
        <p:spPr>
          <a:xfrm>
            <a:off x="8667750" y="6535738"/>
            <a:ext cx="476250" cy="336550"/>
          </a:xfrm>
        </p:spPr>
        <p:txBody>
          <a:bodyPr/>
          <a:lstStyle/>
          <a:p>
            <a:pPr>
              <a:defRPr/>
            </a:pPr>
            <a:fld id="{2BCD8F39-5C04-4128-8C98-C86F96B9177A}" type="slidenum">
              <a:rPr lang="ja-JP" altLang="en-US" smtClean="0"/>
              <a:pPr>
                <a:defRPr/>
              </a:pPr>
              <a:t>12</a:t>
            </a:fld>
            <a:endParaRPr lang="en-US" altLang="ja-JP"/>
          </a:p>
        </p:txBody>
      </p:sp>
    </p:spTree>
    <p:extLst>
      <p:ext uri="{BB962C8B-B14F-4D97-AF65-F5344CB8AC3E}">
        <p14:creationId xmlns:p14="http://schemas.microsoft.com/office/powerpoint/2010/main" val="204561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a:t>
            </a:r>
            <a:r>
              <a:rPr lang="ja-JP" altLang="en-US" dirty="0" smtClean="0"/>
              <a:t>準備①</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13</a:t>
            </a:fld>
            <a:endParaRPr lang="en-US" altLang="ja-JP"/>
          </a:p>
        </p:txBody>
      </p:sp>
      <p:sp>
        <p:nvSpPr>
          <p:cNvPr id="5" name="コンテンツ プレースホルダ 4"/>
          <p:cNvSpPr>
            <a:spLocks noGrp="1"/>
          </p:cNvSpPr>
          <p:nvPr>
            <p:ph idx="1"/>
          </p:nvPr>
        </p:nvSpPr>
        <p:spPr>
          <a:xfrm>
            <a:off x="206375" y="1060450"/>
            <a:ext cx="8794750" cy="5378450"/>
          </a:xfrm>
        </p:spPr>
        <p:txBody>
          <a:bodyPr/>
          <a:lstStyle/>
          <a:p>
            <a:pPr eaLnBrk="1" hangingPunct="1"/>
            <a:r>
              <a:rPr lang="ja-JP" altLang="en-US" dirty="0" smtClean="0"/>
              <a:t>規約通りに組み立てられていますか？</a:t>
            </a:r>
            <a:endParaRPr lang="en-US" altLang="ja-JP" dirty="0" smtClean="0"/>
          </a:p>
          <a:p>
            <a:pPr eaLnBrk="1" hangingPunct="1"/>
            <a:endParaRPr lang="en-US" altLang="ja-JP" sz="1000" dirty="0" smtClean="0"/>
          </a:p>
          <a:p>
            <a:pPr marL="0" indent="0" eaLnBrk="1" hangingPunct="1">
              <a:buNone/>
            </a:pPr>
            <a:endParaRPr lang="en-US" altLang="ja-JP" sz="2400" dirty="0" smtClean="0"/>
          </a:p>
          <a:p>
            <a:pPr marL="0" indent="0" eaLnBrk="1" hangingPunct="1">
              <a:buNone/>
            </a:pPr>
            <a:r>
              <a:rPr lang="ja-JP" altLang="en-US" sz="2400" dirty="0" smtClean="0"/>
              <a:t>    </a:t>
            </a:r>
            <a:r>
              <a:rPr lang="en-US" altLang="ja-JP" sz="2400" dirty="0" err="1" smtClean="0"/>
              <a:t>NXTway</a:t>
            </a:r>
            <a:r>
              <a:rPr lang="ja-JP" altLang="en-US" sz="2400" dirty="0" err="1" smtClean="0"/>
              <a:t>、</a:t>
            </a:r>
            <a:r>
              <a:rPr lang="en-US" altLang="ja-JP" sz="2400" dirty="0" smtClean="0"/>
              <a:t>EV3way</a:t>
            </a:r>
            <a:r>
              <a:rPr lang="ja-JP" altLang="en-US" sz="2400" dirty="0" smtClean="0"/>
              <a:t> ともに</a:t>
            </a:r>
            <a:endParaRPr lang="en-US" altLang="ja-JP" sz="2400" dirty="0" smtClean="0"/>
          </a:p>
          <a:p>
            <a:pPr marL="0" indent="0" eaLnBrk="1" hangingPunct="1">
              <a:buNone/>
            </a:pPr>
            <a:r>
              <a:rPr lang="ja-JP" altLang="en-US" sz="2400" dirty="0"/>
              <a:t> </a:t>
            </a:r>
            <a:r>
              <a:rPr lang="ja-JP" altLang="en-US" sz="2400" dirty="0" smtClean="0"/>
              <a:t>    </a:t>
            </a:r>
            <a:r>
              <a:rPr lang="en-US" altLang="ja-JP" sz="2400" dirty="0" smtClean="0"/>
              <a:t>	</a:t>
            </a:r>
            <a:r>
              <a:rPr lang="ja-JP" altLang="en-US" sz="2400" dirty="0" smtClean="0"/>
              <a:t>右側 ⇒ ジャイロセンサ</a:t>
            </a:r>
            <a:endParaRPr lang="en-US" altLang="ja-JP" sz="2400" dirty="0" smtClean="0"/>
          </a:p>
          <a:p>
            <a:pPr marL="0" indent="0" eaLnBrk="1" hangingPunct="1">
              <a:buNone/>
            </a:pPr>
            <a:r>
              <a:rPr lang="ja-JP" altLang="en-US" sz="2400" dirty="0"/>
              <a:t> </a:t>
            </a:r>
            <a:r>
              <a:rPr lang="ja-JP" altLang="en-US" sz="2400" dirty="0" smtClean="0"/>
              <a:t>   </a:t>
            </a:r>
            <a:r>
              <a:rPr lang="en-US" altLang="ja-JP" sz="2400" dirty="0" smtClean="0"/>
              <a:t>	</a:t>
            </a:r>
            <a:r>
              <a:rPr lang="ja-JP" altLang="en-US" sz="2400" dirty="0" smtClean="0"/>
              <a:t>左側 ⇒ タッチセンサ</a:t>
            </a:r>
            <a:endParaRPr lang="en-US" altLang="ja-JP" sz="2400" dirty="0" smtClean="0"/>
          </a:p>
          <a:p>
            <a:pPr marL="0" indent="0" eaLnBrk="1" hangingPunct="1">
              <a:buNone/>
            </a:pPr>
            <a:endParaRPr lang="en-US" altLang="ja-JP" dirty="0" smtClean="0"/>
          </a:p>
          <a:p>
            <a:pPr marL="0" indent="0" eaLnBrk="1" hangingPunct="1">
              <a:buNone/>
            </a:pPr>
            <a:endParaRPr lang="en-US" altLang="ja-JP" dirty="0" smtClean="0"/>
          </a:p>
        </p:txBody>
      </p:sp>
      <p:pic>
        <p:nvPicPr>
          <p:cNvPr id="7" name="図 6"/>
          <p:cNvPicPr>
            <a:picLocks noChangeAspect="1"/>
          </p:cNvPicPr>
          <p:nvPr/>
        </p:nvPicPr>
        <p:blipFill>
          <a:blip r:embed="rId2"/>
          <a:stretch>
            <a:fillRect/>
          </a:stretch>
        </p:blipFill>
        <p:spPr>
          <a:xfrm>
            <a:off x="5075237" y="3484664"/>
            <a:ext cx="2690813" cy="2194131"/>
          </a:xfrm>
          <a:prstGeom prst="rect">
            <a:avLst/>
          </a:prstGeom>
        </p:spPr>
      </p:pic>
    </p:spTree>
    <p:extLst>
      <p:ext uri="{BB962C8B-B14F-4D97-AF65-F5344CB8AC3E}">
        <p14:creationId xmlns:p14="http://schemas.microsoft.com/office/powerpoint/2010/main" val="56011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演習</a:t>
            </a:r>
            <a:r>
              <a:rPr lang="ja-JP" altLang="en-US" dirty="0" smtClean="0"/>
              <a:t>準備②</a:t>
            </a:r>
            <a:endParaRPr kumimoji="1" lang="ja-JP" altLang="en-US" dirty="0"/>
          </a:p>
        </p:txBody>
      </p:sp>
      <p:sp>
        <p:nvSpPr>
          <p:cNvPr id="3" name="コンテンツ プレースホルダー 2"/>
          <p:cNvSpPr>
            <a:spLocks noGrp="1"/>
          </p:cNvSpPr>
          <p:nvPr>
            <p:ph idx="1"/>
          </p:nvPr>
        </p:nvSpPr>
        <p:spPr/>
        <p:txBody>
          <a:bodyPr/>
          <a:lstStyle/>
          <a:p>
            <a:pPr eaLnBrk="1" hangingPunct="1"/>
            <a:r>
              <a:rPr lang="ja-JP" altLang="en-US" dirty="0"/>
              <a:t>事前配布</a:t>
            </a:r>
            <a:r>
              <a:rPr lang="ja-JP" altLang="en-US" dirty="0" smtClean="0"/>
              <a:t>ソフトのビルド</a:t>
            </a:r>
            <a:endParaRPr lang="en-US" altLang="ja-JP" dirty="0" smtClean="0"/>
          </a:p>
          <a:p>
            <a:pPr lvl="1" eaLnBrk="1" hangingPunct="1"/>
            <a:r>
              <a:rPr lang="ja-JP" altLang="en-US" dirty="0" smtClean="0"/>
              <a:t>ＮＸＴ</a:t>
            </a:r>
            <a:r>
              <a:rPr lang="ja-JP" altLang="en-US" sz="2000" dirty="0" smtClean="0"/>
              <a:t>（Ｃ＋＋）</a:t>
            </a:r>
            <a:endParaRPr lang="en-US" altLang="ja-JP" sz="2000" dirty="0" smtClean="0"/>
          </a:p>
          <a:p>
            <a:pPr marL="457200" lvl="1" indent="0" eaLnBrk="1" hangingPunct="1">
              <a:buNone/>
            </a:pPr>
            <a:r>
              <a:rPr lang="ja-JP" altLang="en-US" dirty="0" smtClean="0"/>
              <a:t>     </a:t>
            </a:r>
            <a:r>
              <a:rPr lang="en-US" altLang="ja-JP" sz="2000" dirty="0" smtClean="0"/>
              <a:t>C:\Cygwin\nxtOSEK</a:t>
            </a:r>
            <a:r>
              <a:rPr lang="ja-JP" altLang="en-US" sz="2000" dirty="0" smtClean="0"/>
              <a:t>に「</a:t>
            </a:r>
            <a:r>
              <a:rPr lang="en-US" altLang="ja-JP" sz="2000" dirty="0" smtClean="0"/>
              <a:t>workspace</a:t>
            </a:r>
            <a:r>
              <a:rPr lang="ja-JP" altLang="en-US" sz="2000" dirty="0" smtClean="0"/>
              <a:t>」フォルダを作成</a:t>
            </a:r>
            <a:endParaRPr lang="en-US" altLang="ja-JP" sz="2000" dirty="0" smtClean="0"/>
          </a:p>
          <a:p>
            <a:pPr marL="457200" lvl="1" indent="0" eaLnBrk="1" hangingPunct="1">
              <a:buNone/>
            </a:pPr>
            <a:r>
              <a:rPr lang="ja-JP" altLang="en-US" sz="2000" dirty="0"/>
              <a:t> </a:t>
            </a:r>
            <a:r>
              <a:rPr lang="ja-JP" altLang="en-US" sz="2000" dirty="0" smtClean="0"/>
              <a:t>     </a:t>
            </a:r>
            <a:r>
              <a:rPr lang="en-US" altLang="ja-JP" sz="2000" dirty="0" smtClean="0"/>
              <a:t>workspace</a:t>
            </a:r>
            <a:r>
              <a:rPr lang="ja-JP" altLang="en-US" sz="2000" dirty="0" smtClean="0"/>
              <a:t>に、「</a:t>
            </a:r>
            <a:r>
              <a:rPr lang="en-US" altLang="ja-JP" sz="2000" dirty="0" err="1" smtClean="0"/>
              <a:t>tokaiorg_nxt_cpp</a:t>
            </a:r>
            <a:r>
              <a:rPr lang="ja-JP" altLang="en-US" sz="2000" dirty="0" smtClean="0"/>
              <a:t>」全体をコピー</a:t>
            </a:r>
            <a:endParaRPr lang="en-US" altLang="ja-JP" dirty="0"/>
          </a:p>
          <a:p>
            <a:pPr lvl="1" eaLnBrk="1" hangingPunct="1"/>
            <a:r>
              <a:rPr lang="ja-JP" altLang="en-US" dirty="0" smtClean="0"/>
              <a:t>ＥＶ３</a:t>
            </a:r>
            <a:r>
              <a:rPr lang="ja-JP" altLang="en-US" sz="2000" dirty="0" smtClean="0"/>
              <a:t>（Ｃ＋＋）</a:t>
            </a:r>
            <a:endParaRPr lang="en-US" altLang="ja-JP" sz="2000" dirty="0" smtClean="0"/>
          </a:p>
          <a:p>
            <a:pPr marL="0" indent="0" eaLnBrk="1" hangingPunct="1">
              <a:buNone/>
            </a:pPr>
            <a:r>
              <a:rPr lang="ja-JP" altLang="en-US" sz="2000" dirty="0"/>
              <a:t> </a:t>
            </a:r>
            <a:r>
              <a:rPr lang="ja-JP" altLang="en-US" sz="2000" dirty="0" smtClean="0"/>
              <a:t>          </a:t>
            </a:r>
            <a:r>
              <a:rPr lang="en-US" altLang="ja-JP" sz="2000" dirty="0" smtClean="0"/>
              <a:t>C:\Cygwin\hrp2\workspace</a:t>
            </a:r>
            <a:r>
              <a:rPr lang="ja-JP" altLang="en-US" sz="2000" dirty="0"/>
              <a:t>に</a:t>
            </a:r>
            <a:r>
              <a:rPr lang="ja-JP" altLang="en-US" sz="2000" dirty="0" smtClean="0"/>
              <a:t>、</a:t>
            </a:r>
            <a:endParaRPr lang="en-US" altLang="ja-JP" sz="2000" dirty="0" smtClean="0"/>
          </a:p>
          <a:p>
            <a:pPr marL="0" indent="0" eaLnBrk="1" hangingPunct="1">
              <a:buNone/>
            </a:pPr>
            <a:r>
              <a:rPr lang="en-US" altLang="ja-JP" sz="2000" dirty="0"/>
              <a:t> </a:t>
            </a:r>
            <a:r>
              <a:rPr lang="en-US" altLang="ja-JP" sz="2000" dirty="0" smtClean="0"/>
              <a:t>              </a:t>
            </a:r>
            <a:r>
              <a:rPr lang="ja-JP" altLang="en-US" sz="2000" dirty="0" smtClean="0"/>
              <a:t>「</a:t>
            </a:r>
            <a:r>
              <a:rPr lang="en-US" altLang="ja-JP" sz="2000" dirty="0" smtClean="0"/>
              <a:t>tokaiorg_ev3_cpp</a:t>
            </a:r>
            <a:r>
              <a:rPr lang="ja-JP" altLang="en-US" sz="2000" dirty="0"/>
              <a:t>」全体をコピー</a:t>
            </a:r>
            <a:endParaRPr lang="en-US" altLang="ja-JP" sz="2000" dirty="0" smtClean="0"/>
          </a:p>
          <a:p>
            <a:pPr marL="0" indent="0" eaLnBrk="1" hangingPunct="1">
              <a:buNone/>
            </a:pPr>
            <a:endParaRPr lang="en-US" altLang="ja-JP"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14</a:t>
            </a:fld>
            <a:endParaRPr lang="en-US" altLang="ja-JP"/>
          </a:p>
        </p:txBody>
      </p:sp>
      <p:sp>
        <p:nvSpPr>
          <p:cNvPr id="5" name="フローチャート: 書類 4"/>
          <p:cNvSpPr/>
          <p:nvPr/>
        </p:nvSpPr>
        <p:spPr>
          <a:xfrm>
            <a:off x="698500" y="4114800"/>
            <a:ext cx="3797300" cy="1879600"/>
          </a:xfrm>
          <a:prstGeom prst="flowChartDocumen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bodyPr>
          <a:lstStyle/>
          <a:p>
            <a:r>
              <a:rPr kumimoji="1" lang="en-US" altLang="ja-JP" sz="1600" dirty="0" smtClean="0">
                <a:solidFill>
                  <a:schemeClr val="tx1"/>
                </a:solidFill>
              </a:rPr>
              <a:t>C:Cygwin\nxtOSEK\workspace</a:t>
            </a:r>
          </a:p>
          <a:p>
            <a:r>
              <a:rPr lang="en-US" altLang="ja-JP" sz="1600" dirty="0">
                <a:solidFill>
                  <a:schemeClr val="tx1"/>
                </a:solidFill>
              </a:rPr>
              <a:t> </a:t>
            </a:r>
            <a:r>
              <a:rPr lang="en-US" altLang="ja-JP" sz="1600" dirty="0" smtClean="0">
                <a:solidFill>
                  <a:schemeClr val="tx1"/>
                </a:solidFill>
              </a:rPr>
              <a:t> </a:t>
            </a:r>
            <a:r>
              <a:rPr lang="ja-JP" altLang="en-US" sz="1600" dirty="0" smtClean="0">
                <a:solidFill>
                  <a:schemeClr val="tx1"/>
                </a:solidFill>
              </a:rPr>
              <a:t> └ </a:t>
            </a:r>
            <a:r>
              <a:rPr lang="en-US" altLang="ja-JP" sz="1600" dirty="0" err="1" smtClean="0">
                <a:solidFill>
                  <a:schemeClr val="tx1"/>
                </a:solidFill>
              </a:rPr>
              <a:t>tokaiorg_nxt_cpp</a:t>
            </a:r>
            <a:endParaRPr lang="en-US" altLang="ja-JP" sz="1600" dirty="0" smtClean="0">
              <a:solidFill>
                <a:schemeClr val="tx1"/>
              </a:solidFill>
            </a:endParaRPr>
          </a:p>
          <a:p>
            <a:r>
              <a:rPr kumimoji="1" lang="en-US" altLang="ja-JP" sz="1600" dirty="0">
                <a:solidFill>
                  <a:schemeClr val="tx1"/>
                </a:solidFill>
              </a:rPr>
              <a:t> </a:t>
            </a:r>
            <a:r>
              <a:rPr kumimoji="1" lang="en-US" altLang="ja-JP" sz="1600" dirty="0" smtClean="0">
                <a:solidFill>
                  <a:schemeClr val="tx1"/>
                </a:solidFill>
              </a:rPr>
              <a:t>        </a:t>
            </a:r>
            <a:r>
              <a:rPr kumimoji="1" lang="ja-JP" altLang="en-US" sz="1600" dirty="0" smtClean="0">
                <a:solidFill>
                  <a:schemeClr val="tx1"/>
                </a:solidFill>
              </a:rPr>
              <a:t>├ </a:t>
            </a:r>
            <a:r>
              <a:rPr kumimoji="1" lang="en-US" altLang="ja-JP" sz="1600" dirty="0" smtClean="0">
                <a:solidFill>
                  <a:schemeClr val="tx1"/>
                </a:solidFill>
              </a:rPr>
              <a:t>Main.cpp</a:t>
            </a:r>
            <a:r>
              <a:rPr kumimoji="1" lang="ja-JP" altLang="en-US" sz="1600" dirty="0" smtClean="0">
                <a:solidFill>
                  <a:schemeClr val="tx1"/>
                </a:solidFill>
              </a:rPr>
              <a:t> など</a:t>
            </a:r>
            <a:endParaRPr kumimoji="1" lang="en-US" altLang="ja-JP" sz="1600" dirty="0" smtClean="0">
              <a:solidFill>
                <a:schemeClr val="tx1"/>
              </a:solidFill>
            </a:endParaRPr>
          </a:p>
          <a:p>
            <a:r>
              <a:rPr lang="ja-JP" altLang="en-US" sz="1600" dirty="0">
                <a:solidFill>
                  <a:schemeClr val="tx1"/>
                </a:solidFill>
              </a:rPr>
              <a:t> </a:t>
            </a:r>
            <a:r>
              <a:rPr lang="ja-JP" altLang="en-US" sz="1600" dirty="0" smtClean="0">
                <a:solidFill>
                  <a:schemeClr val="tx1"/>
                </a:solidFill>
              </a:rPr>
              <a:t>        ├ </a:t>
            </a:r>
            <a:r>
              <a:rPr lang="en-US" altLang="ja-JP" sz="1600" dirty="0" smtClean="0">
                <a:solidFill>
                  <a:schemeClr val="tx1"/>
                </a:solidFill>
              </a:rPr>
              <a:t>app</a:t>
            </a:r>
          </a:p>
          <a:p>
            <a:r>
              <a:rPr kumimoji="1" lang="en-US" altLang="ja-JP" sz="1600" dirty="0">
                <a:solidFill>
                  <a:schemeClr val="tx1"/>
                </a:solidFill>
              </a:rPr>
              <a:t> </a:t>
            </a:r>
            <a:r>
              <a:rPr kumimoji="1" lang="en-US" altLang="ja-JP" sz="1600" dirty="0" smtClean="0">
                <a:solidFill>
                  <a:schemeClr val="tx1"/>
                </a:solidFill>
              </a:rPr>
              <a:t>        </a:t>
            </a:r>
            <a:r>
              <a:rPr kumimoji="1" lang="ja-JP" altLang="en-US" sz="1600" dirty="0" smtClean="0">
                <a:solidFill>
                  <a:schemeClr val="tx1"/>
                </a:solidFill>
              </a:rPr>
              <a:t>│  </a:t>
            </a:r>
            <a:r>
              <a:rPr lang="ja-JP" altLang="en-US" sz="1600" dirty="0" smtClean="0">
                <a:solidFill>
                  <a:schemeClr val="tx1"/>
                </a:solidFill>
              </a:rPr>
              <a:t>├</a:t>
            </a:r>
            <a:r>
              <a:rPr kumimoji="1" lang="ja-JP" altLang="en-US" sz="1600" dirty="0" smtClean="0">
                <a:solidFill>
                  <a:schemeClr val="tx1"/>
                </a:solidFill>
              </a:rPr>
              <a:t>  </a:t>
            </a:r>
            <a:r>
              <a:rPr kumimoji="1" lang="en-US" altLang="ja-JP" sz="1600" dirty="0" smtClean="0">
                <a:solidFill>
                  <a:schemeClr val="tx1"/>
                </a:solidFill>
              </a:rPr>
              <a:t>…</a:t>
            </a:r>
          </a:p>
          <a:p>
            <a:r>
              <a:rPr lang="ja-JP" altLang="en-US" sz="1600" dirty="0">
                <a:solidFill>
                  <a:schemeClr val="tx1"/>
                </a:solidFill>
              </a:rPr>
              <a:t> </a:t>
            </a:r>
            <a:r>
              <a:rPr lang="ja-JP" altLang="en-US" sz="1600" dirty="0" smtClean="0">
                <a:solidFill>
                  <a:schemeClr val="tx1"/>
                </a:solidFill>
              </a:rPr>
              <a:t>        └ </a:t>
            </a:r>
            <a:r>
              <a:rPr lang="en-US" altLang="ja-JP" sz="1600" dirty="0" smtClean="0">
                <a:solidFill>
                  <a:schemeClr val="tx1"/>
                </a:solidFill>
              </a:rPr>
              <a:t>unit</a:t>
            </a:r>
          </a:p>
          <a:p>
            <a:r>
              <a:rPr kumimoji="1" lang="ja-JP" altLang="en-US" sz="1600" dirty="0">
                <a:solidFill>
                  <a:schemeClr val="tx1"/>
                </a:solidFill>
              </a:rPr>
              <a:t> </a:t>
            </a:r>
            <a:r>
              <a:rPr kumimoji="1" lang="ja-JP" altLang="en-US" sz="1600" dirty="0" smtClean="0">
                <a:solidFill>
                  <a:schemeClr val="tx1"/>
                </a:solidFill>
              </a:rPr>
              <a:t>             </a:t>
            </a:r>
            <a:r>
              <a:rPr lang="ja-JP" altLang="en-US" sz="1600" dirty="0" smtClean="0">
                <a:solidFill>
                  <a:schemeClr val="tx1"/>
                </a:solidFill>
              </a:rPr>
              <a:t>├  </a:t>
            </a:r>
            <a:r>
              <a:rPr lang="en-US" altLang="ja-JP" sz="1600" dirty="0">
                <a:solidFill>
                  <a:schemeClr val="tx1"/>
                </a:solidFill>
              </a:rPr>
              <a:t>…</a:t>
            </a:r>
            <a:endParaRPr kumimoji="1" lang="en-US" altLang="ja-JP" sz="1600" dirty="0" smtClean="0">
              <a:solidFill>
                <a:schemeClr val="tx1"/>
              </a:solidFill>
            </a:endParaRPr>
          </a:p>
        </p:txBody>
      </p:sp>
      <p:sp>
        <p:nvSpPr>
          <p:cNvPr id="6" name="フローチャート: 書類 5"/>
          <p:cNvSpPr/>
          <p:nvPr/>
        </p:nvSpPr>
        <p:spPr>
          <a:xfrm>
            <a:off x="4849812" y="4114800"/>
            <a:ext cx="3797300" cy="1879600"/>
          </a:xfrm>
          <a:prstGeom prst="flowChartDocumen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bodyPr>
          <a:lstStyle/>
          <a:p>
            <a:r>
              <a:rPr kumimoji="1" lang="en-US" altLang="ja-JP" sz="1600" dirty="0" smtClean="0">
                <a:solidFill>
                  <a:schemeClr val="tx1"/>
                </a:solidFill>
              </a:rPr>
              <a:t>C:Cygwin\hrp2\workspace</a:t>
            </a:r>
          </a:p>
          <a:p>
            <a:r>
              <a:rPr lang="en-US" altLang="ja-JP" sz="1600" dirty="0">
                <a:solidFill>
                  <a:schemeClr val="tx1"/>
                </a:solidFill>
              </a:rPr>
              <a:t> </a:t>
            </a:r>
            <a:r>
              <a:rPr lang="en-US" altLang="ja-JP" sz="1600" dirty="0" smtClean="0">
                <a:solidFill>
                  <a:schemeClr val="tx1"/>
                </a:solidFill>
              </a:rPr>
              <a:t> </a:t>
            </a:r>
            <a:r>
              <a:rPr lang="ja-JP" altLang="en-US" sz="1600" dirty="0" smtClean="0">
                <a:solidFill>
                  <a:schemeClr val="tx1"/>
                </a:solidFill>
              </a:rPr>
              <a:t> └ </a:t>
            </a:r>
            <a:r>
              <a:rPr lang="en-US" altLang="ja-JP" sz="1600" dirty="0" smtClean="0">
                <a:solidFill>
                  <a:schemeClr val="tx1"/>
                </a:solidFill>
              </a:rPr>
              <a:t>tokaiorg_ev3_cpp</a:t>
            </a:r>
          </a:p>
          <a:p>
            <a:r>
              <a:rPr kumimoji="1" lang="en-US" altLang="ja-JP" sz="1600" dirty="0">
                <a:solidFill>
                  <a:schemeClr val="tx1"/>
                </a:solidFill>
              </a:rPr>
              <a:t> </a:t>
            </a:r>
            <a:r>
              <a:rPr kumimoji="1" lang="en-US" altLang="ja-JP" sz="1600" dirty="0" smtClean="0">
                <a:solidFill>
                  <a:schemeClr val="tx1"/>
                </a:solidFill>
              </a:rPr>
              <a:t>        </a:t>
            </a:r>
            <a:r>
              <a:rPr kumimoji="1" lang="ja-JP" altLang="en-US" sz="1600" dirty="0" smtClean="0">
                <a:solidFill>
                  <a:schemeClr val="tx1"/>
                </a:solidFill>
              </a:rPr>
              <a:t>├ </a:t>
            </a:r>
            <a:r>
              <a:rPr lang="en-US" altLang="ja-JP" sz="1600" dirty="0" smtClean="0">
                <a:solidFill>
                  <a:schemeClr val="tx1"/>
                </a:solidFill>
              </a:rPr>
              <a:t>app</a:t>
            </a:r>
            <a:r>
              <a:rPr kumimoji="1" lang="en-US" altLang="ja-JP" sz="1600" dirty="0" smtClean="0">
                <a:solidFill>
                  <a:schemeClr val="tx1"/>
                </a:solidFill>
              </a:rPr>
              <a:t>.cpp</a:t>
            </a:r>
            <a:r>
              <a:rPr kumimoji="1" lang="ja-JP" altLang="en-US" sz="1600" dirty="0" smtClean="0">
                <a:solidFill>
                  <a:schemeClr val="tx1"/>
                </a:solidFill>
              </a:rPr>
              <a:t> など</a:t>
            </a:r>
            <a:endParaRPr kumimoji="1" lang="en-US" altLang="ja-JP" sz="1600" dirty="0" smtClean="0">
              <a:solidFill>
                <a:schemeClr val="tx1"/>
              </a:solidFill>
            </a:endParaRPr>
          </a:p>
          <a:p>
            <a:r>
              <a:rPr lang="ja-JP" altLang="en-US" sz="1600" dirty="0">
                <a:solidFill>
                  <a:schemeClr val="tx1"/>
                </a:solidFill>
              </a:rPr>
              <a:t> </a:t>
            </a:r>
            <a:r>
              <a:rPr lang="ja-JP" altLang="en-US" sz="1600" dirty="0" smtClean="0">
                <a:solidFill>
                  <a:schemeClr val="tx1"/>
                </a:solidFill>
              </a:rPr>
              <a:t>        ├ </a:t>
            </a:r>
            <a:r>
              <a:rPr lang="en-US" altLang="ja-JP" sz="1600" dirty="0" smtClean="0">
                <a:solidFill>
                  <a:schemeClr val="tx1"/>
                </a:solidFill>
              </a:rPr>
              <a:t>app</a:t>
            </a:r>
          </a:p>
          <a:p>
            <a:r>
              <a:rPr kumimoji="1" lang="en-US" altLang="ja-JP" sz="1600" dirty="0">
                <a:solidFill>
                  <a:schemeClr val="tx1"/>
                </a:solidFill>
              </a:rPr>
              <a:t> </a:t>
            </a:r>
            <a:r>
              <a:rPr kumimoji="1" lang="en-US" altLang="ja-JP" sz="1600" dirty="0" smtClean="0">
                <a:solidFill>
                  <a:schemeClr val="tx1"/>
                </a:solidFill>
              </a:rPr>
              <a:t>        </a:t>
            </a:r>
            <a:r>
              <a:rPr kumimoji="1" lang="ja-JP" altLang="en-US" sz="1600" dirty="0" smtClean="0">
                <a:solidFill>
                  <a:schemeClr val="tx1"/>
                </a:solidFill>
              </a:rPr>
              <a:t>│  </a:t>
            </a:r>
            <a:r>
              <a:rPr lang="ja-JP" altLang="en-US" sz="1600" dirty="0" smtClean="0">
                <a:solidFill>
                  <a:schemeClr val="tx1"/>
                </a:solidFill>
              </a:rPr>
              <a:t>├</a:t>
            </a:r>
            <a:r>
              <a:rPr kumimoji="1" lang="ja-JP" altLang="en-US" sz="1600" dirty="0" smtClean="0">
                <a:solidFill>
                  <a:schemeClr val="tx1"/>
                </a:solidFill>
              </a:rPr>
              <a:t>  </a:t>
            </a:r>
            <a:r>
              <a:rPr kumimoji="1" lang="en-US" altLang="ja-JP" sz="1600" dirty="0" smtClean="0">
                <a:solidFill>
                  <a:schemeClr val="tx1"/>
                </a:solidFill>
              </a:rPr>
              <a:t>…</a:t>
            </a:r>
          </a:p>
          <a:p>
            <a:r>
              <a:rPr lang="ja-JP" altLang="en-US" sz="1600" dirty="0">
                <a:solidFill>
                  <a:schemeClr val="tx1"/>
                </a:solidFill>
              </a:rPr>
              <a:t> </a:t>
            </a:r>
            <a:r>
              <a:rPr lang="ja-JP" altLang="en-US" sz="1600" dirty="0" smtClean="0">
                <a:solidFill>
                  <a:schemeClr val="tx1"/>
                </a:solidFill>
              </a:rPr>
              <a:t>        └ </a:t>
            </a:r>
            <a:r>
              <a:rPr lang="en-US" altLang="ja-JP" sz="1600" dirty="0" smtClean="0">
                <a:solidFill>
                  <a:schemeClr val="tx1"/>
                </a:solidFill>
              </a:rPr>
              <a:t>unit</a:t>
            </a:r>
          </a:p>
          <a:p>
            <a:r>
              <a:rPr kumimoji="1" lang="ja-JP" altLang="en-US" sz="1600" dirty="0">
                <a:solidFill>
                  <a:schemeClr val="tx1"/>
                </a:solidFill>
              </a:rPr>
              <a:t> </a:t>
            </a:r>
            <a:r>
              <a:rPr kumimoji="1" lang="ja-JP" altLang="en-US" sz="1600" dirty="0" smtClean="0">
                <a:solidFill>
                  <a:schemeClr val="tx1"/>
                </a:solidFill>
              </a:rPr>
              <a:t>             </a:t>
            </a:r>
            <a:r>
              <a:rPr lang="ja-JP" altLang="en-US" sz="1600" dirty="0" smtClean="0">
                <a:solidFill>
                  <a:schemeClr val="tx1"/>
                </a:solidFill>
              </a:rPr>
              <a:t>├  </a:t>
            </a:r>
            <a:r>
              <a:rPr lang="en-US" altLang="ja-JP" sz="1600" dirty="0">
                <a:solidFill>
                  <a:schemeClr val="tx1"/>
                </a:solidFill>
              </a:rPr>
              <a:t>…</a:t>
            </a:r>
            <a:endParaRPr kumimoji="1" lang="en-US" altLang="ja-JP" sz="1600" dirty="0" smtClean="0">
              <a:solidFill>
                <a:schemeClr val="tx1"/>
              </a:solidFill>
            </a:endParaRPr>
          </a:p>
        </p:txBody>
      </p:sp>
      <p:sp>
        <p:nvSpPr>
          <p:cNvPr id="7" name="角丸四角形 6"/>
          <p:cNvSpPr/>
          <p:nvPr/>
        </p:nvSpPr>
        <p:spPr>
          <a:xfrm>
            <a:off x="715961" y="6087071"/>
            <a:ext cx="7854951" cy="4426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indent="0" eaLnBrk="1" hangingPunct="1">
              <a:buNone/>
            </a:pPr>
            <a:r>
              <a:rPr lang="ja-JP" altLang="en-US" sz="2000" b="1" dirty="0">
                <a:solidFill>
                  <a:srgbClr val="FF0000"/>
                </a:solidFill>
              </a:rPr>
              <a:t>ビルドできない ＝ 環境不備</a:t>
            </a:r>
            <a:r>
              <a:rPr lang="ja-JP" altLang="en-US" sz="2000" b="1" dirty="0" smtClean="0">
                <a:solidFill>
                  <a:srgbClr val="FF0000"/>
                </a:solidFill>
              </a:rPr>
              <a:t>です。スタッフ</a:t>
            </a:r>
            <a:r>
              <a:rPr lang="ja-JP" altLang="en-US" sz="2000" b="1" dirty="0">
                <a:solidFill>
                  <a:srgbClr val="FF0000"/>
                </a:solidFill>
              </a:rPr>
              <a:t>に相談してください</a:t>
            </a:r>
            <a:r>
              <a:rPr lang="ja-JP" altLang="en-US" sz="2000" b="1" dirty="0" smtClean="0">
                <a:solidFill>
                  <a:srgbClr val="FF0000"/>
                </a:solidFill>
              </a:rPr>
              <a:t>。</a:t>
            </a:r>
            <a:endParaRPr lang="en-US" altLang="ja-JP" sz="2000" b="1" dirty="0">
              <a:solidFill>
                <a:srgbClr val="FF0000"/>
              </a:solidFill>
            </a:endParaRPr>
          </a:p>
        </p:txBody>
      </p:sp>
      <p:sp>
        <p:nvSpPr>
          <p:cNvPr id="8" name="角丸四角形 7"/>
          <p:cNvSpPr/>
          <p:nvPr/>
        </p:nvSpPr>
        <p:spPr>
          <a:xfrm>
            <a:off x="3065460" y="5054600"/>
            <a:ext cx="1087439" cy="442674"/>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pPr marL="0" indent="0" eaLnBrk="1" hangingPunct="1">
              <a:buNone/>
            </a:pPr>
            <a:r>
              <a:rPr lang="ja-JP" altLang="en-US" sz="2000" b="1" dirty="0" smtClean="0">
                <a:solidFill>
                  <a:schemeClr val="tx1"/>
                </a:solidFill>
              </a:rPr>
              <a:t>ＮＸＴ</a:t>
            </a:r>
            <a:endParaRPr lang="en-US" altLang="ja-JP" sz="2000" b="1" dirty="0">
              <a:solidFill>
                <a:schemeClr val="tx1"/>
              </a:solidFill>
            </a:endParaRPr>
          </a:p>
        </p:txBody>
      </p:sp>
      <p:sp>
        <p:nvSpPr>
          <p:cNvPr id="9" name="角丸四角形 8"/>
          <p:cNvSpPr/>
          <p:nvPr/>
        </p:nvSpPr>
        <p:spPr>
          <a:xfrm>
            <a:off x="7192960" y="5054600"/>
            <a:ext cx="1087439" cy="442674"/>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pPr marL="0" indent="0" eaLnBrk="1" hangingPunct="1">
              <a:buNone/>
            </a:pPr>
            <a:r>
              <a:rPr lang="ja-JP" altLang="en-US" sz="2000" b="1" dirty="0" smtClean="0">
                <a:solidFill>
                  <a:schemeClr val="tx1"/>
                </a:solidFill>
              </a:rPr>
              <a:t>ＥＶ</a:t>
            </a:r>
            <a:r>
              <a:rPr lang="ja-JP" altLang="en-US" sz="2000" b="1" dirty="0">
                <a:solidFill>
                  <a:schemeClr val="tx1"/>
                </a:solidFill>
              </a:rPr>
              <a:t>３</a:t>
            </a:r>
            <a:endParaRPr lang="en-US" altLang="ja-JP" sz="2000" b="1" dirty="0">
              <a:solidFill>
                <a:schemeClr val="tx1"/>
              </a:solidFill>
            </a:endParaRPr>
          </a:p>
        </p:txBody>
      </p:sp>
      <p:sp>
        <p:nvSpPr>
          <p:cNvPr id="10" name="角丸四角形吹き出し 9"/>
          <p:cNvSpPr/>
          <p:nvPr/>
        </p:nvSpPr>
        <p:spPr>
          <a:xfrm>
            <a:off x="5453746" y="847726"/>
            <a:ext cx="2589431" cy="1021556"/>
          </a:xfrm>
          <a:prstGeom prst="wedgeRoundRectCallou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dirty="0" smtClean="0">
                <a:solidFill>
                  <a:schemeClr val="tx1"/>
                </a:solidFill>
              </a:rPr>
              <a:t>Ｃ言語版もあります。</a:t>
            </a:r>
            <a:endParaRPr kumimoji="1" lang="en-US" altLang="ja-JP" dirty="0" smtClean="0">
              <a:solidFill>
                <a:schemeClr val="tx1"/>
              </a:solidFill>
            </a:endParaRPr>
          </a:p>
          <a:p>
            <a:pPr algn="ctr"/>
            <a:r>
              <a:rPr lang="ja-JP" altLang="en-US" dirty="0" smtClean="0">
                <a:solidFill>
                  <a:schemeClr val="tx1"/>
                </a:solidFill>
              </a:rPr>
              <a:t>同様のフォルダ構成に</a:t>
            </a:r>
            <a:endParaRPr lang="en-US" altLang="ja-JP" dirty="0" smtClean="0">
              <a:solidFill>
                <a:schemeClr val="tx1"/>
              </a:solidFill>
            </a:endParaRPr>
          </a:p>
          <a:p>
            <a:pPr algn="ctr"/>
            <a:r>
              <a:rPr lang="ja-JP" altLang="en-US" dirty="0" smtClean="0">
                <a:solidFill>
                  <a:schemeClr val="tx1"/>
                </a:solidFill>
              </a:rPr>
              <a:t>して使用できます。</a:t>
            </a:r>
            <a:endParaRPr kumimoji="1" lang="ja-JP" altLang="en-US" dirty="0">
              <a:solidFill>
                <a:schemeClr val="tx1"/>
              </a:solidFill>
            </a:endParaRPr>
          </a:p>
        </p:txBody>
      </p:sp>
    </p:spTree>
    <p:extLst>
      <p:ext uri="{BB962C8B-B14F-4D97-AF65-F5344CB8AC3E}">
        <p14:creationId xmlns:p14="http://schemas.microsoft.com/office/powerpoint/2010/main" val="1261763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15</a:t>
            </a:fld>
            <a:endParaRPr lang="en-US" altLang="ja-JP"/>
          </a:p>
        </p:txBody>
      </p:sp>
      <p:sp>
        <p:nvSpPr>
          <p:cNvPr id="5" name="コンテンツ プレースホルダ 4"/>
          <p:cNvSpPr>
            <a:spLocks noGrp="1"/>
          </p:cNvSpPr>
          <p:nvPr>
            <p:ph idx="1"/>
          </p:nvPr>
        </p:nvSpPr>
        <p:spPr>
          <a:xfrm>
            <a:off x="206375" y="1060450"/>
            <a:ext cx="8794750" cy="5378450"/>
          </a:xfrm>
        </p:spPr>
        <p:txBody>
          <a:bodyPr/>
          <a:lstStyle/>
          <a:p>
            <a:pPr marL="0" indent="0" eaLnBrk="1" hangingPunct="1">
              <a:buNone/>
            </a:pPr>
            <a:r>
              <a:rPr lang="ja-JP" altLang="en-US" dirty="0" smtClean="0"/>
              <a:t>キャリブレーション実施部分を完成しましょう</a:t>
            </a:r>
            <a:endParaRPr lang="en-US" altLang="ja-JP" dirty="0"/>
          </a:p>
          <a:p>
            <a:pPr eaLnBrk="1" hangingPunct="1"/>
            <a:endParaRPr lang="en-US" altLang="ja-JP" dirty="0" smtClean="0"/>
          </a:p>
          <a:p>
            <a:pPr eaLnBrk="1" hangingPunct="1"/>
            <a:r>
              <a:rPr lang="ja-JP" altLang="en-US" dirty="0" smtClean="0"/>
              <a:t>ジャイロセンサのオフセット値</a:t>
            </a:r>
            <a:endParaRPr lang="en-US" altLang="ja-JP" dirty="0" smtClean="0"/>
          </a:p>
          <a:p>
            <a:pPr lvl="1" eaLnBrk="1" hangingPunct="1"/>
            <a:r>
              <a:rPr lang="ja-JP" altLang="en-US" dirty="0" smtClean="0"/>
              <a:t>演算方法</a:t>
            </a:r>
            <a:endParaRPr lang="en-US" altLang="ja-JP" dirty="0" smtClean="0"/>
          </a:p>
          <a:p>
            <a:pPr lvl="1" eaLnBrk="1" hangingPunct="1"/>
            <a:r>
              <a:rPr lang="ja-JP" altLang="en-US" dirty="0" smtClean="0"/>
              <a:t>キャリブレーション時の姿勢は？</a:t>
            </a:r>
            <a:endParaRPr lang="en-US" altLang="ja-JP" dirty="0"/>
          </a:p>
          <a:p>
            <a:pPr eaLnBrk="1" hangingPunct="1"/>
            <a:endParaRPr lang="en-US" altLang="ja-JP" dirty="0" smtClean="0"/>
          </a:p>
          <a:p>
            <a:pPr eaLnBrk="1" hangingPunct="1"/>
            <a:r>
              <a:rPr lang="ja-JP" altLang="en-US" dirty="0" smtClean="0"/>
              <a:t>光センサの黒線しきい値</a:t>
            </a:r>
            <a:endParaRPr lang="en-US" altLang="ja-JP" dirty="0" smtClean="0"/>
          </a:p>
          <a:p>
            <a:pPr eaLnBrk="1" hangingPunct="1"/>
            <a:r>
              <a:rPr lang="ja-JP" altLang="en-US" dirty="0" smtClean="0"/>
              <a:t>光センサ</a:t>
            </a:r>
            <a:r>
              <a:rPr lang="ja-JP" altLang="en-US" dirty="0"/>
              <a:t>の</a:t>
            </a:r>
            <a:r>
              <a:rPr lang="ja-JP" altLang="en-US" dirty="0" smtClean="0"/>
              <a:t>白領域しきい値</a:t>
            </a:r>
            <a:endParaRPr lang="en-US" altLang="ja-JP" dirty="0" smtClean="0"/>
          </a:p>
          <a:p>
            <a:pPr lvl="1" eaLnBrk="1" hangingPunct="1"/>
            <a:r>
              <a:rPr lang="ja-JP" altLang="en-US" dirty="0" smtClean="0"/>
              <a:t>演算方法</a:t>
            </a:r>
            <a:endParaRPr lang="en-US" altLang="ja-JP" dirty="0" smtClean="0"/>
          </a:p>
          <a:p>
            <a:pPr lvl="1" eaLnBrk="1" hangingPunct="1"/>
            <a:r>
              <a:rPr lang="ja-JP" altLang="en-US" dirty="0"/>
              <a:t>キャリブレーション時の姿勢は</a:t>
            </a:r>
            <a:r>
              <a:rPr lang="ja-JP" altLang="en-US" dirty="0" smtClean="0"/>
              <a:t>？</a:t>
            </a:r>
            <a:endParaRPr lang="en-US" altLang="ja-JP" dirty="0" smtClean="0"/>
          </a:p>
          <a:p>
            <a:pPr lvl="1" eaLnBrk="1" hangingPunct="1"/>
            <a:r>
              <a:rPr lang="ja-JP" altLang="en-US" dirty="0" smtClean="0"/>
              <a:t>コースのどこでキャリブレーションする？</a:t>
            </a:r>
            <a:endParaRPr lang="en-US" altLang="ja-JP" dirty="0" smtClean="0"/>
          </a:p>
          <a:p>
            <a:pPr marL="0" indent="0" eaLnBrk="1" hangingPunct="1">
              <a:buNone/>
            </a:pPr>
            <a:endParaRPr lang="en-US" altLang="ja-JP" dirty="0" smtClean="0"/>
          </a:p>
          <a:p>
            <a:pPr marL="0" indent="0" eaLnBrk="1" hangingPunct="1">
              <a:buNone/>
            </a:pPr>
            <a:endParaRPr lang="en-US" altLang="ja-JP" dirty="0"/>
          </a:p>
          <a:p>
            <a:pPr marL="0" indent="0" eaLnBrk="1" hangingPunct="1">
              <a:buNone/>
            </a:pPr>
            <a:endParaRPr lang="en-US" altLang="ja-JP" dirty="0"/>
          </a:p>
        </p:txBody>
      </p:sp>
    </p:spTree>
    <p:extLst>
      <p:ext uri="{BB962C8B-B14F-4D97-AF65-F5344CB8AC3E}">
        <p14:creationId xmlns:p14="http://schemas.microsoft.com/office/powerpoint/2010/main" val="266041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ソフト説明</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16</a:t>
            </a:fld>
            <a:endParaRPr lang="en-US" altLang="ja-JP"/>
          </a:p>
        </p:txBody>
      </p:sp>
      <p:sp>
        <p:nvSpPr>
          <p:cNvPr id="5" name="コンテンツ プレースホルダ 4"/>
          <p:cNvSpPr>
            <a:spLocks noGrp="1"/>
          </p:cNvSpPr>
          <p:nvPr>
            <p:ph idx="1"/>
          </p:nvPr>
        </p:nvSpPr>
        <p:spPr>
          <a:xfrm>
            <a:off x="206375" y="1563407"/>
            <a:ext cx="4276725" cy="4876029"/>
          </a:xfrm>
          <a:ln w="6350">
            <a:solidFill>
              <a:schemeClr val="tx1"/>
            </a:solidFill>
          </a:ln>
        </p:spPr>
        <p:txBody>
          <a:bodyPr/>
          <a:lstStyle/>
          <a:p>
            <a:pPr marL="0" indent="0" eaLnBrk="1" hangingPunct="1">
              <a:buNone/>
            </a:pPr>
            <a:endParaRPr lang="en-US" altLang="ja-JP" sz="1200" b="1" dirty="0" smtClean="0">
              <a:solidFill>
                <a:srgbClr val="FF0000"/>
              </a:solidFill>
            </a:endParaRPr>
          </a:p>
          <a:p>
            <a:pPr marL="0" indent="0" eaLnBrk="1" hangingPunct="1">
              <a:buNone/>
            </a:pPr>
            <a:r>
              <a:rPr lang="en-US" altLang="ja-JP" sz="1200" b="1" dirty="0" smtClean="0">
                <a:solidFill>
                  <a:srgbClr val="FF0000"/>
                </a:solidFill>
              </a:rPr>
              <a:t>#</a:t>
            </a:r>
            <a:r>
              <a:rPr lang="en-US" altLang="ja-JP" sz="1200" b="1" dirty="0">
                <a:solidFill>
                  <a:srgbClr val="FF0000"/>
                </a:solidFill>
              </a:rPr>
              <a:t>define </a:t>
            </a:r>
            <a:r>
              <a:rPr lang="en-US" altLang="ja-JP" sz="1200" b="1" dirty="0" smtClean="0">
                <a:solidFill>
                  <a:srgbClr val="FF0000"/>
                </a:solidFill>
              </a:rPr>
              <a:t>NUM_OF_GYRO_CALIBRATION</a:t>
            </a:r>
            <a:r>
              <a:rPr lang="ja-JP" altLang="en-US" sz="1200" b="1" dirty="0" smtClean="0">
                <a:solidFill>
                  <a:srgbClr val="FF0000"/>
                </a:solidFill>
              </a:rPr>
              <a:t>     </a:t>
            </a:r>
            <a:r>
              <a:rPr lang="en-US" altLang="ja-JP" sz="1200" b="1" dirty="0" smtClean="0">
                <a:solidFill>
                  <a:srgbClr val="FF0000"/>
                </a:solidFill>
              </a:rPr>
              <a:t>1  </a:t>
            </a:r>
          </a:p>
          <a:p>
            <a:pPr marL="0" indent="0" eaLnBrk="1" hangingPunct="1">
              <a:buNone/>
            </a:pPr>
            <a:endParaRPr lang="en-US" altLang="ja-JP" sz="1200" b="1" dirty="0" smtClean="0">
              <a:solidFill>
                <a:srgbClr val="FF0000"/>
              </a:solidFill>
            </a:endParaRPr>
          </a:p>
          <a:p>
            <a:pPr marL="0" indent="0" eaLnBrk="1" hangingPunct="1">
              <a:buNone/>
            </a:pPr>
            <a:r>
              <a:rPr lang="en-US" altLang="ja-JP" sz="1200" dirty="0" smtClean="0"/>
              <a:t>int16_t  </a:t>
            </a:r>
            <a:r>
              <a:rPr lang="en-US" altLang="ja-JP" sz="1200" dirty="0"/>
              <a:t>sensor;</a:t>
            </a:r>
          </a:p>
          <a:p>
            <a:pPr marL="0" indent="0" eaLnBrk="1" hangingPunct="1">
              <a:buNone/>
            </a:pPr>
            <a:r>
              <a:rPr lang="en-US" altLang="ja-JP" sz="1200" dirty="0"/>
              <a:t>int16_t  </a:t>
            </a:r>
            <a:r>
              <a:rPr lang="en-US" altLang="ja-JP" sz="1200" dirty="0" err="1"/>
              <a:t>cal</a:t>
            </a:r>
            <a:r>
              <a:rPr lang="en-US" altLang="ja-JP" sz="1200" dirty="0" smtClean="0"/>
              <a:t>;</a:t>
            </a:r>
          </a:p>
          <a:p>
            <a:pPr marL="0" indent="0" eaLnBrk="1" hangingPunct="1">
              <a:buNone/>
            </a:pPr>
            <a:r>
              <a:rPr lang="en-US" altLang="ja-JP" sz="1200" dirty="0"/>
              <a:t>bool finish;</a:t>
            </a:r>
          </a:p>
          <a:p>
            <a:pPr marL="0" indent="0" eaLnBrk="1" hangingPunct="1">
              <a:buNone/>
            </a:pPr>
            <a:r>
              <a:rPr lang="en-US" altLang="ja-JP" sz="1200" dirty="0"/>
              <a:t>char </a:t>
            </a:r>
            <a:r>
              <a:rPr lang="en-US" altLang="ja-JP" sz="1200" dirty="0" err="1"/>
              <a:t>buf</a:t>
            </a:r>
            <a:r>
              <a:rPr lang="en-US" altLang="ja-JP" sz="1200" dirty="0"/>
              <a:t>[256];</a:t>
            </a:r>
          </a:p>
          <a:p>
            <a:pPr marL="0" indent="0" eaLnBrk="1" hangingPunct="1">
              <a:buNone/>
            </a:pPr>
            <a:endParaRPr lang="en-US" altLang="ja-JP" sz="1200" dirty="0"/>
          </a:p>
          <a:p>
            <a:pPr marL="0" indent="0" eaLnBrk="1" hangingPunct="1">
              <a:buNone/>
            </a:pPr>
            <a:r>
              <a:rPr lang="en-US" altLang="ja-JP" sz="1200" dirty="0" smtClean="0"/>
              <a:t>finish </a:t>
            </a:r>
            <a:r>
              <a:rPr lang="en-US" altLang="ja-JP" sz="1200" dirty="0"/>
              <a:t>= false</a:t>
            </a:r>
            <a:r>
              <a:rPr lang="en-US" altLang="ja-JP" sz="1200" dirty="0" smtClean="0"/>
              <a:t>;</a:t>
            </a:r>
          </a:p>
          <a:p>
            <a:pPr marL="0" indent="0" eaLnBrk="1" hangingPunct="1">
              <a:buNone/>
            </a:pPr>
            <a:r>
              <a:rPr lang="en-US" altLang="ja-JP" sz="1200" dirty="0"/>
              <a:t>sensor = </a:t>
            </a:r>
            <a:r>
              <a:rPr lang="en-US" altLang="ja-JP" sz="1200" dirty="0" err="1"/>
              <a:t>mGyroSensor.getAnglerVelocity</a:t>
            </a:r>
            <a:r>
              <a:rPr lang="en-US" altLang="ja-JP" sz="1200" dirty="0" smtClean="0"/>
              <a:t>();</a:t>
            </a:r>
          </a:p>
          <a:p>
            <a:pPr marL="0" indent="0" eaLnBrk="1" hangingPunct="1">
              <a:buNone/>
            </a:pPr>
            <a:endParaRPr lang="en-US" altLang="ja-JP" sz="1200" dirty="0"/>
          </a:p>
          <a:p>
            <a:pPr marL="0" indent="0" eaLnBrk="1" hangingPunct="1">
              <a:buNone/>
            </a:pPr>
            <a:r>
              <a:rPr lang="en-US" altLang="ja-JP" sz="1200" dirty="0"/>
              <a:t>if (</a:t>
            </a:r>
            <a:r>
              <a:rPr lang="en-US" altLang="ja-JP" sz="1200" dirty="0" err="1"/>
              <a:t>mIsStartedGyro</a:t>
            </a:r>
            <a:r>
              <a:rPr lang="en-US" altLang="ja-JP" sz="1200" dirty="0"/>
              <a:t> == false) </a:t>
            </a:r>
            <a:r>
              <a:rPr lang="en-US" altLang="ja-JP" sz="1200" dirty="0" smtClean="0"/>
              <a:t>{</a:t>
            </a:r>
          </a:p>
          <a:p>
            <a:pPr marL="0" indent="0" eaLnBrk="1" hangingPunct="1">
              <a:buNone/>
            </a:pPr>
            <a:endParaRPr lang="en-US" altLang="ja-JP" sz="1200" dirty="0" smtClean="0"/>
          </a:p>
          <a:p>
            <a:pPr marL="0" indent="0" eaLnBrk="1" hangingPunct="1">
              <a:buNone/>
            </a:pPr>
            <a:r>
              <a:rPr lang="en-US" altLang="ja-JP" sz="1200" dirty="0" smtClean="0"/>
              <a:t>    </a:t>
            </a:r>
            <a:r>
              <a:rPr lang="en-US" altLang="ja-JP" sz="1200" dirty="0" err="1"/>
              <a:t>sprintf</a:t>
            </a:r>
            <a:r>
              <a:rPr lang="en-US" altLang="ja-JP" sz="1200" dirty="0"/>
              <a:t>( </a:t>
            </a:r>
            <a:r>
              <a:rPr lang="en-US" altLang="ja-JP" sz="1200" dirty="0" err="1"/>
              <a:t>buf</a:t>
            </a:r>
            <a:r>
              <a:rPr lang="en-US" altLang="ja-JP" sz="1200" dirty="0"/>
              <a:t>, "gyro = %03d", sensor );</a:t>
            </a:r>
          </a:p>
          <a:p>
            <a:pPr marL="0" indent="0" eaLnBrk="1" hangingPunct="1">
              <a:buNone/>
            </a:pPr>
            <a:r>
              <a:rPr lang="en-US" altLang="ja-JP" sz="1200" dirty="0"/>
              <a:t>    ev3_lcd_draw_string( </a:t>
            </a:r>
            <a:r>
              <a:rPr lang="en-US" altLang="ja-JP" sz="1200" dirty="0" err="1"/>
              <a:t>buf</a:t>
            </a:r>
            <a:r>
              <a:rPr lang="en-US" altLang="ja-JP" sz="1200" dirty="0"/>
              <a:t>, 0, 10);</a:t>
            </a:r>
          </a:p>
          <a:p>
            <a:pPr marL="0" indent="0" eaLnBrk="1" hangingPunct="1">
              <a:buNone/>
            </a:pPr>
            <a:endParaRPr lang="en-US" altLang="ja-JP" sz="1200" dirty="0"/>
          </a:p>
          <a:p>
            <a:pPr marL="0" indent="0" eaLnBrk="1" hangingPunct="1">
              <a:buNone/>
            </a:pPr>
            <a:r>
              <a:rPr lang="en-US" altLang="ja-JP" sz="1200" dirty="0"/>
              <a:t>    if (</a:t>
            </a:r>
            <a:r>
              <a:rPr lang="en-US" altLang="ja-JP" sz="1200" dirty="0" err="1"/>
              <a:t>startTrigger</a:t>
            </a:r>
            <a:r>
              <a:rPr lang="en-US" altLang="ja-JP" sz="1200" dirty="0"/>
              <a:t> == true) </a:t>
            </a:r>
            <a:r>
              <a:rPr lang="en-US" altLang="ja-JP" sz="1200" dirty="0" smtClean="0"/>
              <a:t>{</a:t>
            </a:r>
          </a:p>
          <a:p>
            <a:pPr marL="0" indent="0" eaLnBrk="1" hangingPunct="1">
              <a:buNone/>
            </a:pPr>
            <a:r>
              <a:rPr lang="en-US" altLang="ja-JP" sz="1200" dirty="0" smtClean="0"/>
              <a:t>        </a:t>
            </a:r>
            <a:r>
              <a:rPr lang="en-US" altLang="ja-JP" sz="1200" dirty="0" err="1"/>
              <a:t>mIsStartedGyro</a:t>
            </a:r>
            <a:r>
              <a:rPr lang="en-US" altLang="ja-JP" sz="1200" dirty="0"/>
              <a:t> = true</a:t>
            </a:r>
            <a:r>
              <a:rPr lang="en-US" altLang="ja-JP" sz="1200" dirty="0" smtClean="0"/>
              <a:t>;</a:t>
            </a:r>
          </a:p>
          <a:p>
            <a:pPr marL="0" indent="0" eaLnBrk="1" hangingPunct="1">
              <a:buNone/>
            </a:pPr>
            <a:r>
              <a:rPr lang="en-US" altLang="ja-JP" sz="1200" dirty="0" smtClean="0"/>
              <a:t>        </a:t>
            </a:r>
            <a:r>
              <a:rPr lang="en-US" altLang="ja-JP" sz="1200" dirty="0" err="1"/>
              <a:t>mSum</a:t>
            </a:r>
            <a:r>
              <a:rPr lang="en-US" altLang="ja-JP" sz="1200" dirty="0"/>
              <a:t> = 0;</a:t>
            </a:r>
          </a:p>
          <a:p>
            <a:pPr marL="0" indent="0" eaLnBrk="1" hangingPunct="1">
              <a:buNone/>
            </a:pPr>
            <a:r>
              <a:rPr lang="en-US" altLang="ja-JP" sz="1200" dirty="0"/>
              <a:t>        </a:t>
            </a:r>
            <a:r>
              <a:rPr lang="en-US" altLang="ja-JP" sz="1200" dirty="0" err="1" smtClean="0"/>
              <a:t>mCalCount</a:t>
            </a:r>
            <a:r>
              <a:rPr lang="en-US" altLang="ja-JP" sz="1200" dirty="0" smtClean="0"/>
              <a:t> = </a:t>
            </a:r>
            <a:r>
              <a:rPr lang="en-US" altLang="ja-JP" sz="1200" dirty="0"/>
              <a:t>0;</a:t>
            </a:r>
          </a:p>
          <a:p>
            <a:pPr marL="0" indent="0" eaLnBrk="1" hangingPunct="1">
              <a:buNone/>
            </a:pPr>
            <a:r>
              <a:rPr lang="en-US" altLang="ja-JP" sz="1200" dirty="0"/>
              <a:t>    }</a:t>
            </a:r>
          </a:p>
          <a:p>
            <a:pPr marL="0" indent="0" eaLnBrk="1" hangingPunct="1">
              <a:buNone/>
            </a:pPr>
            <a:r>
              <a:rPr lang="en-US" altLang="ja-JP" sz="1200" dirty="0" smtClean="0"/>
              <a:t>}</a:t>
            </a:r>
            <a:endParaRPr lang="en-US" altLang="ja-JP" sz="1200" dirty="0"/>
          </a:p>
        </p:txBody>
      </p:sp>
      <p:sp>
        <p:nvSpPr>
          <p:cNvPr id="6" name="コンテンツ プレースホルダ 4"/>
          <p:cNvSpPr txBox="1">
            <a:spLocks/>
          </p:cNvSpPr>
          <p:nvPr/>
        </p:nvSpPr>
        <p:spPr bwMode="auto">
          <a:xfrm>
            <a:off x="4638675" y="1563407"/>
            <a:ext cx="4276725" cy="487602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Font typeface="Wingdings" pitchFamily="2" charset="2"/>
              <a:buNone/>
            </a:pPr>
            <a:endParaRPr lang="en-US" altLang="ja-JP" sz="1200" kern="0" dirty="0"/>
          </a:p>
          <a:p>
            <a:pPr marL="0" indent="0" eaLnBrk="1" hangingPunct="1">
              <a:buFont typeface="Wingdings" pitchFamily="2" charset="2"/>
              <a:buNone/>
            </a:pPr>
            <a:endParaRPr lang="en-US" altLang="ja-JP" sz="1200" kern="0" dirty="0" smtClean="0"/>
          </a:p>
          <a:p>
            <a:pPr marL="0" indent="0" eaLnBrk="1" hangingPunct="1">
              <a:buFont typeface="Wingdings" pitchFamily="2" charset="2"/>
              <a:buNone/>
            </a:pPr>
            <a:endParaRPr lang="en-US" altLang="ja-JP" sz="1200" kern="0" dirty="0"/>
          </a:p>
          <a:p>
            <a:pPr marL="0" indent="0" eaLnBrk="1" hangingPunct="1">
              <a:buFont typeface="Wingdings" pitchFamily="2" charset="2"/>
              <a:buNone/>
            </a:pPr>
            <a:r>
              <a:rPr lang="en-US" altLang="ja-JP" sz="1200" kern="0" dirty="0" smtClean="0"/>
              <a:t>else {</a:t>
            </a:r>
          </a:p>
          <a:p>
            <a:pPr marL="0" indent="0" eaLnBrk="1" hangingPunct="1">
              <a:buFont typeface="Wingdings" pitchFamily="2" charset="2"/>
              <a:buNone/>
            </a:pPr>
            <a:r>
              <a:rPr lang="en-US" altLang="ja-JP" sz="1200" kern="0" dirty="0" smtClean="0"/>
              <a:t>    </a:t>
            </a:r>
            <a:r>
              <a:rPr lang="en-US" altLang="ja-JP" sz="1200" kern="0" dirty="0" err="1" smtClean="0"/>
              <a:t>mSum</a:t>
            </a:r>
            <a:r>
              <a:rPr lang="en-US" altLang="ja-JP" sz="1200" kern="0" dirty="0" smtClean="0"/>
              <a:t> += sensor;      // </a:t>
            </a:r>
            <a:r>
              <a:rPr lang="ja-JP" altLang="en-US" sz="1200" kern="0" dirty="0" smtClean="0"/>
              <a:t>ジャイロセンサ値を積算</a:t>
            </a:r>
          </a:p>
          <a:p>
            <a:pPr marL="0" indent="0" eaLnBrk="1" hangingPunct="1">
              <a:buNone/>
            </a:pPr>
            <a:r>
              <a:rPr lang="ja-JP" altLang="en-US" sz="1200" kern="0" dirty="0" smtClean="0"/>
              <a:t>    </a:t>
            </a:r>
            <a:r>
              <a:rPr lang="en-US" altLang="ja-JP" sz="1200" kern="0" dirty="0" err="1"/>
              <a:t>mCalCount</a:t>
            </a:r>
            <a:r>
              <a:rPr lang="en-US" altLang="ja-JP" sz="1200" kern="0" dirty="0"/>
              <a:t>++;</a:t>
            </a:r>
            <a:endParaRPr lang="en-US" altLang="ja-JP" sz="1200" kern="0" dirty="0" smtClean="0"/>
          </a:p>
          <a:p>
            <a:pPr marL="0" indent="0" eaLnBrk="1" hangingPunct="1">
              <a:buFont typeface="Wingdings" pitchFamily="2" charset="2"/>
              <a:buNone/>
            </a:pPr>
            <a:endParaRPr lang="en-US" altLang="ja-JP" sz="1200" kern="0" dirty="0" smtClean="0"/>
          </a:p>
          <a:p>
            <a:pPr marL="0" indent="0" eaLnBrk="1" hangingPunct="1">
              <a:buNone/>
            </a:pPr>
            <a:r>
              <a:rPr lang="en-US" altLang="ja-JP" sz="1200" kern="0" dirty="0" smtClean="0"/>
              <a:t>    if </a:t>
            </a:r>
            <a:r>
              <a:rPr lang="en-US" altLang="ja-JP" sz="1200" kern="0" dirty="0"/>
              <a:t>(</a:t>
            </a:r>
            <a:r>
              <a:rPr lang="en-US" altLang="ja-JP" sz="1200" kern="0" dirty="0" err="1"/>
              <a:t>mCalCount</a:t>
            </a:r>
            <a:r>
              <a:rPr lang="en-US" altLang="ja-JP" sz="1200" kern="0" dirty="0"/>
              <a:t>== </a:t>
            </a:r>
            <a:r>
              <a:rPr lang="en-US" altLang="ja-JP" sz="1200" kern="0" dirty="0" smtClean="0"/>
              <a:t>NUM_OF_GYRO_CALIBRATION)</a:t>
            </a:r>
            <a:r>
              <a:rPr lang="ja-JP" altLang="en-US" sz="1200" kern="0" dirty="0" smtClean="0"/>
              <a:t> </a:t>
            </a:r>
            <a:r>
              <a:rPr lang="en-US" altLang="ja-JP" sz="1200" kern="0" dirty="0" smtClean="0"/>
              <a:t>{</a:t>
            </a:r>
          </a:p>
          <a:p>
            <a:pPr marL="0" indent="0" eaLnBrk="1" hangingPunct="1">
              <a:buFont typeface="Wingdings" pitchFamily="2" charset="2"/>
              <a:buNone/>
            </a:pPr>
            <a:endParaRPr lang="en-US" altLang="ja-JP" sz="1200" kern="0" dirty="0" smtClean="0"/>
          </a:p>
          <a:p>
            <a:pPr marL="0" indent="0" eaLnBrk="1" hangingPunct="1">
              <a:buFont typeface="Wingdings" pitchFamily="2" charset="2"/>
              <a:buNone/>
            </a:pPr>
            <a:endParaRPr lang="en-US" altLang="ja-JP" sz="1200" kern="0" dirty="0" smtClean="0"/>
          </a:p>
          <a:p>
            <a:pPr marL="0" indent="0" eaLnBrk="1" hangingPunct="1">
              <a:buFont typeface="Wingdings" pitchFamily="2" charset="2"/>
              <a:buNone/>
            </a:pPr>
            <a:endParaRPr lang="ja-JP" altLang="en-US" sz="1200" kern="0" dirty="0" smtClean="0"/>
          </a:p>
          <a:p>
            <a:pPr marL="0" indent="0" eaLnBrk="1" hangingPunct="1">
              <a:buFont typeface="Wingdings" pitchFamily="2" charset="2"/>
              <a:buNone/>
            </a:pPr>
            <a:r>
              <a:rPr lang="ja-JP" altLang="en-US" sz="1200" b="1" kern="0" dirty="0" smtClean="0">
                <a:solidFill>
                  <a:srgbClr val="FF0000"/>
                </a:solidFill>
              </a:rPr>
              <a:t>        </a:t>
            </a:r>
            <a:r>
              <a:rPr lang="en-US" altLang="ja-JP" sz="1200" b="1" kern="0" dirty="0" err="1" smtClean="0">
                <a:solidFill>
                  <a:srgbClr val="FF0000"/>
                </a:solidFill>
              </a:rPr>
              <a:t>cal</a:t>
            </a:r>
            <a:r>
              <a:rPr lang="en-US" altLang="ja-JP" sz="1200" b="1" kern="0" dirty="0" smtClean="0">
                <a:solidFill>
                  <a:srgbClr val="FF0000"/>
                </a:solidFill>
              </a:rPr>
              <a:t> = 0;                     // </a:t>
            </a:r>
            <a:r>
              <a:rPr lang="en-US" altLang="ja-JP" sz="1200" b="1" kern="0" dirty="0" err="1" smtClean="0">
                <a:solidFill>
                  <a:srgbClr val="FF0000"/>
                </a:solidFill>
              </a:rPr>
              <a:t>cal</a:t>
            </a:r>
            <a:r>
              <a:rPr lang="ja-JP" altLang="en-US" sz="1200" b="1" kern="0" dirty="0" smtClean="0">
                <a:solidFill>
                  <a:srgbClr val="FF0000"/>
                </a:solidFill>
              </a:rPr>
              <a:t>に平均値を代入する</a:t>
            </a:r>
          </a:p>
          <a:p>
            <a:pPr marL="0" indent="0" eaLnBrk="1" hangingPunct="1">
              <a:buFont typeface="Wingdings" pitchFamily="2" charset="2"/>
              <a:buNone/>
            </a:pPr>
            <a:endParaRPr lang="en-US" altLang="ja-JP" sz="1200" kern="0" dirty="0"/>
          </a:p>
          <a:p>
            <a:pPr marL="0" indent="0" eaLnBrk="1" hangingPunct="1">
              <a:buNone/>
            </a:pPr>
            <a:r>
              <a:rPr lang="en-US" altLang="ja-JP" sz="1200" kern="0" dirty="0" smtClean="0"/>
              <a:t>        </a:t>
            </a:r>
            <a:r>
              <a:rPr lang="en-US" altLang="ja-JP" sz="1200" kern="0" dirty="0" err="1"/>
              <a:t>mGyroSensor.setOffset</a:t>
            </a:r>
            <a:r>
              <a:rPr lang="en-US" altLang="ja-JP" sz="1200" kern="0" dirty="0"/>
              <a:t>(</a:t>
            </a:r>
            <a:r>
              <a:rPr lang="en-US" altLang="ja-JP" sz="1200" kern="0" dirty="0" err="1"/>
              <a:t>cal</a:t>
            </a:r>
            <a:r>
              <a:rPr lang="en-US" altLang="ja-JP" sz="1200" kern="0" dirty="0" smtClean="0"/>
              <a:t>);</a:t>
            </a:r>
          </a:p>
          <a:p>
            <a:pPr marL="0" indent="0" eaLnBrk="1" hangingPunct="1">
              <a:buNone/>
            </a:pPr>
            <a:endParaRPr lang="en-US" altLang="ja-JP" sz="1200" kern="0" dirty="0" smtClean="0"/>
          </a:p>
          <a:p>
            <a:pPr marL="0" indent="0" eaLnBrk="1" hangingPunct="1">
              <a:buFont typeface="Wingdings" pitchFamily="2" charset="2"/>
              <a:buNone/>
            </a:pPr>
            <a:r>
              <a:rPr lang="en-US" altLang="ja-JP" sz="1200" kern="0" dirty="0" smtClean="0"/>
              <a:t>        </a:t>
            </a:r>
            <a:r>
              <a:rPr lang="en-US" altLang="ja-JP" sz="1200" kern="0" dirty="0" err="1" smtClean="0"/>
              <a:t>sprintf</a:t>
            </a:r>
            <a:r>
              <a:rPr lang="en-US" altLang="ja-JP" sz="1200" kern="0" dirty="0" smtClean="0"/>
              <a:t>( </a:t>
            </a:r>
            <a:r>
              <a:rPr lang="en-US" altLang="ja-JP" sz="1200" kern="0" dirty="0" err="1" smtClean="0"/>
              <a:t>buf</a:t>
            </a:r>
            <a:r>
              <a:rPr lang="en-US" altLang="ja-JP" sz="1200" kern="0" dirty="0" smtClean="0"/>
              <a:t>, "</a:t>
            </a:r>
            <a:r>
              <a:rPr lang="en-US" altLang="ja-JP" sz="1200" kern="0" dirty="0" err="1" smtClean="0"/>
              <a:t>gyroOffset</a:t>
            </a:r>
            <a:r>
              <a:rPr lang="en-US" altLang="ja-JP" sz="1200" kern="0" dirty="0" smtClean="0"/>
              <a:t> = %03d", </a:t>
            </a:r>
            <a:r>
              <a:rPr lang="en-US" altLang="ja-JP" sz="1200" kern="0" dirty="0" err="1" smtClean="0"/>
              <a:t>cal</a:t>
            </a:r>
            <a:r>
              <a:rPr lang="en-US" altLang="ja-JP" sz="1200" kern="0" dirty="0" smtClean="0"/>
              <a:t> );</a:t>
            </a:r>
          </a:p>
          <a:p>
            <a:pPr marL="0" indent="0" eaLnBrk="1" hangingPunct="1">
              <a:buFont typeface="Wingdings" pitchFamily="2" charset="2"/>
              <a:buNone/>
            </a:pPr>
            <a:r>
              <a:rPr lang="en-US" altLang="ja-JP" sz="1200" kern="0" dirty="0" smtClean="0"/>
              <a:t>        ev3_lcd_draw_string( </a:t>
            </a:r>
            <a:r>
              <a:rPr lang="en-US" altLang="ja-JP" sz="1200" kern="0" dirty="0" err="1" smtClean="0"/>
              <a:t>buf</a:t>
            </a:r>
            <a:r>
              <a:rPr lang="en-US" altLang="ja-JP" sz="1200" kern="0" dirty="0" smtClean="0"/>
              <a:t>, 0, 10);</a:t>
            </a:r>
          </a:p>
          <a:p>
            <a:pPr marL="0" indent="0" eaLnBrk="1" hangingPunct="1">
              <a:buFont typeface="Wingdings" pitchFamily="2" charset="2"/>
              <a:buNone/>
            </a:pPr>
            <a:endParaRPr lang="en-US" altLang="ja-JP" sz="1200" kern="0" dirty="0" smtClean="0"/>
          </a:p>
          <a:p>
            <a:pPr marL="0" indent="0" eaLnBrk="1" hangingPunct="1">
              <a:buNone/>
            </a:pPr>
            <a:r>
              <a:rPr lang="en-US" altLang="ja-JP" sz="1200" kern="0" dirty="0" smtClean="0"/>
              <a:t>        </a:t>
            </a:r>
            <a:r>
              <a:rPr lang="en-US" altLang="ja-JP" sz="1200" kern="0" dirty="0"/>
              <a:t>finish = true</a:t>
            </a:r>
            <a:r>
              <a:rPr lang="en-US" altLang="ja-JP" sz="1200" kern="0" dirty="0" smtClean="0"/>
              <a:t>;                                       // </a:t>
            </a:r>
            <a:r>
              <a:rPr lang="ja-JP" altLang="en-US" sz="1200" kern="0" dirty="0" smtClean="0"/>
              <a:t>次へ</a:t>
            </a:r>
          </a:p>
          <a:p>
            <a:pPr marL="0" indent="0" eaLnBrk="1" hangingPunct="1">
              <a:buFont typeface="Wingdings" pitchFamily="2" charset="2"/>
              <a:buNone/>
            </a:pPr>
            <a:r>
              <a:rPr lang="ja-JP" altLang="en-US" sz="1200" kern="0" dirty="0" smtClean="0"/>
              <a:t>    </a:t>
            </a:r>
            <a:r>
              <a:rPr lang="en-US" altLang="ja-JP" sz="1200" kern="0" dirty="0" smtClean="0"/>
              <a:t>}</a:t>
            </a:r>
          </a:p>
          <a:p>
            <a:pPr marL="0" indent="0" eaLnBrk="1" hangingPunct="1">
              <a:buFont typeface="Wingdings" pitchFamily="2" charset="2"/>
              <a:buNone/>
            </a:pPr>
            <a:r>
              <a:rPr lang="en-US" altLang="ja-JP" sz="1200" kern="0" dirty="0" smtClean="0"/>
              <a:t>}</a:t>
            </a:r>
          </a:p>
          <a:p>
            <a:pPr marL="0" indent="0" eaLnBrk="1" hangingPunct="1">
              <a:buNone/>
            </a:pPr>
            <a:r>
              <a:rPr lang="en-US" altLang="ja-JP" sz="1200" kern="0" dirty="0"/>
              <a:t>return finish;</a:t>
            </a:r>
          </a:p>
        </p:txBody>
      </p:sp>
      <p:sp>
        <p:nvSpPr>
          <p:cNvPr id="3" name="角丸四角形吹き出し 2"/>
          <p:cNvSpPr/>
          <p:nvPr/>
        </p:nvSpPr>
        <p:spPr>
          <a:xfrm>
            <a:off x="3426202" y="3877668"/>
            <a:ext cx="1134685" cy="578882"/>
          </a:xfrm>
          <a:prstGeom prst="wedgeRoundRectCallout">
            <a:avLst>
              <a:gd name="adj1" fmla="val -47222"/>
              <a:gd name="adj2" fmla="val 78289"/>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ja-JP" altLang="en-US" sz="1400" dirty="0" smtClean="0">
                <a:solidFill>
                  <a:schemeClr val="tx1"/>
                </a:solidFill>
              </a:rPr>
              <a:t>ジャイロ値</a:t>
            </a:r>
            <a:endParaRPr lang="en-US" altLang="ja-JP" sz="1400" dirty="0" smtClean="0">
              <a:solidFill>
                <a:schemeClr val="tx1"/>
              </a:solidFill>
            </a:endParaRPr>
          </a:p>
          <a:p>
            <a:pPr algn="ctr"/>
            <a:r>
              <a:rPr lang="ja-JP" altLang="en-US" sz="1400" dirty="0" smtClean="0">
                <a:solidFill>
                  <a:schemeClr val="tx1"/>
                </a:solidFill>
              </a:rPr>
              <a:t>を表示</a:t>
            </a:r>
            <a:endParaRPr kumimoji="1" lang="ja-JP" altLang="en-US" sz="1400" dirty="0">
              <a:solidFill>
                <a:schemeClr val="tx1"/>
              </a:solidFill>
            </a:endParaRPr>
          </a:p>
        </p:txBody>
      </p:sp>
      <p:sp>
        <p:nvSpPr>
          <p:cNvPr id="7" name="角丸四角形吹き出し 6"/>
          <p:cNvSpPr/>
          <p:nvPr/>
        </p:nvSpPr>
        <p:spPr>
          <a:xfrm>
            <a:off x="5487987" y="1698744"/>
            <a:ext cx="2578100" cy="578882"/>
          </a:xfrm>
          <a:prstGeom prst="wedgeRoundRectCallout">
            <a:avLst>
              <a:gd name="adj1" fmla="val -26143"/>
              <a:gd name="adj2" fmla="val 76033"/>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dirty="0" smtClean="0">
                <a:solidFill>
                  <a:schemeClr val="tx1"/>
                </a:solidFill>
              </a:rPr>
              <a:t>タッチセンサをＯＮ</a:t>
            </a:r>
            <a:endParaRPr lang="en-US" altLang="ja-JP" sz="1400" dirty="0" smtClean="0">
              <a:solidFill>
                <a:schemeClr val="tx1"/>
              </a:solidFill>
            </a:endParaRPr>
          </a:p>
          <a:p>
            <a:pPr algn="ctr"/>
            <a:r>
              <a:rPr lang="ja-JP" altLang="en-US" sz="1400" dirty="0" smtClean="0">
                <a:solidFill>
                  <a:schemeClr val="tx1"/>
                </a:solidFill>
              </a:rPr>
              <a:t>⇒キャリブレーション開始</a:t>
            </a:r>
            <a:endParaRPr lang="en-US" altLang="ja-JP" sz="1400" dirty="0" smtClean="0">
              <a:solidFill>
                <a:schemeClr val="tx1"/>
              </a:solidFill>
            </a:endParaRPr>
          </a:p>
        </p:txBody>
      </p:sp>
      <p:sp>
        <p:nvSpPr>
          <p:cNvPr id="10" name="正方形/長方形 9"/>
          <p:cNvSpPr/>
          <p:nvPr/>
        </p:nvSpPr>
        <p:spPr>
          <a:xfrm>
            <a:off x="252413" y="1698744"/>
            <a:ext cx="3795712" cy="388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1" name="正方形/長方形 10"/>
          <p:cNvSpPr/>
          <p:nvPr/>
        </p:nvSpPr>
        <p:spPr>
          <a:xfrm>
            <a:off x="4913311" y="3944004"/>
            <a:ext cx="3795712" cy="388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9" name="角丸四角形吹き出し 8"/>
          <p:cNvSpPr/>
          <p:nvPr/>
        </p:nvSpPr>
        <p:spPr>
          <a:xfrm>
            <a:off x="5554662" y="3327022"/>
            <a:ext cx="2511425" cy="578882"/>
          </a:xfrm>
          <a:prstGeom prst="wedgeRoundRectCallout">
            <a:avLst>
              <a:gd name="adj1" fmla="val -31553"/>
              <a:gd name="adj2" fmla="val 82677"/>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dirty="0" smtClean="0">
                <a:solidFill>
                  <a:schemeClr val="tx1"/>
                </a:solidFill>
              </a:rPr>
              <a:t>キャリブレーション値</a:t>
            </a:r>
            <a:endParaRPr lang="en-US" altLang="ja-JP" sz="1400" dirty="0" smtClean="0">
              <a:solidFill>
                <a:schemeClr val="tx1"/>
              </a:solidFill>
            </a:endParaRPr>
          </a:p>
          <a:p>
            <a:pPr algn="ctr"/>
            <a:r>
              <a:rPr lang="ja-JP" altLang="en-US" sz="1400" dirty="0" smtClean="0">
                <a:solidFill>
                  <a:schemeClr val="tx1"/>
                </a:solidFill>
              </a:rPr>
              <a:t>＝（積算値）</a:t>
            </a:r>
            <a:r>
              <a:rPr lang="en-US" altLang="ja-JP" sz="1400" dirty="0" smtClean="0">
                <a:solidFill>
                  <a:schemeClr val="tx1"/>
                </a:solidFill>
              </a:rPr>
              <a:t>÷</a:t>
            </a:r>
            <a:r>
              <a:rPr lang="ja-JP" altLang="en-US" sz="1400" dirty="0" smtClean="0">
                <a:solidFill>
                  <a:schemeClr val="tx1"/>
                </a:solidFill>
              </a:rPr>
              <a:t> </a:t>
            </a:r>
            <a:r>
              <a:rPr lang="en-US" altLang="ja-JP" sz="1400" dirty="0" smtClean="0">
                <a:solidFill>
                  <a:schemeClr val="tx1"/>
                </a:solidFill>
              </a:rPr>
              <a:t>(</a:t>
            </a:r>
            <a:r>
              <a:rPr lang="ja-JP" altLang="en-US" sz="1400" dirty="0" smtClean="0">
                <a:solidFill>
                  <a:schemeClr val="tx1"/>
                </a:solidFill>
              </a:rPr>
              <a:t>演算回数</a:t>
            </a:r>
            <a:r>
              <a:rPr lang="en-US" altLang="ja-JP" sz="1400" dirty="0" smtClean="0">
                <a:solidFill>
                  <a:schemeClr val="tx1"/>
                </a:solidFill>
              </a:rPr>
              <a:t>)</a:t>
            </a:r>
          </a:p>
        </p:txBody>
      </p:sp>
      <p:sp>
        <p:nvSpPr>
          <p:cNvPr id="8" name="角丸四角形吹き出し 7"/>
          <p:cNvSpPr/>
          <p:nvPr/>
        </p:nvSpPr>
        <p:spPr>
          <a:xfrm>
            <a:off x="2344737" y="2134908"/>
            <a:ext cx="1608137" cy="340519"/>
          </a:xfrm>
          <a:prstGeom prst="wedgeRoundRectCallout">
            <a:avLst>
              <a:gd name="adj1" fmla="val -20920"/>
              <a:gd name="adj2" fmla="val -98538"/>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dirty="0" smtClean="0">
                <a:solidFill>
                  <a:schemeClr val="tx1"/>
                </a:solidFill>
              </a:rPr>
              <a:t>演算回数を定義</a:t>
            </a:r>
            <a:endParaRPr lang="en-US" altLang="ja-JP" sz="1400" dirty="0" smtClean="0">
              <a:solidFill>
                <a:schemeClr val="tx1"/>
              </a:solidFill>
            </a:endParaRPr>
          </a:p>
        </p:txBody>
      </p:sp>
      <p:sp>
        <p:nvSpPr>
          <p:cNvPr id="12" name="角丸四角形吹き出し 11"/>
          <p:cNvSpPr/>
          <p:nvPr/>
        </p:nvSpPr>
        <p:spPr>
          <a:xfrm>
            <a:off x="3355182" y="4894650"/>
            <a:ext cx="1385885" cy="817245"/>
          </a:xfrm>
          <a:prstGeom prst="wedgeRoundRectCallout">
            <a:avLst>
              <a:gd name="adj1" fmla="val 71217"/>
              <a:gd name="adj2" fmla="val -24302"/>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dirty="0" smtClean="0">
                <a:solidFill>
                  <a:schemeClr val="tx1"/>
                </a:solidFill>
              </a:rPr>
              <a:t>ジャイロ</a:t>
            </a:r>
            <a:endParaRPr lang="en-US" altLang="ja-JP" sz="1400" dirty="0" smtClean="0">
              <a:solidFill>
                <a:schemeClr val="tx1"/>
              </a:solidFill>
            </a:endParaRPr>
          </a:p>
          <a:p>
            <a:pPr algn="ctr"/>
            <a:r>
              <a:rPr lang="ja-JP" altLang="en-US" sz="1400" dirty="0" smtClean="0">
                <a:solidFill>
                  <a:schemeClr val="tx1"/>
                </a:solidFill>
              </a:rPr>
              <a:t>オフセット値</a:t>
            </a:r>
            <a:endParaRPr lang="en-US" altLang="ja-JP" sz="1400" dirty="0" smtClean="0">
              <a:solidFill>
                <a:schemeClr val="tx1"/>
              </a:solidFill>
            </a:endParaRPr>
          </a:p>
          <a:p>
            <a:pPr algn="ctr"/>
            <a:r>
              <a:rPr lang="ja-JP" altLang="en-US" sz="1400" dirty="0" smtClean="0">
                <a:solidFill>
                  <a:schemeClr val="tx1"/>
                </a:solidFill>
              </a:rPr>
              <a:t>を表示</a:t>
            </a:r>
            <a:endParaRPr kumimoji="1" lang="ja-JP" altLang="en-US" sz="1400" dirty="0">
              <a:solidFill>
                <a:schemeClr val="tx1"/>
              </a:solidFill>
            </a:endParaRPr>
          </a:p>
        </p:txBody>
      </p:sp>
      <p:sp>
        <p:nvSpPr>
          <p:cNvPr id="13" name="コンテンツ プレースホルダ 4"/>
          <p:cNvSpPr txBox="1">
            <a:spLocks/>
          </p:cNvSpPr>
          <p:nvPr/>
        </p:nvSpPr>
        <p:spPr bwMode="auto">
          <a:xfrm>
            <a:off x="206375" y="1060450"/>
            <a:ext cx="8794750" cy="455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None/>
            </a:pPr>
            <a:r>
              <a:rPr lang="ja-JP" altLang="en-US" kern="0" dirty="0" smtClean="0"/>
              <a:t>赤枠部分を修正してください</a:t>
            </a:r>
            <a:r>
              <a:rPr lang="ja-JP" altLang="en-US" sz="1800" kern="0" dirty="0"/>
              <a:t> </a:t>
            </a:r>
            <a:r>
              <a:rPr lang="ja-JP" altLang="en-US" sz="1800" kern="0" dirty="0" smtClean="0"/>
              <a:t> </a:t>
            </a:r>
            <a:r>
              <a:rPr lang="en-US" altLang="ja-JP" sz="1800" kern="0" dirty="0" smtClean="0"/>
              <a:t>Calibration</a:t>
            </a:r>
            <a:r>
              <a:rPr lang="en-US" altLang="ja-JP" sz="1800" kern="0" dirty="0"/>
              <a:t>::</a:t>
            </a:r>
            <a:r>
              <a:rPr lang="en-US" altLang="ja-JP" sz="1800" kern="0" dirty="0" err="1" smtClean="0"/>
              <a:t>calibrateGyro</a:t>
            </a:r>
            <a:r>
              <a:rPr lang="en-US" altLang="ja-JP" sz="1800" kern="0" dirty="0" smtClean="0"/>
              <a:t>() </a:t>
            </a:r>
            <a:r>
              <a:rPr lang="ja-JP" altLang="en-US" sz="1800" kern="0" dirty="0" smtClean="0"/>
              <a:t>など</a:t>
            </a:r>
            <a:endParaRPr lang="en-US" altLang="ja-JP" sz="1800" kern="0" dirty="0"/>
          </a:p>
        </p:txBody>
      </p:sp>
      <p:sp>
        <p:nvSpPr>
          <p:cNvPr id="14" name="角丸四角形 13"/>
          <p:cNvSpPr/>
          <p:nvPr/>
        </p:nvSpPr>
        <p:spPr>
          <a:xfrm>
            <a:off x="4642772" y="332909"/>
            <a:ext cx="3011805" cy="715089"/>
          </a:xfrm>
          <a:prstGeom prst="roundRect">
            <a:avLst/>
          </a:prstGeom>
          <a:solidFill>
            <a:srgbClr val="FFFF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dirty="0" smtClean="0">
                <a:solidFill>
                  <a:schemeClr val="tx1"/>
                </a:solidFill>
              </a:rPr>
              <a:t>ジャイロ、黒、白の３か所</a:t>
            </a:r>
            <a:endParaRPr kumimoji="1" lang="en-US" altLang="ja-JP" dirty="0" smtClean="0">
              <a:solidFill>
                <a:schemeClr val="tx1"/>
              </a:solidFill>
            </a:endParaRPr>
          </a:p>
          <a:p>
            <a:pPr algn="ctr"/>
            <a:r>
              <a:rPr kumimoji="1" lang="ja-JP" altLang="en-US" dirty="0" smtClean="0">
                <a:solidFill>
                  <a:schemeClr val="tx1"/>
                </a:solidFill>
              </a:rPr>
              <a:t>変更してください</a:t>
            </a:r>
            <a:endParaRPr kumimoji="1" lang="ja-JP" altLang="en-US" dirty="0">
              <a:solidFill>
                <a:schemeClr val="tx1"/>
              </a:solidFill>
            </a:endParaRPr>
          </a:p>
        </p:txBody>
      </p:sp>
    </p:spTree>
    <p:extLst>
      <p:ext uri="{BB962C8B-B14F-4D97-AF65-F5344CB8AC3E}">
        <p14:creationId xmlns:p14="http://schemas.microsoft.com/office/powerpoint/2010/main" val="3268087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ソフト正解例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17</a:t>
            </a:fld>
            <a:endParaRPr lang="en-US" altLang="ja-JP"/>
          </a:p>
        </p:txBody>
      </p:sp>
      <p:sp>
        <p:nvSpPr>
          <p:cNvPr id="5" name="スライド番号プレースホルダー 3"/>
          <p:cNvSpPr txBox="1">
            <a:spLocks/>
          </p:cNvSpPr>
          <p:nvPr/>
        </p:nvSpPr>
        <p:spPr bwMode="auto">
          <a:xfrm>
            <a:off x="8572500" y="6535738"/>
            <a:ext cx="476250" cy="3365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ja-JP"/>
            </a:defPPr>
            <a:lvl1pPr algn="r" rtl="0" fontAlgn="base">
              <a:spcBef>
                <a:spcPct val="0"/>
              </a:spcBef>
              <a:spcAft>
                <a:spcPct val="0"/>
              </a:spcAft>
              <a:defRPr kumimoji="1" sz="1400" kern="1200">
                <a:solidFill>
                  <a:srgbClr val="7F7F7F"/>
                </a:solidFill>
                <a:latin typeface="ＭＳ Ｐゴシック" charset="-128"/>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charset="0"/>
                <a:ea typeface="メイリオ" pitchFamily="50" charset="-128"/>
                <a:cs typeface="メイリオ" pitchFamily="50" charset="-128"/>
              </a:defRPr>
            </a:lvl9pPr>
          </a:lstStyle>
          <a:p>
            <a:pPr>
              <a:defRPr/>
            </a:pPr>
            <a:fld id="{2BCD8F39-5C04-4128-8C98-C86F96B9177A}" type="slidenum">
              <a:rPr lang="ja-JP" altLang="en-US" smtClean="0"/>
              <a:pPr>
                <a:defRPr/>
              </a:pPr>
              <a:t>17</a:t>
            </a:fld>
            <a:endParaRPr lang="en-US" altLang="ja-JP"/>
          </a:p>
        </p:txBody>
      </p:sp>
      <p:sp>
        <p:nvSpPr>
          <p:cNvPr id="6" name="コンテンツ プレースホルダ 4"/>
          <p:cNvSpPr>
            <a:spLocks noGrp="1"/>
          </p:cNvSpPr>
          <p:nvPr>
            <p:ph idx="1"/>
          </p:nvPr>
        </p:nvSpPr>
        <p:spPr>
          <a:xfrm>
            <a:off x="206375" y="1563407"/>
            <a:ext cx="4276725" cy="4876029"/>
          </a:xfrm>
          <a:ln w="6350">
            <a:solidFill>
              <a:schemeClr val="tx1"/>
            </a:solidFill>
          </a:ln>
        </p:spPr>
        <p:txBody>
          <a:bodyPr/>
          <a:lstStyle/>
          <a:p>
            <a:pPr marL="0" indent="0" eaLnBrk="1" hangingPunct="1">
              <a:buNone/>
            </a:pPr>
            <a:endParaRPr lang="en-US" altLang="ja-JP" sz="1200" b="1" dirty="0" smtClean="0">
              <a:solidFill>
                <a:srgbClr val="FF0000"/>
              </a:solidFill>
            </a:endParaRPr>
          </a:p>
          <a:p>
            <a:pPr marL="0" indent="0" eaLnBrk="1" hangingPunct="1">
              <a:buNone/>
            </a:pPr>
            <a:r>
              <a:rPr lang="en-US" altLang="ja-JP" sz="1200" b="1" dirty="0" smtClean="0">
                <a:solidFill>
                  <a:srgbClr val="FF0000"/>
                </a:solidFill>
              </a:rPr>
              <a:t>#</a:t>
            </a:r>
            <a:r>
              <a:rPr lang="en-US" altLang="ja-JP" sz="1200" b="1" dirty="0">
                <a:solidFill>
                  <a:srgbClr val="FF0000"/>
                </a:solidFill>
              </a:rPr>
              <a:t>define </a:t>
            </a:r>
            <a:r>
              <a:rPr lang="en-US" altLang="ja-JP" sz="1200" b="1" dirty="0" smtClean="0">
                <a:solidFill>
                  <a:srgbClr val="FF0000"/>
                </a:solidFill>
              </a:rPr>
              <a:t>NUM_OF_GYRO_CALIBRATION     250</a:t>
            </a:r>
          </a:p>
          <a:p>
            <a:pPr marL="0" indent="0" eaLnBrk="1" hangingPunct="1">
              <a:buNone/>
            </a:pPr>
            <a:endParaRPr lang="en-US" altLang="ja-JP" sz="1200" b="1" dirty="0" smtClean="0">
              <a:solidFill>
                <a:srgbClr val="FF0000"/>
              </a:solidFill>
            </a:endParaRPr>
          </a:p>
          <a:p>
            <a:pPr marL="0" indent="0" eaLnBrk="1" hangingPunct="1">
              <a:buNone/>
            </a:pPr>
            <a:r>
              <a:rPr lang="en-US" altLang="ja-JP" sz="1200" dirty="0"/>
              <a:t>int16_t  sensor;</a:t>
            </a:r>
          </a:p>
          <a:p>
            <a:pPr marL="0" indent="0" eaLnBrk="1" hangingPunct="1">
              <a:buNone/>
            </a:pPr>
            <a:r>
              <a:rPr lang="en-US" altLang="ja-JP" sz="1200" dirty="0"/>
              <a:t>int16_t  </a:t>
            </a:r>
            <a:r>
              <a:rPr lang="en-US" altLang="ja-JP" sz="1200" dirty="0" err="1"/>
              <a:t>cal</a:t>
            </a:r>
            <a:r>
              <a:rPr lang="en-US" altLang="ja-JP" sz="1200" dirty="0"/>
              <a:t>;</a:t>
            </a:r>
          </a:p>
          <a:p>
            <a:pPr marL="0" indent="0" eaLnBrk="1" hangingPunct="1">
              <a:buNone/>
            </a:pPr>
            <a:r>
              <a:rPr lang="en-US" altLang="ja-JP" sz="1200" dirty="0"/>
              <a:t>bool finish;</a:t>
            </a:r>
          </a:p>
          <a:p>
            <a:pPr marL="0" indent="0" eaLnBrk="1" hangingPunct="1">
              <a:buNone/>
            </a:pPr>
            <a:r>
              <a:rPr lang="en-US" altLang="ja-JP" sz="1200" dirty="0"/>
              <a:t>char </a:t>
            </a:r>
            <a:r>
              <a:rPr lang="en-US" altLang="ja-JP" sz="1200" dirty="0" err="1"/>
              <a:t>buf</a:t>
            </a:r>
            <a:r>
              <a:rPr lang="en-US" altLang="ja-JP" sz="1200" dirty="0"/>
              <a:t>[256];</a:t>
            </a:r>
          </a:p>
          <a:p>
            <a:pPr marL="0" indent="0" eaLnBrk="1" hangingPunct="1">
              <a:buNone/>
            </a:pPr>
            <a:endParaRPr lang="en-US" altLang="ja-JP" sz="1200" dirty="0"/>
          </a:p>
          <a:p>
            <a:pPr marL="0" indent="0" eaLnBrk="1" hangingPunct="1">
              <a:buNone/>
            </a:pPr>
            <a:r>
              <a:rPr lang="en-US" altLang="ja-JP" sz="1200" dirty="0"/>
              <a:t>finish = false;</a:t>
            </a:r>
          </a:p>
          <a:p>
            <a:pPr marL="0" indent="0" eaLnBrk="1" hangingPunct="1">
              <a:buNone/>
            </a:pPr>
            <a:r>
              <a:rPr lang="en-US" altLang="ja-JP" sz="1200" dirty="0"/>
              <a:t>sensor = </a:t>
            </a:r>
            <a:r>
              <a:rPr lang="en-US" altLang="ja-JP" sz="1200" dirty="0" err="1"/>
              <a:t>mGyroSensor.getAnglerVelocity</a:t>
            </a:r>
            <a:r>
              <a:rPr lang="en-US" altLang="ja-JP" sz="1200" dirty="0"/>
              <a:t>();</a:t>
            </a:r>
          </a:p>
          <a:p>
            <a:pPr marL="0" indent="0" eaLnBrk="1" hangingPunct="1">
              <a:buNone/>
            </a:pPr>
            <a:endParaRPr lang="en-US" altLang="ja-JP" sz="1200" dirty="0"/>
          </a:p>
          <a:p>
            <a:pPr marL="0" indent="0" eaLnBrk="1" hangingPunct="1">
              <a:buNone/>
            </a:pPr>
            <a:r>
              <a:rPr lang="en-US" altLang="ja-JP" sz="1200" dirty="0"/>
              <a:t>if (</a:t>
            </a:r>
            <a:r>
              <a:rPr lang="en-US" altLang="ja-JP" sz="1200" dirty="0" err="1"/>
              <a:t>mIsStartedGyro</a:t>
            </a:r>
            <a:r>
              <a:rPr lang="en-US" altLang="ja-JP" sz="1200" dirty="0"/>
              <a:t> == false) {</a:t>
            </a:r>
          </a:p>
          <a:p>
            <a:pPr marL="0" indent="0" eaLnBrk="1" hangingPunct="1">
              <a:buNone/>
            </a:pPr>
            <a:endParaRPr lang="en-US" altLang="ja-JP" sz="1200" dirty="0"/>
          </a:p>
          <a:p>
            <a:pPr marL="0" indent="0" eaLnBrk="1" hangingPunct="1">
              <a:buNone/>
            </a:pPr>
            <a:r>
              <a:rPr lang="en-US" altLang="ja-JP" sz="1200" dirty="0"/>
              <a:t>    </a:t>
            </a:r>
            <a:r>
              <a:rPr lang="en-US" altLang="ja-JP" sz="1200" dirty="0" err="1"/>
              <a:t>sprintf</a:t>
            </a:r>
            <a:r>
              <a:rPr lang="en-US" altLang="ja-JP" sz="1200" dirty="0"/>
              <a:t>( </a:t>
            </a:r>
            <a:r>
              <a:rPr lang="en-US" altLang="ja-JP" sz="1200" dirty="0" err="1"/>
              <a:t>buf</a:t>
            </a:r>
            <a:r>
              <a:rPr lang="en-US" altLang="ja-JP" sz="1200" dirty="0"/>
              <a:t>, "gyro = %03d", sensor );</a:t>
            </a:r>
          </a:p>
          <a:p>
            <a:pPr marL="0" indent="0" eaLnBrk="1" hangingPunct="1">
              <a:buNone/>
            </a:pPr>
            <a:r>
              <a:rPr lang="en-US" altLang="ja-JP" sz="1200" dirty="0"/>
              <a:t>    ev3_lcd_draw_string( </a:t>
            </a:r>
            <a:r>
              <a:rPr lang="en-US" altLang="ja-JP" sz="1200" dirty="0" err="1"/>
              <a:t>buf</a:t>
            </a:r>
            <a:r>
              <a:rPr lang="en-US" altLang="ja-JP" sz="1200" dirty="0"/>
              <a:t>, 0, 10);</a:t>
            </a:r>
          </a:p>
          <a:p>
            <a:pPr marL="0" indent="0" eaLnBrk="1" hangingPunct="1">
              <a:buNone/>
            </a:pPr>
            <a:endParaRPr lang="en-US" altLang="ja-JP" sz="1200" dirty="0"/>
          </a:p>
          <a:p>
            <a:pPr marL="0" indent="0" eaLnBrk="1" hangingPunct="1">
              <a:buNone/>
            </a:pPr>
            <a:r>
              <a:rPr lang="en-US" altLang="ja-JP" sz="1200" dirty="0"/>
              <a:t>    if (</a:t>
            </a:r>
            <a:r>
              <a:rPr lang="en-US" altLang="ja-JP" sz="1200" dirty="0" err="1"/>
              <a:t>startTrigger</a:t>
            </a:r>
            <a:r>
              <a:rPr lang="en-US" altLang="ja-JP" sz="1200" dirty="0"/>
              <a:t> == true) {</a:t>
            </a:r>
          </a:p>
          <a:p>
            <a:pPr marL="0" indent="0" eaLnBrk="1" hangingPunct="1">
              <a:buNone/>
            </a:pPr>
            <a:r>
              <a:rPr lang="en-US" altLang="ja-JP" sz="1200" dirty="0"/>
              <a:t>        </a:t>
            </a:r>
            <a:r>
              <a:rPr lang="en-US" altLang="ja-JP" sz="1200" dirty="0" err="1"/>
              <a:t>mIsStartedGyro</a:t>
            </a:r>
            <a:r>
              <a:rPr lang="en-US" altLang="ja-JP" sz="1200" dirty="0"/>
              <a:t> = true;</a:t>
            </a:r>
          </a:p>
          <a:p>
            <a:pPr marL="0" indent="0" eaLnBrk="1" hangingPunct="1">
              <a:buNone/>
            </a:pPr>
            <a:r>
              <a:rPr lang="en-US" altLang="ja-JP" sz="1200" dirty="0"/>
              <a:t>        </a:t>
            </a:r>
            <a:r>
              <a:rPr lang="en-US" altLang="ja-JP" sz="1200" dirty="0" err="1"/>
              <a:t>mSum</a:t>
            </a:r>
            <a:r>
              <a:rPr lang="en-US" altLang="ja-JP" sz="1200" dirty="0"/>
              <a:t> = 0;</a:t>
            </a:r>
          </a:p>
          <a:p>
            <a:pPr marL="0" indent="0" eaLnBrk="1" hangingPunct="1">
              <a:buNone/>
            </a:pPr>
            <a:r>
              <a:rPr lang="en-US" altLang="ja-JP" sz="1200" dirty="0"/>
              <a:t>        </a:t>
            </a:r>
            <a:r>
              <a:rPr lang="en-US" altLang="ja-JP" sz="1200" dirty="0" err="1"/>
              <a:t>mCalCount</a:t>
            </a:r>
            <a:r>
              <a:rPr lang="en-US" altLang="ja-JP" sz="1200" dirty="0"/>
              <a:t> = 0;</a:t>
            </a:r>
          </a:p>
          <a:p>
            <a:pPr marL="0" indent="0" eaLnBrk="1" hangingPunct="1">
              <a:buNone/>
            </a:pPr>
            <a:r>
              <a:rPr lang="en-US" altLang="ja-JP" sz="1200" dirty="0"/>
              <a:t>    }</a:t>
            </a:r>
          </a:p>
          <a:p>
            <a:pPr marL="0" indent="0" eaLnBrk="1" hangingPunct="1">
              <a:buNone/>
            </a:pPr>
            <a:r>
              <a:rPr lang="en-US" altLang="ja-JP" sz="1200" dirty="0"/>
              <a:t>}</a:t>
            </a:r>
          </a:p>
        </p:txBody>
      </p:sp>
      <p:sp>
        <p:nvSpPr>
          <p:cNvPr id="7" name="コンテンツ プレースホルダ 4"/>
          <p:cNvSpPr txBox="1">
            <a:spLocks/>
          </p:cNvSpPr>
          <p:nvPr/>
        </p:nvSpPr>
        <p:spPr bwMode="auto">
          <a:xfrm>
            <a:off x="4638675" y="1563407"/>
            <a:ext cx="4276725" cy="487602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Font typeface="Wingdings" pitchFamily="2" charset="2"/>
              <a:buNone/>
            </a:pPr>
            <a:endParaRPr lang="en-US" altLang="ja-JP" sz="1200" kern="0" dirty="0"/>
          </a:p>
          <a:p>
            <a:pPr marL="0" indent="0" eaLnBrk="1" hangingPunct="1">
              <a:buFont typeface="Wingdings" pitchFamily="2" charset="2"/>
              <a:buNone/>
            </a:pPr>
            <a:endParaRPr lang="en-US" altLang="ja-JP" sz="1200" kern="0" dirty="0" smtClean="0"/>
          </a:p>
          <a:p>
            <a:pPr marL="0" indent="0" eaLnBrk="1" hangingPunct="1">
              <a:buFont typeface="Wingdings" pitchFamily="2" charset="2"/>
              <a:buNone/>
            </a:pPr>
            <a:endParaRPr lang="en-US" altLang="ja-JP" sz="1200" kern="0" dirty="0"/>
          </a:p>
          <a:p>
            <a:pPr marL="0" indent="0" eaLnBrk="1" hangingPunct="1">
              <a:buNone/>
            </a:pPr>
            <a:r>
              <a:rPr lang="en-US" altLang="ja-JP" sz="1200" kern="0" dirty="0"/>
              <a:t>else {</a:t>
            </a:r>
          </a:p>
          <a:p>
            <a:pPr marL="0" indent="0" eaLnBrk="1" hangingPunct="1">
              <a:buNone/>
            </a:pPr>
            <a:r>
              <a:rPr lang="en-US" altLang="ja-JP" sz="1200" kern="0" dirty="0"/>
              <a:t>    </a:t>
            </a:r>
            <a:r>
              <a:rPr lang="en-US" altLang="ja-JP" sz="1200" kern="0" dirty="0" err="1"/>
              <a:t>mSum</a:t>
            </a:r>
            <a:r>
              <a:rPr lang="en-US" altLang="ja-JP" sz="1200" kern="0" dirty="0"/>
              <a:t> += sensor;      // </a:t>
            </a:r>
            <a:r>
              <a:rPr lang="ja-JP" altLang="en-US" sz="1200" kern="0" dirty="0"/>
              <a:t>ジャイロセンサ値を積算</a:t>
            </a:r>
          </a:p>
          <a:p>
            <a:pPr marL="0" indent="0" eaLnBrk="1" hangingPunct="1">
              <a:buNone/>
            </a:pPr>
            <a:r>
              <a:rPr lang="ja-JP" altLang="en-US" sz="1200" kern="0" dirty="0"/>
              <a:t>    </a:t>
            </a:r>
            <a:r>
              <a:rPr lang="en-US" altLang="ja-JP" sz="1200" kern="0" dirty="0" err="1"/>
              <a:t>mCalCount</a:t>
            </a:r>
            <a:r>
              <a:rPr lang="en-US" altLang="ja-JP" sz="1200" kern="0" dirty="0"/>
              <a:t>++;</a:t>
            </a:r>
          </a:p>
          <a:p>
            <a:pPr marL="0" indent="0" eaLnBrk="1" hangingPunct="1">
              <a:buNone/>
            </a:pPr>
            <a:endParaRPr lang="en-US" altLang="ja-JP" sz="1200" kern="0" dirty="0"/>
          </a:p>
          <a:p>
            <a:pPr marL="0" indent="0" eaLnBrk="1" hangingPunct="1">
              <a:buNone/>
            </a:pPr>
            <a:r>
              <a:rPr lang="en-US" altLang="ja-JP" sz="1200" kern="0" dirty="0"/>
              <a:t>    if (</a:t>
            </a:r>
            <a:r>
              <a:rPr lang="en-US" altLang="ja-JP" sz="1200" kern="0" dirty="0" err="1"/>
              <a:t>mCalCount</a:t>
            </a:r>
            <a:r>
              <a:rPr lang="en-US" altLang="ja-JP" sz="1200" kern="0" dirty="0"/>
              <a:t>== NUM_OF_GYRO_CALIBRATION)</a:t>
            </a:r>
            <a:r>
              <a:rPr lang="ja-JP" altLang="en-US" sz="1200" kern="0" dirty="0"/>
              <a:t> </a:t>
            </a:r>
            <a:r>
              <a:rPr lang="en-US" altLang="ja-JP" sz="1200" kern="0" dirty="0"/>
              <a:t>{</a:t>
            </a:r>
          </a:p>
          <a:p>
            <a:pPr marL="0" indent="0" eaLnBrk="1" hangingPunct="1">
              <a:buNone/>
            </a:pPr>
            <a:endParaRPr lang="en-US" altLang="ja-JP" sz="1200" kern="0" dirty="0"/>
          </a:p>
          <a:p>
            <a:pPr marL="0" indent="0" eaLnBrk="1" hangingPunct="1">
              <a:buNone/>
            </a:pPr>
            <a:endParaRPr lang="en-US" altLang="ja-JP" sz="1200" kern="0" dirty="0"/>
          </a:p>
          <a:p>
            <a:pPr marL="0" indent="0" eaLnBrk="1" hangingPunct="1">
              <a:buNone/>
            </a:pPr>
            <a:endParaRPr lang="ja-JP" altLang="en-US" sz="1200" kern="0" dirty="0"/>
          </a:p>
          <a:p>
            <a:pPr marL="0" indent="0" eaLnBrk="1" hangingPunct="1">
              <a:buNone/>
            </a:pPr>
            <a:r>
              <a:rPr lang="ja-JP" altLang="en-US" sz="1200" b="1" kern="0" dirty="0">
                <a:solidFill>
                  <a:srgbClr val="FF0000"/>
                </a:solidFill>
              </a:rPr>
              <a:t>        </a:t>
            </a:r>
            <a:r>
              <a:rPr lang="en-US" altLang="ja-JP" sz="1200" b="1" kern="0" dirty="0" err="1">
                <a:solidFill>
                  <a:srgbClr val="FF0000"/>
                </a:solidFill>
              </a:rPr>
              <a:t>cal</a:t>
            </a:r>
            <a:r>
              <a:rPr lang="en-US" altLang="ja-JP" sz="1200" b="1" kern="0" dirty="0">
                <a:solidFill>
                  <a:srgbClr val="FF0000"/>
                </a:solidFill>
              </a:rPr>
              <a:t> = (</a:t>
            </a:r>
            <a:r>
              <a:rPr lang="en-US" altLang="ja-JP" sz="1200" b="1" kern="0" dirty="0" err="1">
                <a:solidFill>
                  <a:srgbClr val="FF0000"/>
                </a:solidFill>
              </a:rPr>
              <a:t>mSum</a:t>
            </a:r>
            <a:r>
              <a:rPr lang="en-US" altLang="ja-JP" sz="1200" b="1" kern="0" dirty="0">
                <a:solidFill>
                  <a:srgbClr val="FF0000"/>
                </a:solidFill>
              </a:rPr>
              <a:t> / </a:t>
            </a:r>
            <a:r>
              <a:rPr lang="en-US" altLang="ja-JP" sz="1200" b="1" kern="0" dirty="0" err="1" smtClean="0">
                <a:solidFill>
                  <a:srgbClr val="FF0000"/>
                </a:solidFill>
              </a:rPr>
              <a:t>mCalCount</a:t>
            </a:r>
            <a:r>
              <a:rPr lang="en-US" altLang="ja-JP" sz="1200" b="1" kern="0" dirty="0" smtClean="0">
                <a:solidFill>
                  <a:srgbClr val="FF0000"/>
                </a:solidFill>
              </a:rPr>
              <a:t>);</a:t>
            </a:r>
            <a:endParaRPr lang="en-US" altLang="ja-JP" sz="1200" b="1" kern="0" dirty="0" smtClean="0">
              <a:solidFill>
                <a:srgbClr val="FF0000"/>
              </a:solidFill>
            </a:endParaRPr>
          </a:p>
          <a:p>
            <a:pPr marL="0" indent="0" eaLnBrk="1" hangingPunct="1">
              <a:buNone/>
            </a:pPr>
            <a:endParaRPr lang="en-US" altLang="ja-JP" sz="1200" kern="0" dirty="0"/>
          </a:p>
          <a:p>
            <a:pPr marL="0" indent="0" eaLnBrk="1" hangingPunct="1">
              <a:buNone/>
            </a:pPr>
            <a:r>
              <a:rPr lang="en-US" altLang="ja-JP" sz="1200" kern="0" dirty="0"/>
              <a:t>        </a:t>
            </a:r>
            <a:r>
              <a:rPr lang="en-US" altLang="ja-JP" sz="1200" kern="0" dirty="0" err="1"/>
              <a:t>mGyroSensor.setOffset</a:t>
            </a:r>
            <a:r>
              <a:rPr lang="en-US" altLang="ja-JP" sz="1200" kern="0" dirty="0"/>
              <a:t>(</a:t>
            </a:r>
            <a:r>
              <a:rPr lang="en-US" altLang="ja-JP" sz="1200" kern="0" dirty="0" err="1"/>
              <a:t>cal</a:t>
            </a:r>
            <a:r>
              <a:rPr lang="en-US" altLang="ja-JP" sz="1200" kern="0" dirty="0"/>
              <a:t>);</a:t>
            </a:r>
          </a:p>
          <a:p>
            <a:pPr marL="0" indent="0" eaLnBrk="1" hangingPunct="1">
              <a:buNone/>
            </a:pPr>
            <a:endParaRPr lang="en-US" altLang="ja-JP" sz="1200" kern="0" dirty="0"/>
          </a:p>
          <a:p>
            <a:pPr marL="0" indent="0" eaLnBrk="1" hangingPunct="1">
              <a:buNone/>
            </a:pPr>
            <a:r>
              <a:rPr lang="en-US" altLang="ja-JP" sz="1200" kern="0" dirty="0"/>
              <a:t>        </a:t>
            </a:r>
            <a:r>
              <a:rPr lang="en-US" altLang="ja-JP" sz="1200" kern="0" dirty="0" err="1"/>
              <a:t>sprintf</a:t>
            </a:r>
            <a:r>
              <a:rPr lang="en-US" altLang="ja-JP" sz="1200" kern="0" dirty="0"/>
              <a:t>( </a:t>
            </a:r>
            <a:r>
              <a:rPr lang="en-US" altLang="ja-JP" sz="1200" kern="0" dirty="0" err="1"/>
              <a:t>buf</a:t>
            </a:r>
            <a:r>
              <a:rPr lang="en-US" altLang="ja-JP" sz="1200" kern="0" dirty="0"/>
              <a:t>, "</a:t>
            </a:r>
            <a:r>
              <a:rPr lang="en-US" altLang="ja-JP" sz="1200" kern="0" dirty="0" err="1"/>
              <a:t>gyroOffset</a:t>
            </a:r>
            <a:r>
              <a:rPr lang="en-US" altLang="ja-JP" sz="1200" kern="0" dirty="0"/>
              <a:t> = %03d", </a:t>
            </a:r>
            <a:r>
              <a:rPr lang="en-US" altLang="ja-JP" sz="1200" kern="0" dirty="0" err="1"/>
              <a:t>cal</a:t>
            </a:r>
            <a:r>
              <a:rPr lang="en-US" altLang="ja-JP" sz="1200" kern="0" dirty="0"/>
              <a:t> );</a:t>
            </a:r>
          </a:p>
          <a:p>
            <a:pPr marL="0" indent="0" eaLnBrk="1" hangingPunct="1">
              <a:buNone/>
            </a:pPr>
            <a:r>
              <a:rPr lang="en-US" altLang="ja-JP" sz="1200" kern="0" dirty="0"/>
              <a:t>        ev3_lcd_draw_string( </a:t>
            </a:r>
            <a:r>
              <a:rPr lang="en-US" altLang="ja-JP" sz="1200" kern="0" dirty="0" err="1"/>
              <a:t>buf</a:t>
            </a:r>
            <a:r>
              <a:rPr lang="en-US" altLang="ja-JP" sz="1200" kern="0" dirty="0"/>
              <a:t>, 0, 10);</a:t>
            </a:r>
          </a:p>
          <a:p>
            <a:pPr marL="0" indent="0" eaLnBrk="1" hangingPunct="1">
              <a:buNone/>
            </a:pPr>
            <a:endParaRPr lang="en-US" altLang="ja-JP" sz="1200" kern="0" dirty="0"/>
          </a:p>
          <a:p>
            <a:pPr marL="0" indent="0" eaLnBrk="1" hangingPunct="1">
              <a:buNone/>
            </a:pPr>
            <a:r>
              <a:rPr lang="en-US" altLang="ja-JP" sz="1200" kern="0" dirty="0"/>
              <a:t>        finish = true;                                       // </a:t>
            </a:r>
            <a:r>
              <a:rPr lang="ja-JP" altLang="en-US" sz="1200" kern="0" dirty="0"/>
              <a:t>次へ</a:t>
            </a:r>
          </a:p>
          <a:p>
            <a:pPr marL="0" indent="0" eaLnBrk="1" hangingPunct="1">
              <a:buNone/>
            </a:pPr>
            <a:r>
              <a:rPr lang="ja-JP" altLang="en-US" sz="1200" kern="0" dirty="0"/>
              <a:t>    </a:t>
            </a:r>
            <a:r>
              <a:rPr lang="en-US" altLang="ja-JP" sz="1200" kern="0" dirty="0"/>
              <a:t>}</a:t>
            </a:r>
          </a:p>
          <a:p>
            <a:pPr marL="0" indent="0" eaLnBrk="1" hangingPunct="1">
              <a:buNone/>
            </a:pPr>
            <a:r>
              <a:rPr lang="en-US" altLang="ja-JP" sz="1200" kern="0" dirty="0"/>
              <a:t>}</a:t>
            </a:r>
          </a:p>
          <a:p>
            <a:pPr marL="0" indent="0" eaLnBrk="1" hangingPunct="1">
              <a:buNone/>
            </a:pPr>
            <a:r>
              <a:rPr lang="en-US" altLang="ja-JP" sz="1200" kern="0" dirty="0"/>
              <a:t>return finish;</a:t>
            </a:r>
          </a:p>
        </p:txBody>
      </p:sp>
      <p:sp>
        <p:nvSpPr>
          <p:cNvPr id="10" name="正方形/長方形 9"/>
          <p:cNvSpPr/>
          <p:nvPr/>
        </p:nvSpPr>
        <p:spPr>
          <a:xfrm>
            <a:off x="3608389" y="1759346"/>
            <a:ext cx="634999" cy="28535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b="1" dirty="0">
              <a:solidFill>
                <a:srgbClr val="FFFF00"/>
              </a:solidFill>
            </a:endParaRPr>
          </a:p>
        </p:txBody>
      </p:sp>
      <p:sp>
        <p:nvSpPr>
          <p:cNvPr id="15" name="正方形/長方形 14"/>
          <p:cNvSpPr/>
          <p:nvPr/>
        </p:nvSpPr>
        <p:spPr>
          <a:xfrm>
            <a:off x="5564010" y="3943745"/>
            <a:ext cx="1867100" cy="38652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000" b="1" dirty="0">
              <a:solidFill>
                <a:srgbClr val="FFFF00"/>
              </a:solidFill>
            </a:endParaRPr>
          </a:p>
        </p:txBody>
      </p:sp>
    </p:spTree>
    <p:extLst>
      <p:ext uri="{BB962C8B-B14F-4D97-AF65-F5344CB8AC3E}">
        <p14:creationId xmlns:p14="http://schemas.microsoft.com/office/powerpoint/2010/main" val="982010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この教材について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a:t>
            </a:r>
            <a:endParaRPr kumimoji="1" lang="en-US" altLang="ja-JP" dirty="0" smtClean="0"/>
          </a:p>
          <a:p>
            <a:pPr lvl="1"/>
            <a:r>
              <a:rPr lang="ja-JP" altLang="en-US" sz="2000" dirty="0" smtClean="0"/>
              <a:t>この教材は、ＥＴロボコンに参加されるみなさんが必要となる知識やスキルを習得する機会を提供することを目的に作成したものです</a:t>
            </a:r>
            <a:endParaRPr lang="en-US" altLang="ja-JP" sz="2000" dirty="0" smtClean="0"/>
          </a:p>
          <a:p>
            <a:pPr lvl="1"/>
            <a:endParaRPr lang="en-US" altLang="ja-JP" sz="2000" dirty="0"/>
          </a:p>
          <a:p>
            <a:r>
              <a:rPr lang="ja-JP" altLang="en-US" dirty="0" smtClean="0"/>
              <a:t>著作権</a:t>
            </a:r>
            <a:endParaRPr lang="en-US" altLang="ja-JP" dirty="0" smtClean="0"/>
          </a:p>
          <a:p>
            <a:pPr lvl="1"/>
            <a:r>
              <a:rPr lang="ja-JP" altLang="en-US" sz="2000" dirty="0" smtClean="0"/>
              <a:t>この教材はＥＴロボコン東海地区実行委員会が作成したものです</a:t>
            </a:r>
            <a:endParaRPr lang="en-US" altLang="ja-JP" sz="2000" dirty="0" smtClean="0"/>
          </a:p>
          <a:p>
            <a:pPr lvl="1"/>
            <a:r>
              <a:rPr lang="ja-JP" altLang="en-US" sz="2000" dirty="0" smtClean="0"/>
              <a:t>この教材の著作権はＥＴロボコン東海地区実行委員会に帰属します</a:t>
            </a:r>
            <a:endParaRPr lang="en-US" altLang="ja-JP" sz="2000" dirty="0" smtClean="0"/>
          </a:p>
          <a:p>
            <a:endParaRPr lang="en-US" altLang="ja-JP" dirty="0" smtClean="0"/>
          </a:p>
          <a:p>
            <a:r>
              <a:rPr lang="ja-JP" altLang="en-US" dirty="0" smtClean="0"/>
              <a:t>使用について</a:t>
            </a:r>
            <a:endParaRPr lang="en-US" altLang="ja-JP" dirty="0" smtClean="0"/>
          </a:p>
          <a:p>
            <a:pPr lvl="1"/>
            <a:r>
              <a:rPr lang="ja-JP" altLang="en-US" sz="2000" dirty="0" smtClean="0"/>
              <a:t>ＥＴロボコン東海地区大会の参加資格（企業、大学、個人）の範囲内に限り、ご自由に活用していただいてかまいません</a:t>
            </a:r>
            <a:endParaRPr lang="en-US" altLang="ja-JP" sz="2000" dirty="0"/>
          </a:p>
          <a:p>
            <a:pPr marL="457200" lvl="1" indent="0">
              <a:buNone/>
            </a:pPr>
            <a:endParaRPr lang="en-US" altLang="ja-JP" dirty="0"/>
          </a:p>
          <a:p>
            <a:pPr lvl="1"/>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18</a:t>
            </a:fld>
            <a:endParaRPr lang="en-US" altLang="ja-JP"/>
          </a:p>
        </p:txBody>
      </p:sp>
    </p:spTree>
    <p:extLst>
      <p:ext uri="{BB962C8B-B14F-4D97-AF65-F5344CB8AC3E}">
        <p14:creationId xmlns:p14="http://schemas.microsoft.com/office/powerpoint/2010/main" val="300457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06375" y="185738"/>
            <a:ext cx="7683500" cy="657225"/>
          </a:xfrm>
        </p:spPr>
        <p:txBody>
          <a:bodyPr/>
          <a:lstStyle/>
          <a:p>
            <a:r>
              <a:rPr lang="ja-JP" altLang="en-US" dirty="0" smtClean="0"/>
              <a:t>はじめに</a:t>
            </a:r>
          </a:p>
        </p:txBody>
      </p:sp>
      <p:sp>
        <p:nvSpPr>
          <p:cNvPr id="9" name="スライド番号プレースホルダ 3"/>
          <p:cNvSpPr>
            <a:spLocks noGrp="1"/>
          </p:cNvSpPr>
          <p:nvPr>
            <p:ph type="sldNum" sz="quarter" idx="10"/>
          </p:nvPr>
        </p:nvSpPr>
        <p:spPr>
          <a:xfrm>
            <a:off x="8572500" y="6535738"/>
            <a:ext cx="47625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fld id="{D2454BA9-AED7-47D4-A239-DDB9DDE84420}" type="slidenum">
              <a:rPr lang="en-US" altLang="ja-JP" smtClean="0">
                <a:solidFill>
                  <a:srgbClr val="7F7F7F"/>
                </a:solidFill>
                <a:latin typeface="ＭＳ Ｐゴシック" charset="-128"/>
                <a:ea typeface="ＭＳ Ｐゴシック" charset="-128"/>
              </a:rPr>
              <a:pPr eaLnBrk="1" hangingPunct="1"/>
              <a:t>1</a:t>
            </a:fld>
            <a:endParaRPr lang="en-US" altLang="ja-JP" dirty="0" smtClean="0">
              <a:solidFill>
                <a:srgbClr val="7F7F7F"/>
              </a:solidFill>
              <a:latin typeface="ＭＳ Ｐゴシック" charset="-128"/>
              <a:ea typeface="ＭＳ Ｐゴシック" charset="-128"/>
            </a:endParaRPr>
          </a:p>
        </p:txBody>
      </p:sp>
      <p:sp>
        <p:nvSpPr>
          <p:cNvPr id="5" name="コンテンツ プレースホルダ 4"/>
          <p:cNvSpPr>
            <a:spLocks noGrp="1"/>
          </p:cNvSpPr>
          <p:nvPr>
            <p:ph idx="1"/>
          </p:nvPr>
        </p:nvSpPr>
        <p:spPr>
          <a:xfrm>
            <a:off x="206375" y="1238250"/>
            <a:ext cx="8794750" cy="4552950"/>
          </a:xfrm>
        </p:spPr>
        <p:txBody>
          <a:bodyPr/>
          <a:lstStyle/>
          <a:p>
            <a:pPr eaLnBrk="1" hangingPunct="1"/>
            <a:r>
              <a:rPr lang="ja-JP" altLang="en-US" dirty="0" smtClean="0"/>
              <a:t>サンプルプログラムで走行できない経験</a:t>
            </a:r>
            <a:endParaRPr lang="en-US" altLang="ja-JP" dirty="0" smtClean="0"/>
          </a:p>
          <a:p>
            <a:pPr marL="0" indent="0" eaLnBrk="1" hangingPunct="1">
              <a:buNone/>
            </a:pPr>
            <a:r>
              <a:rPr lang="ja-JP" altLang="en-US" dirty="0" smtClean="0"/>
              <a:t>                                            ありませんか？</a:t>
            </a:r>
            <a:endParaRPr lang="en-US" altLang="ja-JP" dirty="0" smtClean="0"/>
          </a:p>
          <a:p>
            <a:pPr lvl="1" eaLnBrk="1" hangingPunct="1"/>
            <a:r>
              <a:rPr lang="ja-JP" altLang="en-US" dirty="0" smtClean="0"/>
              <a:t>スタートすると暴走して転倒する</a:t>
            </a:r>
            <a:endParaRPr lang="en-US" altLang="ja-JP" dirty="0" smtClean="0"/>
          </a:p>
          <a:p>
            <a:pPr lvl="1" eaLnBrk="1" hangingPunct="1"/>
            <a:r>
              <a:rPr lang="ja-JP" altLang="en-US" dirty="0" smtClean="0"/>
              <a:t>ラインを認識できない</a:t>
            </a:r>
            <a:endParaRPr lang="en-US" altLang="ja-JP" dirty="0" smtClean="0"/>
          </a:p>
          <a:p>
            <a:pPr lvl="1" eaLnBrk="1" hangingPunct="1"/>
            <a:endParaRPr lang="en-US" altLang="ja-JP" dirty="0" smtClean="0"/>
          </a:p>
          <a:p>
            <a:pPr eaLnBrk="1" hangingPunct="1"/>
            <a:r>
              <a:rPr lang="ja-JP" altLang="en-US" dirty="0" smtClean="0"/>
              <a:t>なぜ？</a:t>
            </a:r>
            <a:endParaRPr lang="en-US" altLang="ja-JP" dirty="0" smtClean="0"/>
          </a:p>
          <a:p>
            <a:pPr lvl="1" eaLnBrk="1" hangingPunct="1"/>
            <a:r>
              <a:rPr lang="ja-JP" altLang="en-US" dirty="0" smtClean="0"/>
              <a:t>センサの個体差が考慮されていない</a:t>
            </a:r>
            <a:endParaRPr lang="en-US" altLang="ja-JP" dirty="0" smtClean="0"/>
          </a:p>
          <a:p>
            <a:pPr lvl="1" eaLnBrk="1" hangingPunct="1"/>
            <a:r>
              <a:rPr lang="ja-JP" altLang="en-US" dirty="0" smtClean="0"/>
              <a:t>環境の違いに対応できていない</a:t>
            </a:r>
            <a:endParaRPr lang="en-US" altLang="ja-JP" dirty="0" smtClean="0"/>
          </a:p>
          <a:p>
            <a:pPr lvl="1" eaLnBrk="1" hangingPunct="1"/>
            <a:endParaRPr lang="en-US" altLang="ja-JP" dirty="0" smtClean="0"/>
          </a:p>
        </p:txBody>
      </p:sp>
    </p:spTree>
    <p:extLst>
      <p:ext uri="{BB962C8B-B14F-4D97-AF65-F5344CB8AC3E}">
        <p14:creationId xmlns:p14="http://schemas.microsoft.com/office/powerpoint/2010/main" val="203646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fade">
                                      <p:cBhvr>
                                        <p:cTn id="2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キャリブレーションとは？</a:t>
            </a:r>
            <a:endParaRPr kumimoji="1" lang="ja-JP" altLang="en-US" dirty="0"/>
          </a:p>
        </p:txBody>
      </p:sp>
      <p:sp>
        <p:nvSpPr>
          <p:cNvPr id="3" name="コンテンツ プレースホルダー 2"/>
          <p:cNvSpPr>
            <a:spLocks noGrp="1"/>
          </p:cNvSpPr>
          <p:nvPr>
            <p:ph idx="1"/>
          </p:nvPr>
        </p:nvSpPr>
        <p:spPr/>
        <p:txBody>
          <a:bodyPr/>
          <a:lstStyle/>
          <a:p>
            <a:pPr marL="0" indent="0" eaLnBrk="1" hangingPunct="1">
              <a:buNone/>
            </a:pPr>
            <a:endParaRPr lang="en-US" altLang="ja-JP" dirty="0" smtClean="0"/>
          </a:p>
          <a:p>
            <a:pPr eaLnBrk="1" hangingPunct="1"/>
            <a:r>
              <a:rPr lang="ja-JP" altLang="en-US" dirty="0" smtClean="0"/>
              <a:t>キャリブレーション</a:t>
            </a:r>
            <a:endParaRPr lang="en-US" altLang="ja-JP" dirty="0"/>
          </a:p>
          <a:p>
            <a:pPr marL="0" indent="0" eaLnBrk="1" hangingPunct="1">
              <a:buNone/>
            </a:pPr>
            <a:r>
              <a:rPr lang="ja-JP" altLang="en-US" dirty="0"/>
              <a:t>     ＝ その場の環境に合わせて、</a:t>
            </a:r>
            <a:endParaRPr lang="en-US" altLang="ja-JP" dirty="0"/>
          </a:p>
          <a:p>
            <a:pPr marL="0" indent="0" eaLnBrk="1" hangingPunct="1">
              <a:buNone/>
            </a:pPr>
            <a:r>
              <a:rPr lang="ja-JP" altLang="en-US" dirty="0"/>
              <a:t>         正しい値になるように調整すること</a:t>
            </a:r>
            <a:endParaRPr lang="en-US" altLang="ja-JP" dirty="0"/>
          </a:p>
          <a:p>
            <a:pPr marL="0" indent="0">
              <a:buNone/>
            </a:pPr>
            <a:endParaRPr kumimoji="1" lang="en-US" altLang="ja-JP" dirty="0" smtClean="0"/>
          </a:p>
          <a:p>
            <a:pPr marL="0" indent="0">
              <a:buNone/>
            </a:pPr>
            <a:endParaRPr kumimoji="1" lang="en-US" altLang="ja-JP" dirty="0" smtClean="0"/>
          </a:p>
          <a:p>
            <a:r>
              <a:rPr kumimoji="1" lang="ja-JP" altLang="en-US" dirty="0" smtClean="0"/>
              <a:t>キャリブレーションすることで</a:t>
            </a:r>
            <a:endParaRPr kumimoji="1" lang="en-US" altLang="ja-JP" dirty="0" smtClean="0"/>
          </a:p>
          <a:p>
            <a:pPr marL="0" indent="0">
              <a:buNone/>
            </a:pPr>
            <a:r>
              <a:rPr lang="ja-JP" altLang="en-US" dirty="0"/>
              <a:t> </a:t>
            </a:r>
            <a:r>
              <a:rPr lang="ja-JP" altLang="en-US" dirty="0" smtClean="0"/>
              <a:t>    ・センサの個体差を補正</a:t>
            </a:r>
            <a:endParaRPr lang="en-US" altLang="ja-JP" dirty="0" smtClean="0"/>
          </a:p>
          <a:p>
            <a:pPr marL="0" indent="0">
              <a:buNone/>
            </a:pPr>
            <a:r>
              <a:rPr kumimoji="1" lang="ja-JP" altLang="en-US" dirty="0"/>
              <a:t> </a:t>
            </a:r>
            <a:r>
              <a:rPr kumimoji="1" lang="ja-JP" altLang="en-US" dirty="0" smtClean="0"/>
              <a:t>    ・その場の環境にあわせた値の設定</a:t>
            </a:r>
            <a:endParaRPr kumimoji="1" lang="en-US" altLang="ja-JP" dirty="0" smtClean="0"/>
          </a:p>
          <a:p>
            <a:pPr marL="0" indent="0">
              <a:buNone/>
            </a:pPr>
            <a:r>
              <a:rPr lang="ja-JP" altLang="en-US" dirty="0" smtClean="0"/>
              <a:t>   が可能になります。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2</a:t>
            </a:fld>
            <a:endParaRPr lang="en-US" altLang="ja-JP"/>
          </a:p>
        </p:txBody>
      </p:sp>
    </p:spTree>
    <p:extLst>
      <p:ext uri="{BB962C8B-B14F-4D97-AF65-F5344CB8AC3E}">
        <p14:creationId xmlns:p14="http://schemas.microsoft.com/office/powerpoint/2010/main" val="155987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8910" y="1005486"/>
            <a:ext cx="8955390" cy="5431227"/>
          </a:xfrm>
          <a:prstGeom prst="rect">
            <a:avLst/>
          </a:prstGeom>
        </p:spPr>
      </p:pic>
      <p:sp>
        <p:nvSpPr>
          <p:cNvPr id="7" name="タイトル 1"/>
          <p:cNvSpPr>
            <a:spLocks noGrp="1"/>
          </p:cNvSpPr>
          <p:nvPr>
            <p:ph type="title"/>
          </p:nvPr>
        </p:nvSpPr>
        <p:spPr>
          <a:xfrm>
            <a:off x="206375" y="185738"/>
            <a:ext cx="7683500" cy="657225"/>
          </a:xfrm>
        </p:spPr>
        <p:txBody>
          <a:bodyPr/>
          <a:lstStyle/>
          <a:p>
            <a:r>
              <a:rPr kumimoji="1" lang="ja-JP" altLang="en-US" dirty="0" smtClean="0"/>
              <a:t>ジャイロセンサ</a:t>
            </a:r>
            <a:endParaRPr kumimoji="1" lang="ja-JP" altLang="en-US" dirty="0"/>
          </a:p>
        </p:txBody>
      </p:sp>
      <p:sp>
        <p:nvSpPr>
          <p:cNvPr id="8" name="テキスト ボックス 7"/>
          <p:cNvSpPr txBox="1"/>
          <p:nvPr/>
        </p:nvSpPr>
        <p:spPr>
          <a:xfrm>
            <a:off x="3708400" y="6436713"/>
            <a:ext cx="2387600" cy="246221"/>
          </a:xfrm>
          <a:prstGeom prst="rect">
            <a:avLst/>
          </a:prstGeom>
          <a:noFill/>
        </p:spPr>
        <p:txBody>
          <a:bodyPr wrap="square" rtlCol="0">
            <a:spAutoFit/>
          </a:bodyPr>
          <a:lstStyle/>
          <a:p>
            <a:r>
              <a:rPr kumimoji="1" lang="ja-JP" altLang="en-US" sz="1000" dirty="0" smtClean="0">
                <a:latin typeface="メイリオ" pitchFamily="50" charset="-128"/>
                <a:ea typeface="メイリオ" pitchFamily="50" charset="-128"/>
              </a:rPr>
              <a:t>開発環境・要素技術セミナー資料より</a:t>
            </a:r>
          </a:p>
        </p:txBody>
      </p:sp>
      <p:sp>
        <p:nvSpPr>
          <p:cNvPr id="9" name="スライド番号プレースホルダー 3"/>
          <p:cNvSpPr>
            <a:spLocks noGrp="1"/>
          </p:cNvSpPr>
          <p:nvPr>
            <p:ph type="sldNum" sz="quarter" idx="10"/>
          </p:nvPr>
        </p:nvSpPr>
        <p:spPr>
          <a:xfrm>
            <a:off x="8572500" y="6535738"/>
            <a:ext cx="476250" cy="336550"/>
          </a:xfrm>
        </p:spPr>
        <p:txBody>
          <a:bodyPr/>
          <a:lstStyle/>
          <a:p>
            <a:pPr>
              <a:defRPr/>
            </a:pPr>
            <a:fld id="{2BCD8F39-5C04-4128-8C98-C86F96B9177A}" type="slidenum">
              <a:rPr lang="ja-JP" altLang="en-US" smtClean="0"/>
              <a:pPr>
                <a:defRPr/>
              </a:pPr>
              <a:t>3</a:t>
            </a:fld>
            <a:endParaRPr lang="en-US" altLang="ja-JP" dirty="0"/>
          </a:p>
        </p:txBody>
      </p:sp>
    </p:spTree>
    <p:extLst>
      <p:ext uri="{BB962C8B-B14F-4D97-AF65-F5344CB8AC3E}">
        <p14:creationId xmlns:p14="http://schemas.microsoft.com/office/powerpoint/2010/main" val="3098951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ジャイロセンサ</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4</a:t>
            </a:fld>
            <a:endParaRPr lang="en-US" altLang="ja-JP"/>
          </a:p>
        </p:txBody>
      </p:sp>
      <p:sp>
        <p:nvSpPr>
          <p:cNvPr id="5" name="コンテンツ プレースホルダ 4"/>
          <p:cNvSpPr>
            <a:spLocks noGrp="1"/>
          </p:cNvSpPr>
          <p:nvPr>
            <p:ph idx="1"/>
          </p:nvPr>
        </p:nvSpPr>
        <p:spPr>
          <a:xfrm>
            <a:off x="206375" y="1060450"/>
            <a:ext cx="8794750" cy="5378450"/>
          </a:xfrm>
        </p:spPr>
        <p:txBody>
          <a:bodyPr/>
          <a:lstStyle/>
          <a:p>
            <a:pPr eaLnBrk="1" hangingPunct="1"/>
            <a:r>
              <a:rPr lang="ja-JP" altLang="en-US" dirty="0" smtClean="0"/>
              <a:t>バランス制御する上で最も重要なセンサ</a:t>
            </a:r>
            <a:endParaRPr lang="en-US" altLang="ja-JP" dirty="0" smtClean="0"/>
          </a:p>
          <a:p>
            <a:pPr eaLnBrk="1" hangingPunct="1"/>
            <a:endParaRPr lang="en-US" altLang="ja-JP" dirty="0" smtClean="0"/>
          </a:p>
          <a:p>
            <a:pPr eaLnBrk="1" hangingPunct="1"/>
            <a:r>
              <a:rPr lang="ja-JP" altLang="en-US" dirty="0" smtClean="0"/>
              <a:t>オフセット値が適切でないと挙動不審になる</a:t>
            </a:r>
            <a:endParaRPr lang="en-US" altLang="ja-JP" dirty="0" smtClean="0"/>
          </a:p>
          <a:p>
            <a:pPr lvl="1" eaLnBrk="1" hangingPunct="1"/>
            <a:r>
              <a:rPr lang="ja-JP" altLang="en-US" dirty="0" smtClean="0"/>
              <a:t>急加速して転倒する</a:t>
            </a:r>
            <a:endParaRPr lang="en-US" altLang="ja-JP" dirty="0" smtClean="0"/>
          </a:p>
          <a:p>
            <a:pPr lvl="1" eaLnBrk="1" hangingPunct="1"/>
            <a:r>
              <a:rPr lang="ja-JP" altLang="en-US" dirty="0" smtClean="0"/>
              <a:t>前進指示したが，止まったり，後進したり</a:t>
            </a:r>
            <a:endParaRPr lang="en-US" altLang="ja-JP" dirty="0" smtClean="0"/>
          </a:p>
          <a:p>
            <a:pPr eaLnBrk="1" hangingPunct="1"/>
            <a:endParaRPr lang="en-US" altLang="ja-JP" dirty="0" smtClean="0"/>
          </a:p>
          <a:p>
            <a:pPr eaLnBrk="1" hangingPunct="1"/>
            <a:r>
              <a:rPr lang="ja-JP" altLang="en-US" dirty="0" smtClean="0">
                <a:sym typeface="Wingdings" pitchFamily="2" charset="2"/>
              </a:rPr>
              <a:t>オフセット値が一意に決まらないのはなぜ？</a:t>
            </a:r>
            <a:endParaRPr lang="en-US" altLang="ja-JP" dirty="0" smtClean="0">
              <a:sym typeface="Wingdings" pitchFamily="2" charset="2"/>
            </a:endParaRPr>
          </a:p>
          <a:p>
            <a:pPr lvl="1" eaLnBrk="1" hangingPunct="1"/>
            <a:r>
              <a:rPr lang="ja-JP" altLang="en-US" dirty="0" smtClean="0">
                <a:sym typeface="Wingdings" pitchFamily="2" charset="2"/>
              </a:rPr>
              <a:t>センサの個体差</a:t>
            </a:r>
            <a:endParaRPr lang="en-US" altLang="ja-JP" dirty="0" smtClean="0">
              <a:sym typeface="Wingdings" pitchFamily="2" charset="2"/>
            </a:endParaRPr>
          </a:p>
          <a:p>
            <a:pPr lvl="1" eaLnBrk="1" hangingPunct="1"/>
            <a:r>
              <a:rPr lang="ja-JP" altLang="en-US" dirty="0" smtClean="0">
                <a:sym typeface="Wingdings" pitchFamily="2" charset="2"/>
              </a:rPr>
              <a:t>環境の影響</a:t>
            </a:r>
            <a:endParaRPr lang="en-US" altLang="ja-JP" dirty="0" smtClean="0">
              <a:sym typeface="Wingdings" pitchFamily="2" charset="2"/>
            </a:endParaRPr>
          </a:p>
        </p:txBody>
      </p:sp>
    </p:spTree>
    <p:extLst>
      <p:ext uri="{BB962C8B-B14F-4D97-AF65-F5344CB8AC3E}">
        <p14:creationId xmlns:p14="http://schemas.microsoft.com/office/powerpoint/2010/main" val="10472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fade">
                                      <p:cBhvr>
                                        <p:cTn id="1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ジャイロセンサ</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5</a:t>
            </a:fld>
            <a:endParaRPr lang="en-US" altLang="ja-JP"/>
          </a:p>
        </p:txBody>
      </p:sp>
      <p:sp>
        <p:nvSpPr>
          <p:cNvPr id="5" name="コンテンツ プレースホルダ 4"/>
          <p:cNvSpPr>
            <a:spLocks noGrp="1"/>
          </p:cNvSpPr>
          <p:nvPr>
            <p:ph idx="1"/>
          </p:nvPr>
        </p:nvSpPr>
        <p:spPr>
          <a:xfrm>
            <a:off x="206375" y="1060450"/>
            <a:ext cx="8794750" cy="5378450"/>
          </a:xfrm>
        </p:spPr>
        <p:txBody>
          <a:bodyPr/>
          <a:lstStyle/>
          <a:p>
            <a:pPr eaLnBrk="1" hangingPunct="1"/>
            <a:r>
              <a:rPr lang="ja-JP" altLang="en-US" dirty="0" smtClean="0"/>
              <a:t>解決方法は？</a:t>
            </a:r>
            <a:endParaRPr lang="en-US" altLang="ja-JP" dirty="0" smtClean="0"/>
          </a:p>
          <a:p>
            <a:pPr lvl="1" eaLnBrk="1" hangingPunct="1"/>
            <a:r>
              <a:rPr lang="ja-JP" altLang="en-US" dirty="0" smtClean="0"/>
              <a:t>走行前にジャイロセンサ値を計測する</a:t>
            </a:r>
            <a:endParaRPr lang="en-US" altLang="ja-JP" dirty="0" smtClean="0"/>
          </a:p>
          <a:p>
            <a:pPr marL="914400" lvl="2" indent="0" eaLnBrk="1" hangingPunct="1">
              <a:buFont typeface="Wingdings" pitchFamily="2" charset="2"/>
              <a:buNone/>
            </a:pPr>
            <a:r>
              <a:rPr lang="en-US" altLang="ja-JP" dirty="0" smtClean="0">
                <a:sym typeface="Wingdings" pitchFamily="2" charset="2"/>
              </a:rPr>
              <a:t> </a:t>
            </a:r>
            <a:r>
              <a:rPr lang="ja-JP" altLang="en-US" dirty="0" smtClean="0"/>
              <a:t>計測した値をオフセット値とする</a:t>
            </a:r>
            <a:endParaRPr lang="en-US" altLang="ja-JP" dirty="0" smtClean="0"/>
          </a:p>
          <a:p>
            <a:pPr lvl="1" eaLnBrk="1" hangingPunct="1"/>
            <a:r>
              <a:rPr lang="ja-JP" altLang="en-US" dirty="0" smtClean="0"/>
              <a:t>競技時はキャリブレーション用の時間が設けられている</a:t>
            </a:r>
            <a:endParaRPr lang="en-US" altLang="ja-JP" dirty="0" smtClean="0"/>
          </a:p>
          <a:p>
            <a:pPr lvl="1" eaLnBrk="1" hangingPunct="1"/>
            <a:endParaRPr lang="en-US" altLang="ja-JP" dirty="0" smtClean="0"/>
          </a:p>
          <a:p>
            <a:pPr eaLnBrk="1" hangingPunct="1"/>
            <a:r>
              <a:rPr lang="ja-JP" altLang="en-US" dirty="0" smtClean="0"/>
              <a:t>ジャイロセンサのキャリブレーション</a:t>
            </a:r>
            <a:endParaRPr lang="en-US" altLang="ja-JP" dirty="0" smtClean="0"/>
          </a:p>
          <a:p>
            <a:pPr lvl="1" eaLnBrk="1" hangingPunct="1"/>
            <a:r>
              <a:rPr lang="ja-JP" altLang="en-US" dirty="0" smtClean="0"/>
              <a:t>走行体の状態は？</a:t>
            </a:r>
            <a:endParaRPr lang="en-US" altLang="ja-JP" dirty="0" smtClean="0"/>
          </a:p>
          <a:p>
            <a:pPr lvl="1" eaLnBrk="1" hangingPunct="1"/>
            <a:r>
              <a:rPr lang="en-US" altLang="ja-JP" dirty="0" smtClean="0"/>
              <a:t>1 </a:t>
            </a:r>
            <a:r>
              <a:rPr lang="ja-JP" altLang="en-US" dirty="0" smtClean="0"/>
              <a:t>回の計測で良い？</a:t>
            </a:r>
            <a:endParaRPr lang="en-US" altLang="ja-JP" dirty="0" smtClean="0"/>
          </a:p>
          <a:p>
            <a:pPr lvl="1" eaLnBrk="1" hangingPunct="1"/>
            <a:r>
              <a:rPr lang="ja-JP" altLang="en-US" dirty="0" smtClean="0">
                <a:solidFill>
                  <a:srgbClr val="0070C0"/>
                </a:solidFill>
              </a:rPr>
              <a:t>演習時間に実装します</a:t>
            </a:r>
            <a:endParaRPr lang="en-US" altLang="ja-JP" dirty="0" smtClean="0">
              <a:solidFill>
                <a:srgbClr val="0070C0"/>
              </a:solidFill>
            </a:endParaRPr>
          </a:p>
        </p:txBody>
      </p:sp>
    </p:spTree>
    <p:extLst>
      <p:ext uri="{BB962C8B-B14F-4D97-AF65-F5344CB8AC3E}">
        <p14:creationId xmlns:p14="http://schemas.microsoft.com/office/powerpoint/2010/main" val="182654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206375" y="185738"/>
            <a:ext cx="7683500" cy="657225"/>
          </a:xfrm>
        </p:spPr>
        <p:txBody>
          <a:bodyPr/>
          <a:lstStyle/>
          <a:p>
            <a:r>
              <a:rPr lang="ja-JP" altLang="en-US" dirty="0" smtClean="0"/>
              <a:t>光センサ</a:t>
            </a:r>
            <a:endParaRPr kumimoji="1" lang="ja-JP" altLang="en-US" dirty="0"/>
          </a:p>
        </p:txBody>
      </p:sp>
      <p:pic>
        <p:nvPicPr>
          <p:cNvPr id="8" name="図 7"/>
          <p:cNvPicPr>
            <a:picLocks noChangeAspect="1"/>
          </p:cNvPicPr>
          <p:nvPr/>
        </p:nvPicPr>
        <p:blipFill>
          <a:blip r:embed="rId2"/>
          <a:stretch>
            <a:fillRect/>
          </a:stretch>
        </p:blipFill>
        <p:spPr>
          <a:xfrm>
            <a:off x="63329" y="1110501"/>
            <a:ext cx="8966542" cy="5297398"/>
          </a:xfrm>
          <a:prstGeom prst="rect">
            <a:avLst/>
          </a:prstGeom>
        </p:spPr>
      </p:pic>
      <p:sp>
        <p:nvSpPr>
          <p:cNvPr id="9" name="テキスト ボックス 8"/>
          <p:cNvSpPr txBox="1"/>
          <p:nvPr/>
        </p:nvSpPr>
        <p:spPr>
          <a:xfrm>
            <a:off x="3708400" y="6436713"/>
            <a:ext cx="2387600" cy="246221"/>
          </a:xfrm>
          <a:prstGeom prst="rect">
            <a:avLst/>
          </a:prstGeom>
          <a:noFill/>
        </p:spPr>
        <p:txBody>
          <a:bodyPr wrap="square" rtlCol="0">
            <a:spAutoFit/>
          </a:bodyPr>
          <a:lstStyle/>
          <a:p>
            <a:r>
              <a:rPr kumimoji="1" lang="ja-JP" altLang="en-US" sz="1000" dirty="0" smtClean="0">
                <a:latin typeface="メイリオ" pitchFamily="50" charset="-128"/>
                <a:ea typeface="メイリオ" pitchFamily="50" charset="-128"/>
              </a:rPr>
              <a:t>開発環境・要素技術セミナー資料より</a:t>
            </a:r>
          </a:p>
        </p:txBody>
      </p:sp>
      <p:sp>
        <p:nvSpPr>
          <p:cNvPr id="5" name="スライド番号プレースホルダー 3"/>
          <p:cNvSpPr>
            <a:spLocks noGrp="1"/>
          </p:cNvSpPr>
          <p:nvPr>
            <p:ph type="sldNum" sz="quarter" idx="10"/>
          </p:nvPr>
        </p:nvSpPr>
        <p:spPr>
          <a:xfrm>
            <a:off x="8572500" y="6535738"/>
            <a:ext cx="476250" cy="336550"/>
          </a:xfrm>
        </p:spPr>
        <p:txBody>
          <a:bodyPr/>
          <a:lstStyle/>
          <a:p>
            <a:pPr>
              <a:defRPr/>
            </a:pPr>
            <a:fld id="{2BCD8F39-5C04-4128-8C98-C86F96B9177A}" type="slidenum">
              <a:rPr lang="ja-JP" altLang="en-US" smtClean="0"/>
              <a:pPr>
                <a:defRPr/>
              </a:pPr>
              <a:t>6</a:t>
            </a:fld>
            <a:endParaRPr lang="en-US" altLang="ja-JP"/>
          </a:p>
        </p:txBody>
      </p:sp>
    </p:spTree>
    <p:extLst>
      <p:ext uri="{BB962C8B-B14F-4D97-AF65-F5344CB8AC3E}">
        <p14:creationId xmlns:p14="http://schemas.microsoft.com/office/powerpoint/2010/main" val="242437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光センサ</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7</a:t>
            </a:fld>
            <a:endParaRPr lang="en-US" altLang="ja-JP"/>
          </a:p>
        </p:txBody>
      </p:sp>
      <p:sp>
        <p:nvSpPr>
          <p:cNvPr id="5" name="コンテンツ プレースホルダ 4"/>
          <p:cNvSpPr>
            <a:spLocks noGrp="1"/>
          </p:cNvSpPr>
          <p:nvPr>
            <p:ph idx="1"/>
          </p:nvPr>
        </p:nvSpPr>
        <p:spPr>
          <a:xfrm>
            <a:off x="206375" y="1060450"/>
            <a:ext cx="8794750" cy="5378450"/>
          </a:xfrm>
        </p:spPr>
        <p:txBody>
          <a:bodyPr/>
          <a:lstStyle/>
          <a:p>
            <a:pPr eaLnBrk="1" hangingPunct="1"/>
            <a:r>
              <a:rPr lang="ja-JP" altLang="en-US" dirty="0" smtClean="0"/>
              <a:t>ライントレースする上で最も重要なセンサ</a:t>
            </a:r>
            <a:endParaRPr lang="en-US" altLang="ja-JP" dirty="0" smtClean="0"/>
          </a:p>
          <a:p>
            <a:pPr lvl="1" eaLnBrk="1" hangingPunct="1"/>
            <a:r>
              <a:rPr lang="ja-JP" altLang="en-US" dirty="0" smtClean="0"/>
              <a:t>競技の大部分はライントレースしている</a:t>
            </a:r>
            <a:endParaRPr lang="en-US" altLang="ja-JP" dirty="0" smtClean="0"/>
          </a:p>
          <a:p>
            <a:pPr eaLnBrk="1" hangingPunct="1"/>
            <a:endParaRPr lang="en-US" altLang="ja-JP" dirty="0" smtClean="0"/>
          </a:p>
          <a:p>
            <a:pPr eaLnBrk="1" hangingPunct="1"/>
            <a:r>
              <a:rPr lang="ja-JP" altLang="en-US" dirty="0" smtClean="0"/>
              <a:t>しき</a:t>
            </a:r>
            <a:r>
              <a:rPr lang="ja-JP" altLang="en-US" dirty="0"/>
              <a:t>い</a:t>
            </a:r>
            <a:r>
              <a:rPr lang="ja-JP" altLang="en-US" dirty="0" smtClean="0"/>
              <a:t>値が適切でないとライントレースできない</a:t>
            </a:r>
            <a:endParaRPr lang="en-US" altLang="ja-JP" dirty="0" smtClean="0"/>
          </a:p>
          <a:p>
            <a:pPr eaLnBrk="1" hangingPunct="1"/>
            <a:endParaRPr lang="en-US" altLang="ja-JP" dirty="0" smtClean="0"/>
          </a:p>
          <a:p>
            <a:pPr eaLnBrk="1" hangingPunct="1"/>
            <a:r>
              <a:rPr lang="ja-JP" altLang="en-US" dirty="0" smtClean="0">
                <a:sym typeface="Wingdings" pitchFamily="2" charset="2"/>
              </a:rPr>
              <a:t>しき</a:t>
            </a:r>
            <a:r>
              <a:rPr lang="ja-JP" altLang="en-US" dirty="0">
                <a:sym typeface="Wingdings" pitchFamily="2" charset="2"/>
              </a:rPr>
              <a:t>い</a:t>
            </a:r>
            <a:r>
              <a:rPr lang="ja-JP" altLang="en-US" dirty="0" smtClean="0">
                <a:sym typeface="Wingdings" pitchFamily="2" charset="2"/>
              </a:rPr>
              <a:t>値が一意に決まらないのはなぜ？</a:t>
            </a:r>
            <a:endParaRPr lang="en-US" altLang="ja-JP" dirty="0" smtClean="0">
              <a:sym typeface="Wingdings" pitchFamily="2" charset="2"/>
            </a:endParaRPr>
          </a:p>
          <a:p>
            <a:pPr lvl="1" eaLnBrk="1" hangingPunct="1"/>
            <a:r>
              <a:rPr lang="ja-JP" altLang="en-US" dirty="0" smtClean="0">
                <a:sym typeface="Wingdings" pitchFamily="2" charset="2"/>
              </a:rPr>
              <a:t>計測した光センサ値 </a:t>
            </a:r>
            <a:r>
              <a:rPr lang="en-US" altLang="ja-JP" dirty="0" smtClean="0">
                <a:sym typeface="Wingdings" pitchFamily="2" charset="2"/>
              </a:rPr>
              <a:t>(</a:t>
            </a:r>
            <a:r>
              <a:rPr lang="ja-JP" altLang="en-US" dirty="0" smtClean="0">
                <a:sym typeface="Wingdings" pitchFamily="2" charset="2"/>
              </a:rPr>
              <a:t>明るさ</a:t>
            </a:r>
            <a:r>
              <a:rPr lang="en-US" altLang="ja-JP" dirty="0" smtClean="0">
                <a:sym typeface="Wingdings" pitchFamily="2" charset="2"/>
              </a:rPr>
              <a:t>)</a:t>
            </a:r>
            <a:r>
              <a:rPr lang="ja-JP" altLang="en-US" dirty="0" smtClean="0">
                <a:sym typeface="Wingdings" pitchFamily="2" charset="2"/>
              </a:rPr>
              <a:t> を観測してみる</a:t>
            </a:r>
            <a:endParaRPr lang="en-US" altLang="ja-JP" dirty="0" smtClean="0"/>
          </a:p>
        </p:txBody>
      </p:sp>
    </p:spTree>
    <p:extLst>
      <p:ext uri="{BB962C8B-B14F-4D97-AF65-F5344CB8AC3E}">
        <p14:creationId xmlns:p14="http://schemas.microsoft.com/office/powerpoint/2010/main" val="7246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光センサ</a:t>
            </a:r>
            <a:endParaRPr kumimoji="1" lang="ja-JP" altLang="en-US" dirty="0"/>
          </a:p>
        </p:txBody>
      </p:sp>
      <p:sp>
        <p:nvSpPr>
          <p:cNvPr id="6" name="スライド番号プレースホルダ 5"/>
          <p:cNvSpPr>
            <a:spLocks noGrp="1"/>
          </p:cNvSpPr>
          <p:nvPr>
            <p:ph type="sldNum" sz="quarter" idx="10"/>
          </p:nvPr>
        </p:nvSpPr>
        <p:spPr>
          <a:xfrm>
            <a:off x="8572500" y="6535738"/>
            <a:ext cx="476250" cy="336550"/>
          </a:xfrm>
        </p:spPr>
        <p:txBody>
          <a:bodyPr/>
          <a:lstStyle/>
          <a:p>
            <a:pPr>
              <a:defRPr/>
            </a:pPr>
            <a:fld id="{B47B5E46-D617-45F0-B976-9DCF7FB1FA13}" type="slidenum">
              <a:rPr lang="ja-JP" altLang="en-US" smtClean="0"/>
              <a:pPr>
                <a:defRPr/>
              </a:pPr>
              <a:t>8</a:t>
            </a:fld>
            <a:endParaRPr lang="ja-JP" altLang="en-US" smtClean="0"/>
          </a:p>
        </p:txBody>
      </p:sp>
      <p:graphicFrame>
        <p:nvGraphicFramePr>
          <p:cNvPr id="7" name="グラフ 6"/>
          <p:cNvGraphicFramePr>
            <a:graphicFrameLocks/>
          </p:cNvGraphicFramePr>
          <p:nvPr>
            <p:extLst>
              <p:ext uri="{D42A27DB-BD31-4B8C-83A1-F6EECF244321}">
                <p14:modId xmlns:p14="http://schemas.microsoft.com/office/powerpoint/2010/main" val="1488990804"/>
              </p:ext>
            </p:extLst>
          </p:nvPr>
        </p:nvGraphicFramePr>
        <p:xfrm>
          <a:off x="121920" y="963168"/>
          <a:ext cx="8863583" cy="5547360"/>
        </p:xfrm>
        <a:graphic>
          <a:graphicData uri="http://schemas.openxmlformats.org/drawingml/2006/chart">
            <c:chart xmlns:c="http://schemas.openxmlformats.org/drawingml/2006/chart" xmlns:r="http://schemas.openxmlformats.org/officeDocument/2006/relationships" r:id="rId3"/>
          </a:graphicData>
        </a:graphic>
      </p:graphicFrame>
      <p:sp>
        <p:nvSpPr>
          <p:cNvPr id="8" name="円/楕円 7"/>
          <p:cNvSpPr/>
          <p:nvPr/>
        </p:nvSpPr>
        <p:spPr>
          <a:xfrm>
            <a:off x="1427163" y="4852988"/>
            <a:ext cx="1133475" cy="1133475"/>
          </a:xfrm>
          <a:prstGeom prst="ellipse">
            <a:avLst/>
          </a:prstGeom>
          <a:noFill/>
          <a:ln w="38100">
            <a:solidFill>
              <a:srgbClr val="FF8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ysClr val="windowText" lastClr="000000"/>
              </a:solidFill>
            </a:endParaRPr>
          </a:p>
        </p:txBody>
      </p:sp>
      <p:sp>
        <p:nvSpPr>
          <p:cNvPr id="10" name="テキスト ボックス 6"/>
          <p:cNvSpPr txBox="1">
            <a:spLocks noChangeArrowheads="1"/>
          </p:cNvSpPr>
          <p:nvPr/>
        </p:nvSpPr>
        <p:spPr bwMode="auto">
          <a:xfrm>
            <a:off x="3914774" y="3516313"/>
            <a:ext cx="1317625" cy="523220"/>
          </a:xfrm>
          <a:prstGeom prst="rect">
            <a:avLst/>
          </a:prstGeom>
          <a:solidFill>
            <a:srgbClr val="FFC000"/>
          </a:solidFill>
          <a:ln>
            <a:noFill/>
          </a:ln>
          <a:extLst/>
        </p:spPr>
        <p:txBody>
          <a:bodyPr wrap="square" anchor="ctr" anchorCtr="1">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algn="ctr" eaLnBrk="1" hangingPunct="1"/>
            <a:r>
              <a:rPr lang="ja-JP" altLang="en-US" sz="2800" b="1" dirty="0">
                <a:latin typeface="メイリオ" pitchFamily="50" charset="-128"/>
              </a:rPr>
              <a:t>白地</a:t>
            </a:r>
          </a:p>
        </p:txBody>
      </p:sp>
      <p:sp>
        <p:nvSpPr>
          <p:cNvPr id="11" name="円/楕円 10"/>
          <p:cNvSpPr/>
          <p:nvPr/>
        </p:nvSpPr>
        <p:spPr>
          <a:xfrm>
            <a:off x="6572250" y="2792413"/>
            <a:ext cx="1219200" cy="1384300"/>
          </a:xfrm>
          <a:prstGeom prst="ellipse">
            <a:avLst/>
          </a:prstGeom>
          <a:noFill/>
          <a:ln w="38100">
            <a:solidFill>
              <a:srgbClr val="FF8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ysClr val="windowText" lastClr="000000"/>
              </a:solidFill>
            </a:endParaRPr>
          </a:p>
        </p:txBody>
      </p:sp>
      <p:grpSp>
        <p:nvGrpSpPr>
          <p:cNvPr id="12" name="グループ化 15"/>
          <p:cNvGrpSpPr>
            <a:grpSpLocks/>
          </p:cNvGrpSpPr>
          <p:nvPr/>
        </p:nvGrpSpPr>
        <p:grpSpPr bwMode="auto">
          <a:xfrm>
            <a:off x="7327900" y="1304925"/>
            <a:ext cx="1158875" cy="1060450"/>
            <a:chOff x="7181850" y="1304544"/>
            <a:chExt cx="1158240" cy="1060254"/>
          </a:xfrm>
        </p:grpSpPr>
        <p:sp>
          <p:nvSpPr>
            <p:cNvPr id="13" name="テキスト ボックス 2"/>
            <p:cNvSpPr txBox="1">
              <a:spLocks noChangeArrowheads="1"/>
            </p:cNvSpPr>
            <p:nvPr/>
          </p:nvSpPr>
          <p:spPr bwMode="auto">
            <a:xfrm>
              <a:off x="7181850" y="1304544"/>
              <a:ext cx="1158240" cy="1060254"/>
            </a:xfrm>
            <a:prstGeom prst="rect">
              <a:avLst/>
            </a:prstGeom>
            <a:solidFill>
              <a:srgbClr val="D9D9D9"/>
            </a:solidFill>
            <a:ln w="12700">
              <a:solidFill>
                <a:schemeClr val="tx1"/>
              </a:solidFill>
              <a:miter lim="800000"/>
              <a:headEnd/>
              <a:tailEnd/>
            </a:ln>
          </p:spPr>
          <p:txBody>
            <a:bodyPr lIns="432000" tIns="144000" bIns="144000">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lnSpc>
                  <a:spcPts val="2000"/>
                </a:lnSpc>
              </a:pPr>
              <a:r>
                <a:rPr lang="ja-JP" altLang="en-US" sz="1400">
                  <a:latin typeface="メイリオ" pitchFamily="50" charset="-128"/>
                </a:rPr>
                <a:t>蛍光灯</a:t>
              </a:r>
              <a:endParaRPr lang="en-US" altLang="ja-JP" sz="1400">
                <a:latin typeface="メイリオ" pitchFamily="50" charset="-128"/>
              </a:endParaRPr>
            </a:p>
            <a:p>
              <a:pPr eaLnBrk="1" hangingPunct="1">
                <a:lnSpc>
                  <a:spcPts val="2000"/>
                </a:lnSpc>
              </a:pPr>
              <a:r>
                <a:rPr lang="ja-JP" altLang="en-US" sz="1400">
                  <a:latin typeface="メイリオ" pitchFamily="50" charset="-128"/>
                </a:rPr>
                <a:t>白熱灯</a:t>
              </a:r>
              <a:endParaRPr lang="en-US" altLang="ja-JP" sz="1400">
                <a:latin typeface="メイリオ" pitchFamily="50" charset="-128"/>
              </a:endParaRPr>
            </a:p>
            <a:p>
              <a:pPr eaLnBrk="1" hangingPunct="1">
                <a:lnSpc>
                  <a:spcPts val="2000"/>
                </a:lnSpc>
              </a:pPr>
              <a:r>
                <a:rPr lang="ja-JP" altLang="en-US" sz="1400">
                  <a:latin typeface="メイリオ" pitchFamily="50" charset="-128"/>
                </a:rPr>
                <a:t>自然光</a:t>
              </a:r>
            </a:p>
          </p:txBody>
        </p:sp>
        <p:cxnSp>
          <p:nvCxnSpPr>
            <p:cNvPr id="14" name="直線コネクタ 13"/>
            <p:cNvCxnSpPr/>
            <p:nvPr/>
          </p:nvCxnSpPr>
          <p:spPr>
            <a:xfrm>
              <a:off x="7315127" y="1560085"/>
              <a:ext cx="218955"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7315127" y="1810863"/>
              <a:ext cx="21895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7315127" y="2085450"/>
              <a:ext cx="218955" cy="0"/>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7" name="テキスト ボックス 6"/>
          <p:cNvSpPr txBox="1">
            <a:spLocks noChangeArrowheads="1"/>
          </p:cNvSpPr>
          <p:nvPr/>
        </p:nvSpPr>
        <p:spPr bwMode="auto">
          <a:xfrm>
            <a:off x="5845175" y="4318656"/>
            <a:ext cx="2641600" cy="523220"/>
          </a:xfrm>
          <a:prstGeom prst="rect">
            <a:avLst/>
          </a:prstGeom>
          <a:solidFill>
            <a:srgbClr val="FFC000"/>
          </a:solidFill>
          <a:ln>
            <a:noFill/>
          </a:ln>
          <a:extLst/>
        </p:spPr>
        <p:txBody>
          <a:bodyPr wrap="square" anchor="ctr" anchorCtr="1">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algn="ctr" eaLnBrk="1" hangingPunct="1"/>
            <a:r>
              <a:rPr lang="ja-JP" altLang="en-US" sz="2800" b="1" dirty="0" smtClean="0">
                <a:latin typeface="メイリオ" pitchFamily="50" charset="-128"/>
              </a:rPr>
              <a:t>灰色</a:t>
            </a:r>
            <a:r>
              <a:rPr lang="ja-JP" altLang="en-US" sz="2800" b="1" dirty="0">
                <a:latin typeface="メイリオ" pitchFamily="50" charset="-128"/>
              </a:rPr>
              <a:t>マーカ</a:t>
            </a:r>
            <a:r>
              <a:rPr lang="ja-JP" altLang="en-US" sz="2800" b="1" dirty="0" smtClean="0">
                <a:latin typeface="メイリオ" pitchFamily="50" charset="-128"/>
              </a:rPr>
              <a:t>ー</a:t>
            </a:r>
            <a:endParaRPr lang="ja-JP" altLang="en-US" sz="2800" b="1" dirty="0">
              <a:latin typeface="メイリオ" pitchFamily="50" charset="-128"/>
            </a:endParaRPr>
          </a:p>
        </p:txBody>
      </p:sp>
      <p:sp>
        <p:nvSpPr>
          <p:cNvPr id="18" name="テキスト ボックス 6"/>
          <p:cNvSpPr txBox="1">
            <a:spLocks noChangeArrowheads="1"/>
          </p:cNvSpPr>
          <p:nvPr/>
        </p:nvSpPr>
        <p:spPr bwMode="auto">
          <a:xfrm>
            <a:off x="1335087" y="4176713"/>
            <a:ext cx="1317625" cy="523220"/>
          </a:xfrm>
          <a:prstGeom prst="rect">
            <a:avLst/>
          </a:prstGeom>
          <a:solidFill>
            <a:srgbClr val="FFC000"/>
          </a:solidFill>
          <a:ln>
            <a:noFill/>
          </a:ln>
          <a:extLst/>
        </p:spPr>
        <p:txBody>
          <a:bodyPr wrap="square" anchor="ctr" anchorCtr="1">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algn="ctr" eaLnBrk="1" hangingPunct="1"/>
            <a:r>
              <a:rPr lang="ja-JP" altLang="en-US" sz="2800" b="1" dirty="0" smtClean="0">
                <a:latin typeface="メイリオ" pitchFamily="50" charset="-128"/>
              </a:rPr>
              <a:t>黒線</a:t>
            </a:r>
            <a:endParaRPr lang="ja-JP" altLang="en-US" sz="2800" b="1" dirty="0">
              <a:latin typeface="メイリオ" pitchFamily="50" charset="-128"/>
            </a:endParaRPr>
          </a:p>
        </p:txBody>
      </p:sp>
      <p:sp>
        <p:nvSpPr>
          <p:cNvPr id="3" name="テキスト ボックス 2"/>
          <p:cNvSpPr txBox="1"/>
          <p:nvPr/>
        </p:nvSpPr>
        <p:spPr>
          <a:xfrm>
            <a:off x="5683250" y="759223"/>
            <a:ext cx="2206625" cy="510778"/>
          </a:xfrm>
          <a:prstGeom prst="wedgeRoundRectCallout">
            <a:avLst>
              <a:gd name="adj1" fmla="val 21223"/>
              <a:gd name="adj2" fmla="val 78757"/>
              <a:gd name="adj3" fmla="val 16667"/>
            </a:avLst>
          </a:prstGeom>
          <a:solidFill>
            <a:srgbClr val="FFC000"/>
          </a:solidFill>
        </p:spPr>
        <p:txBody>
          <a:bodyPr wrap="square" rtlCol="0">
            <a:spAutoFit/>
          </a:bodyPr>
          <a:lstStyle/>
          <a:p>
            <a:pPr algn="ctr"/>
            <a:r>
              <a:rPr kumimoji="1" lang="ja-JP" altLang="en-US" sz="2400" b="1" dirty="0" smtClean="0">
                <a:latin typeface="メイリオ" pitchFamily="50" charset="-128"/>
                <a:ea typeface="メイリオ" pitchFamily="50" charset="-128"/>
              </a:rPr>
              <a:t>ＮＸＴの場合</a:t>
            </a:r>
            <a:endParaRPr kumimoji="1" lang="ja-JP" altLang="en-US" sz="2400" b="1" dirty="0" smtClean="0">
              <a:latin typeface="メイリオ" pitchFamily="50" charset="-128"/>
              <a:ea typeface="メイリオ" pitchFamily="50" charset="-128"/>
            </a:endParaRPr>
          </a:p>
        </p:txBody>
      </p:sp>
    </p:spTree>
    <p:extLst>
      <p:ext uri="{BB962C8B-B14F-4D97-AF65-F5344CB8AC3E}">
        <p14:creationId xmlns:p14="http://schemas.microsoft.com/office/powerpoint/2010/main" val="2375035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3_exm_トレーニング白">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3_exm_トレーニング白">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5">
              <a:lumMod val="75000"/>
            </a:schemeClr>
          </a:solidFill>
        </a:ln>
      </a:spPr>
      <a:bodyPr wrap="none" rtlCol="0" anchor="ctr">
        <a:spAutoFit/>
      </a:bodyPr>
      <a:lstStyle>
        <a:defPP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1400" dirty="0" smtClean="0">
            <a:latin typeface="メイリオ" pitchFamily="50" charset="-128"/>
            <a:ea typeface="メイリオ" pitchFamily="50" charset="-128"/>
          </a:defRPr>
        </a:defPPr>
      </a:lstStyle>
    </a:txDef>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3_exm_トレーニング白">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75814</TotalTime>
  <Words>1046</Words>
  <Application>Microsoft Office PowerPoint</Application>
  <PresentationFormat>画面に合わせる (4:3)</PresentationFormat>
  <Paragraphs>269</Paragraphs>
  <Slides>19</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ＭＳ Ｐゴシック</vt:lpstr>
      <vt:lpstr>メイリオ</vt:lpstr>
      <vt:lpstr>Arial</vt:lpstr>
      <vt:lpstr>Calibri</vt:lpstr>
      <vt:lpstr>Lucida Sans Unicode</vt:lpstr>
      <vt:lpstr>Wingdings</vt:lpstr>
      <vt:lpstr>3_exm_トレーニング白</vt:lpstr>
      <vt:lpstr>ETロボコン2015東海地区独自 プライマリークラス実践教育      キャリブレーション</vt:lpstr>
      <vt:lpstr>はじめに</vt:lpstr>
      <vt:lpstr>キャリブレーションとは？</vt:lpstr>
      <vt:lpstr>ジャイロセンサ</vt:lpstr>
      <vt:lpstr>ジャイロセンサ</vt:lpstr>
      <vt:lpstr>ジャイロセンサ</vt:lpstr>
      <vt:lpstr>光センサ</vt:lpstr>
      <vt:lpstr>光センサ</vt:lpstr>
      <vt:lpstr>光センサ</vt:lpstr>
      <vt:lpstr>光センサ</vt:lpstr>
      <vt:lpstr>光センサ</vt:lpstr>
      <vt:lpstr>光センサ</vt:lpstr>
      <vt:lpstr>キャリブレーション演習</vt:lpstr>
      <vt:lpstr>演習準備①</vt:lpstr>
      <vt:lpstr>演習準備②</vt:lpstr>
      <vt:lpstr>演習</vt:lpstr>
      <vt:lpstr>ソフト説明</vt:lpstr>
      <vt:lpstr>ソフト正解例</vt:lpstr>
      <vt:lpstr>この教材について</vt:lpstr>
    </vt:vector>
  </TitlesOfParts>
  <Company>エクスモーション</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ETロボコン公式教材 （その１） モデルの描き方トレーニング</dc:title>
  <dc:creator>watanabe</dc:creator>
  <cp:lastModifiedBy>a doura</cp:lastModifiedBy>
  <cp:revision>726</cp:revision>
  <dcterms:created xsi:type="dcterms:W3CDTF">2009-02-19T07:17:52Z</dcterms:created>
  <dcterms:modified xsi:type="dcterms:W3CDTF">2015-06-16T14:02:37Z</dcterms:modified>
</cp:coreProperties>
</file>