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5" r:id="rId1"/>
  </p:sldMasterIdLst>
  <p:notesMasterIdLst>
    <p:notesMasterId r:id="rId13"/>
  </p:notesMasterIdLst>
  <p:sldIdLst>
    <p:sldId id="258" r:id="rId2"/>
    <p:sldId id="319" r:id="rId3"/>
    <p:sldId id="318" r:id="rId4"/>
    <p:sldId id="316" r:id="rId5"/>
    <p:sldId id="321" r:id="rId6"/>
    <p:sldId id="317" r:id="rId7"/>
    <p:sldId id="322" r:id="rId8"/>
    <p:sldId id="320" r:id="rId9"/>
    <p:sldId id="323" r:id="rId10"/>
    <p:sldId id="324" r:id="rId11"/>
    <p:sldId id="325" r:id="rId12"/>
  </p:sldIdLst>
  <p:sldSz cx="9144000" cy="6858000" type="screen4x3"/>
  <p:notesSz cx="7086600" cy="10210800"/>
  <p:defaultTextStyle>
    <a:defPPr>
      <a:defRPr lang="ja-JP"/>
    </a:defPPr>
    <a:lvl1pPr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1pPr>
    <a:lvl2pPr marL="4572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2pPr>
    <a:lvl3pPr marL="9144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3pPr>
    <a:lvl4pPr marL="13716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4pPr>
    <a:lvl5pPr marL="18288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5pPr>
    <a:lvl6pPr marL="2286000" algn="l" defTabSz="914400" rtl="0" eaLnBrk="1" latinLnBrk="0" hangingPunct="1">
      <a:defRPr kumimoji="1" kern="1200">
        <a:solidFill>
          <a:schemeClr val="tx1"/>
        </a:solidFill>
        <a:latin typeface="Arial" charset="0"/>
        <a:ea typeface="メイリオ" pitchFamily="50" charset="-128"/>
        <a:cs typeface="メイリオ" pitchFamily="50" charset="-128"/>
      </a:defRPr>
    </a:lvl6pPr>
    <a:lvl7pPr marL="2743200" algn="l" defTabSz="914400" rtl="0" eaLnBrk="1" latinLnBrk="0" hangingPunct="1">
      <a:defRPr kumimoji="1" kern="1200">
        <a:solidFill>
          <a:schemeClr val="tx1"/>
        </a:solidFill>
        <a:latin typeface="Arial" charset="0"/>
        <a:ea typeface="メイリオ" pitchFamily="50" charset="-128"/>
        <a:cs typeface="メイリオ" pitchFamily="50" charset="-128"/>
      </a:defRPr>
    </a:lvl7pPr>
    <a:lvl8pPr marL="3200400" algn="l" defTabSz="914400" rtl="0" eaLnBrk="1" latinLnBrk="0" hangingPunct="1">
      <a:defRPr kumimoji="1" kern="1200">
        <a:solidFill>
          <a:schemeClr val="tx1"/>
        </a:solidFill>
        <a:latin typeface="Arial" charset="0"/>
        <a:ea typeface="メイリオ" pitchFamily="50" charset="-128"/>
        <a:cs typeface="メイリオ" pitchFamily="50" charset="-128"/>
      </a:defRPr>
    </a:lvl8pPr>
    <a:lvl9pPr marL="3657600" algn="l" defTabSz="914400" rtl="0" eaLnBrk="1" latinLnBrk="0" hangingPunct="1">
      <a:defRPr kumimoji="1" kern="1200">
        <a:solidFill>
          <a:schemeClr val="tx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oru INACHI" initials="MI" lastIdx="1" clrIdx="0">
    <p:extLst>
      <p:ext uri="{19B8F6BF-5375-455C-9EA6-DF929625EA0E}">
        <p15:presenceInfo xmlns:p15="http://schemas.microsoft.com/office/powerpoint/2012/main" userId="ef0583c1bda186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99FF"/>
    <a:srgbClr val="CC3300"/>
    <a:srgbClr val="99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3712" autoAdjust="0"/>
  </p:normalViewPr>
  <p:slideViewPr>
    <p:cSldViewPr snapToGrid="0">
      <p:cViewPr varScale="1">
        <p:scale>
          <a:sx n="75" d="100"/>
          <a:sy n="75" d="100"/>
        </p:scale>
        <p:origin x="1092" y="54"/>
      </p:cViewPr>
      <p:guideLst>
        <p:guide orient="horz" pos="2160"/>
        <p:guide pos="2880"/>
      </p:guideLst>
    </p:cSldViewPr>
  </p:slideViewPr>
  <p:outlineViewPr>
    <p:cViewPr>
      <p:scale>
        <a:sx n="33" d="100"/>
        <a:sy n="33" d="100"/>
      </p:scale>
      <p:origin x="0" y="-1482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1" d="100"/>
          <a:sy n="51" d="100"/>
        </p:scale>
        <p:origin x="213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bwMode="auto">
          <a:xfrm>
            <a:off x="0" y="0"/>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t" anchorCtr="0" compatLnSpc="1">
            <a:prstTxWarp prst="textNoShape">
              <a:avLst/>
            </a:prstTxWarp>
          </a:bodyPr>
          <a:lstStyle>
            <a:lvl1pPr defTabSz="912813">
              <a:defRPr sz="1300">
                <a:latin typeface="Calibri" pitchFamily="34" charset="0"/>
                <a:ea typeface="ＭＳ Ｐゴシック" charset="-128"/>
                <a:cs typeface="+mn-cs"/>
              </a:defRPr>
            </a:lvl1pPr>
          </a:lstStyle>
          <a:p>
            <a:pPr>
              <a:defRPr/>
            </a:pPr>
            <a:endParaRPr lang="ja-JP" altLang="en-US"/>
          </a:p>
        </p:txBody>
      </p:sp>
      <p:sp>
        <p:nvSpPr>
          <p:cNvPr id="3" name="日付プレースホルダ 2"/>
          <p:cNvSpPr>
            <a:spLocks noGrp="1"/>
          </p:cNvSpPr>
          <p:nvPr>
            <p:ph type="dt" idx="1"/>
          </p:nvPr>
        </p:nvSpPr>
        <p:spPr bwMode="auto">
          <a:xfrm>
            <a:off x="4013200" y="0"/>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t" anchorCtr="0" compatLnSpc="1">
            <a:prstTxWarp prst="textNoShape">
              <a:avLst/>
            </a:prstTxWarp>
          </a:bodyPr>
          <a:lstStyle>
            <a:lvl1pPr algn="r" defTabSz="912813">
              <a:defRPr sz="1300">
                <a:latin typeface="Calibri" pitchFamily="34" charset="0"/>
                <a:ea typeface="ＭＳ Ｐゴシック" charset="-128"/>
                <a:cs typeface="+mn-cs"/>
              </a:defRPr>
            </a:lvl1pPr>
          </a:lstStyle>
          <a:p>
            <a:pPr>
              <a:defRPr/>
            </a:pPr>
            <a:fld id="{FB83EC02-B35D-4089-A714-3071C8BA4726}" type="datetimeFigureOut">
              <a:rPr lang="ja-JP" altLang="en-US"/>
              <a:pPr>
                <a:defRPr/>
              </a:pPr>
              <a:t>2015/6/16</a:t>
            </a:fld>
            <a:endParaRPr lang="en-US" altLang="ja-JP"/>
          </a:p>
        </p:txBody>
      </p:sp>
      <p:sp>
        <p:nvSpPr>
          <p:cNvPr id="4" name="スライド イメージ プレースホルダ 3"/>
          <p:cNvSpPr>
            <a:spLocks noGrp="1" noRot="1" noChangeAspect="1"/>
          </p:cNvSpPr>
          <p:nvPr>
            <p:ph type="sldImg" idx="2"/>
          </p:nvPr>
        </p:nvSpPr>
        <p:spPr>
          <a:xfrm>
            <a:off x="990600" y="765175"/>
            <a:ext cx="5106988" cy="3830638"/>
          </a:xfrm>
          <a:prstGeom prst="rect">
            <a:avLst/>
          </a:prstGeom>
          <a:noFill/>
          <a:ln w="12700">
            <a:solidFill>
              <a:prstClr val="black"/>
            </a:solidFill>
          </a:ln>
        </p:spPr>
        <p:txBody>
          <a:bodyPr vert="horz" lIns="95473" tIns="47736" rIns="95473" bIns="47736" rtlCol="0" anchor="ctr"/>
          <a:lstStyle/>
          <a:p>
            <a:pPr lvl="0"/>
            <a:endParaRPr lang="ja-JP" altLang="en-US" noProof="0"/>
          </a:p>
        </p:txBody>
      </p:sp>
      <p:sp>
        <p:nvSpPr>
          <p:cNvPr id="5" name="ノート プレースホルダ 4"/>
          <p:cNvSpPr>
            <a:spLocks noGrp="1"/>
          </p:cNvSpPr>
          <p:nvPr>
            <p:ph type="body" sz="quarter" idx="3"/>
          </p:nvPr>
        </p:nvSpPr>
        <p:spPr bwMode="auto">
          <a:xfrm>
            <a:off x="708025" y="4849813"/>
            <a:ext cx="5670550" cy="459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bwMode="auto">
          <a:xfrm>
            <a:off x="0" y="9699625"/>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b" anchorCtr="0" compatLnSpc="1">
            <a:prstTxWarp prst="textNoShape">
              <a:avLst/>
            </a:prstTxWarp>
          </a:bodyPr>
          <a:lstStyle>
            <a:lvl1pPr defTabSz="912813">
              <a:defRPr sz="1300">
                <a:latin typeface="Calibri" pitchFamily="34" charset="0"/>
                <a:ea typeface="ＭＳ Ｐゴシック" charset="-128"/>
                <a:cs typeface="+mn-cs"/>
              </a:defRPr>
            </a:lvl1pPr>
          </a:lstStyle>
          <a:p>
            <a:pPr>
              <a:defRPr/>
            </a:pPr>
            <a:endParaRPr lang="ja-JP" altLang="en-US"/>
          </a:p>
        </p:txBody>
      </p:sp>
      <p:sp>
        <p:nvSpPr>
          <p:cNvPr id="7" name="スライド番号プレースホルダ 6"/>
          <p:cNvSpPr>
            <a:spLocks noGrp="1"/>
          </p:cNvSpPr>
          <p:nvPr>
            <p:ph type="sldNum" sz="quarter" idx="5"/>
          </p:nvPr>
        </p:nvSpPr>
        <p:spPr bwMode="auto">
          <a:xfrm>
            <a:off x="4013200" y="9699625"/>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b" anchorCtr="0" compatLnSpc="1">
            <a:prstTxWarp prst="textNoShape">
              <a:avLst/>
            </a:prstTxWarp>
          </a:bodyPr>
          <a:lstStyle>
            <a:lvl1pPr algn="r" defTabSz="912813">
              <a:defRPr sz="1300">
                <a:latin typeface="Calibri" pitchFamily="34" charset="0"/>
                <a:ea typeface="ＭＳ Ｐゴシック" charset="-128"/>
                <a:cs typeface="+mn-cs"/>
              </a:defRPr>
            </a:lvl1pPr>
          </a:lstStyle>
          <a:p>
            <a:pPr>
              <a:defRPr/>
            </a:pPr>
            <a:fld id="{FDAE3494-4770-42DC-B4D1-9C43ABC4FF70}" type="slidenum">
              <a:rPr lang="ja-JP" altLang="en-US"/>
              <a:pPr>
                <a:defRPr/>
              </a:pPr>
              <a:t>‹#›</a:t>
            </a:fld>
            <a:endParaRPr lang="en-US" altLang="ja-JP"/>
          </a:p>
        </p:txBody>
      </p:sp>
    </p:spTree>
    <p:extLst>
      <p:ext uri="{BB962C8B-B14F-4D97-AF65-F5344CB8AC3E}">
        <p14:creationId xmlns:p14="http://schemas.microsoft.com/office/powerpoint/2010/main" val="4155408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ノート プレースホルダ 2"/>
          <p:cNvSpPr>
            <a:spLocks noGrp="1"/>
          </p:cNvSpPr>
          <p:nvPr>
            <p:ph type="body" idx="1"/>
          </p:nvPr>
        </p:nvSpPr>
        <p:spPr>
          <a:noFill/>
        </p:spPr>
        <p:txBody>
          <a:bodyPr/>
          <a:lstStyle/>
          <a:p>
            <a:pPr eaLnBrk="1" hangingPunct="1">
              <a:spcBef>
                <a:spcPct val="0"/>
              </a:spcBef>
            </a:pPr>
            <a:endParaRPr lang="ja-JP" altLang="en-US" dirty="0" smtClean="0"/>
          </a:p>
        </p:txBody>
      </p:sp>
      <p:sp>
        <p:nvSpPr>
          <p:cNvPr id="55300" name="スライド番号プレースホルダ 3"/>
          <p:cNvSpPr>
            <a:spLocks noGrp="1"/>
          </p:cNvSpPr>
          <p:nvPr>
            <p:ph type="sldNum" sz="quarter" idx="5"/>
          </p:nvPr>
        </p:nvSpPr>
        <p:spPr>
          <a:noFill/>
        </p:spPr>
        <p:txBody>
          <a:bodyPr/>
          <a:lstStyle>
            <a:lvl1pPr defTabSz="911225" eaLnBrk="0" hangingPunct="0">
              <a:spcBef>
                <a:spcPct val="30000"/>
              </a:spcBef>
              <a:defRPr kumimoji="1" sz="1200">
                <a:solidFill>
                  <a:schemeClr val="tx1"/>
                </a:solidFill>
                <a:latin typeface="Calibri" pitchFamily="34" charset="0"/>
                <a:ea typeface="ＭＳ Ｐゴシック" charset="-128"/>
              </a:defRPr>
            </a:lvl1pPr>
            <a:lvl2pPr marL="742950" indent="-285750" defTabSz="911225" eaLnBrk="0" hangingPunct="0">
              <a:spcBef>
                <a:spcPct val="30000"/>
              </a:spcBef>
              <a:defRPr kumimoji="1" sz="1200">
                <a:solidFill>
                  <a:schemeClr val="tx1"/>
                </a:solidFill>
                <a:latin typeface="Calibri" pitchFamily="34" charset="0"/>
                <a:ea typeface="ＭＳ Ｐゴシック" charset="-128"/>
              </a:defRPr>
            </a:lvl2pPr>
            <a:lvl3pPr marL="1143000" indent="-228600" defTabSz="911225" eaLnBrk="0" hangingPunct="0">
              <a:spcBef>
                <a:spcPct val="30000"/>
              </a:spcBef>
              <a:defRPr kumimoji="1" sz="1200">
                <a:solidFill>
                  <a:schemeClr val="tx1"/>
                </a:solidFill>
                <a:latin typeface="Calibri" pitchFamily="34" charset="0"/>
                <a:ea typeface="ＭＳ Ｐゴシック" charset="-128"/>
              </a:defRPr>
            </a:lvl3pPr>
            <a:lvl4pPr marL="1600200" indent="-228600" defTabSz="911225" eaLnBrk="0" hangingPunct="0">
              <a:spcBef>
                <a:spcPct val="30000"/>
              </a:spcBef>
              <a:defRPr kumimoji="1" sz="1200">
                <a:solidFill>
                  <a:schemeClr val="tx1"/>
                </a:solidFill>
                <a:latin typeface="Calibri" pitchFamily="34" charset="0"/>
                <a:ea typeface="ＭＳ Ｐゴシック" charset="-128"/>
              </a:defRPr>
            </a:lvl4pPr>
            <a:lvl5pPr marL="2057400" indent="-228600" defTabSz="911225" eaLnBrk="0" hangingPunct="0">
              <a:spcBef>
                <a:spcPct val="30000"/>
              </a:spcBef>
              <a:defRPr kumimoji="1" sz="1200">
                <a:solidFill>
                  <a:schemeClr val="tx1"/>
                </a:solidFill>
                <a:latin typeface="Calibri" pitchFamily="34" charset="0"/>
                <a:ea typeface="ＭＳ Ｐゴシック" charset="-128"/>
              </a:defRPr>
            </a:lvl5pPr>
            <a:lvl6pPr marL="25146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6pPr>
            <a:lvl7pPr marL="29718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7pPr>
            <a:lvl8pPr marL="34290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8pPr>
            <a:lvl9pPr marL="38862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9pPr>
          </a:lstStyle>
          <a:p>
            <a:pPr eaLnBrk="1" hangingPunct="1">
              <a:spcBef>
                <a:spcPct val="0"/>
              </a:spcBef>
            </a:pPr>
            <a:fld id="{CC72AEA2-A3C2-479F-9135-7C1E92842224}" type="slidenum">
              <a:rPr lang="ja-JP" altLang="en-US" sz="1300" smtClean="0">
                <a:ea typeface="メイリオ" pitchFamily="50" charset="-128"/>
                <a:cs typeface="メイリオ" pitchFamily="50" charset="-128"/>
              </a:rPr>
              <a:pPr eaLnBrk="1" hangingPunct="1">
                <a:spcBef>
                  <a:spcPct val="0"/>
                </a:spcBef>
              </a:pPr>
              <a:t>0</a:t>
            </a:fld>
            <a:endParaRPr lang="en-US" altLang="ja-JP" sz="1300" dirty="0" smtClean="0">
              <a:ea typeface="メイリオ" pitchFamily="50" charset="-128"/>
              <a:cs typeface="メイリオ" pitchFamily="50" charset="-128"/>
            </a:endParaRPr>
          </a:p>
        </p:txBody>
      </p:sp>
    </p:spTree>
    <p:extLst>
      <p:ext uri="{BB962C8B-B14F-4D97-AF65-F5344CB8AC3E}">
        <p14:creationId xmlns:p14="http://schemas.microsoft.com/office/powerpoint/2010/main" val="111615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メイリオ" pitchFamily="50" charset="-128"/>
              <a:cs typeface="+mn-cs"/>
            </a:endParaRPr>
          </a:p>
        </p:txBody>
      </p:sp>
      <p:pic>
        <p:nvPicPr>
          <p:cNvPr id="6" name="Picture 3" descr="C:\Documents and Settings\hiroyuki.watanabe\My Documents\UMLロボコン\2010\ロゴ\100528ETRC2010新ロゴ1.0\ETRC2010-logo\ETrobot_logo-4C-S.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0563" y="4413250"/>
            <a:ext cx="28003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Rectangle 2"/>
          <p:cNvSpPr>
            <a:spLocks noGrp="1" noChangeArrowheads="1"/>
          </p:cNvSpPr>
          <p:nvPr>
            <p:ph type="ctrTitle"/>
          </p:nvPr>
        </p:nvSpPr>
        <p:spPr>
          <a:xfrm>
            <a:off x="2416175" y="758825"/>
            <a:ext cx="6042025" cy="1470025"/>
          </a:xfrm>
        </p:spPr>
        <p:txBody>
          <a:bodyPr/>
          <a:lstStyle>
            <a:lvl1pPr>
              <a:defRPr smtClean="0"/>
            </a:lvl1pPr>
          </a:lstStyle>
          <a:p>
            <a:pPr lvl="0"/>
            <a:r>
              <a:rPr lang="ja-JP" altLang="en-US" noProof="0" smtClean="0"/>
              <a:t>マスタ タイトルの書式設定</a:t>
            </a:r>
          </a:p>
        </p:txBody>
      </p:sp>
      <p:sp>
        <p:nvSpPr>
          <p:cNvPr id="14339" name="Rectangle 3"/>
          <p:cNvSpPr>
            <a:spLocks noGrp="1" noChangeArrowheads="1"/>
          </p:cNvSpPr>
          <p:nvPr>
            <p:ph type="subTitle" idx="1"/>
          </p:nvPr>
        </p:nvSpPr>
        <p:spPr>
          <a:xfrm>
            <a:off x="3608388" y="2514600"/>
            <a:ext cx="4806950" cy="1752600"/>
          </a:xfrm>
        </p:spPr>
        <p:txBody>
          <a:bodyPr/>
          <a:lstStyle>
            <a:lvl1pPr marL="0" indent="0" algn="ctr">
              <a:buFont typeface="Wingdings" pitchFamily="2" charset="2"/>
              <a:buNone/>
              <a:defRPr smtClean="0"/>
            </a:lvl1pPr>
          </a:lstStyle>
          <a:p>
            <a:pPr lvl="0"/>
            <a:r>
              <a:rPr lang="ja-JP" altLang="en-US" noProof="0" smtClean="0"/>
              <a:t>マスタ サブタイトルの書式設定</a:t>
            </a:r>
          </a:p>
        </p:txBody>
      </p:sp>
      <p:sp>
        <p:nvSpPr>
          <p:cNvPr id="10" name="テキスト ボックス 9"/>
          <p:cNvSpPr txBox="1"/>
          <p:nvPr userDrawn="1"/>
        </p:nvSpPr>
        <p:spPr>
          <a:xfrm>
            <a:off x="-2633" y="6588370"/>
            <a:ext cx="3467616" cy="246221"/>
          </a:xfrm>
          <a:prstGeom prst="rect">
            <a:avLst/>
          </a:prstGeom>
          <a:noFill/>
        </p:spPr>
        <p:txBody>
          <a:bodyPr wrap="none">
            <a:spAutoFit/>
          </a:bodyPr>
          <a:lstStyle>
            <a:lvl1pPr>
              <a:defRPr kumimoji="1">
                <a:solidFill>
                  <a:schemeClr val="tx1"/>
                </a:solidFill>
                <a:latin typeface="Trebuchet MS" pitchFamily="34" charset="0"/>
                <a:ea typeface="HG丸ｺﾞｼｯｸM-PRO" pitchFamily="50" charset="-128"/>
              </a:defRPr>
            </a:lvl1pPr>
            <a:lvl2pPr marL="742950" indent="-285750">
              <a:defRPr kumimoji="1">
                <a:solidFill>
                  <a:schemeClr val="tx1"/>
                </a:solidFill>
                <a:latin typeface="Trebuchet MS" pitchFamily="34" charset="0"/>
                <a:ea typeface="HG丸ｺﾞｼｯｸM-PRO" pitchFamily="50" charset="-128"/>
              </a:defRPr>
            </a:lvl2pPr>
            <a:lvl3pPr marL="1143000" indent="-228600">
              <a:defRPr kumimoji="1">
                <a:solidFill>
                  <a:schemeClr val="tx1"/>
                </a:solidFill>
                <a:latin typeface="Trebuchet MS" pitchFamily="34" charset="0"/>
                <a:ea typeface="HG丸ｺﾞｼｯｸM-PRO" pitchFamily="50" charset="-128"/>
              </a:defRPr>
            </a:lvl3pPr>
            <a:lvl4pPr marL="1600200" indent="-228600">
              <a:defRPr kumimoji="1">
                <a:solidFill>
                  <a:schemeClr val="tx1"/>
                </a:solidFill>
                <a:latin typeface="Trebuchet MS" pitchFamily="34" charset="0"/>
                <a:ea typeface="HG丸ｺﾞｼｯｸM-PRO" pitchFamily="50" charset="-128"/>
              </a:defRPr>
            </a:lvl4pPr>
            <a:lvl5pPr marL="2057400" indent="-228600">
              <a:defRPr kumimoji="1">
                <a:solidFill>
                  <a:schemeClr val="tx1"/>
                </a:solidFill>
                <a:latin typeface="Trebuchet MS" pitchFamily="34" charset="0"/>
                <a:ea typeface="HG丸ｺﾞｼｯｸM-PRO" pitchFamily="50" charset="-128"/>
              </a:defRPr>
            </a:lvl5pPr>
            <a:lvl6pPr marL="2514600" indent="-228600" fontAlgn="base">
              <a:spcBef>
                <a:spcPct val="0"/>
              </a:spcBef>
              <a:spcAft>
                <a:spcPct val="0"/>
              </a:spcAft>
              <a:defRPr kumimoji="1">
                <a:solidFill>
                  <a:schemeClr val="tx1"/>
                </a:solidFill>
                <a:latin typeface="Trebuchet MS" pitchFamily="34" charset="0"/>
                <a:ea typeface="HG丸ｺﾞｼｯｸM-PRO" pitchFamily="50" charset="-128"/>
              </a:defRPr>
            </a:lvl6pPr>
            <a:lvl7pPr marL="2971800" indent="-228600" fontAlgn="base">
              <a:spcBef>
                <a:spcPct val="0"/>
              </a:spcBef>
              <a:spcAft>
                <a:spcPct val="0"/>
              </a:spcAft>
              <a:defRPr kumimoji="1">
                <a:solidFill>
                  <a:schemeClr val="tx1"/>
                </a:solidFill>
                <a:latin typeface="Trebuchet MS" pitchFamily="34" charset="0"/>
                <a:ea typeface="HG丸ｺﾞｼｯｸM-PRO" pitchFamily="50" charset="-128"/>
              </a:defRPr>
            </a:lvl7pPr>
            <a:lvl8pPr marL="3429000" indent="-228600" fontAlgn="base">
              <a:spcBef>
                <a:spcPct val="0"/>
              </a:spcBef>
              <a:spcAft>
                <a:spcPct val="0"/>
              </a:spcAft>
              <a:defRPr kumimoji="1">
                <a:solidFill>
                  <a:schemeClr val="tx1"/>
                </a:solidFill>
                <a:latin typeface="Trebuchet MS" pitchFamily="34" charset="0"/>
                <a:ea typeface="HG丸ｺﾞｼｯｸM-PRO" pitchFamily="50" charset="-128"/>
              </a:defRPr>
            </a:lvl8pPr>
            <a:lvl9pPr marL="3886200" indent="-228600" fontAlgn="base">
              <a:spcBef>
                <a:spcPct val="0"/>
              </a:spcBef>
              <a:spcAft>
                <a:spcPct val="0"/>
              </a:spcAft>
              <a:defRPr kumimoji="1">
                <a:solidFill>
                  <a:schemeClr val="tx1"/>
                </a:solidFill>
                <a:latin typeface="Trebuchet MS" pitchFamily="34" charset="0"/>
                <a:ea typeface="HG丸ｺﾞｼｯｸM-PRO" pitchFamily="50"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kumimoji="1" lang="ja-JP" altLang="en-US" sz="1000" kern="1200" dirty="0" smtClean="0">
                <a:solidFill>
                  <a:schemeClr val="tx1"/>
                </a:solidFill>
                <a:latin typeface="Arial" charset="0"/>
                <a:ea typeface="ＭＳ Ｐゴシック" charset="-128"/>
                <a:cs typeface="メイリオ" pitchFamily="50" charset="-128"/>
              </a:rPr>
              <a:t>ＥＴロボコン技術教育資料／ＥＴロボコン東海地区実行委員会</a:t>
            </a:r>
          </a:p>
        </p:txBody>
      </p:sp>
      <p:pic>
        <p:nvPicPr>
          <p:cNvPr id="11" name="Picture 2" descr="http://www.etrobo.jp/2015/images/top_headlogo2011.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27" r="24224" b="16848"/>
          <a:stretch/>
        </p:blipFill>
        <p:spPr bwMode="auto">
          <a:xfrm>
            <a:off x="6320420" y="6455863"/>
            <a:ext cx="2268000" cy="3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94240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06375" y="185738"/>
            <a:ext cx="7683500" cy="657225"/>
          </a:xfr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206375" y="1060450"/>
            <a:ext cx="8794750" cy="53784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5"/>
          <p:cNvSpPr>
            <a:spLocks noGrp="1" noChangeArrowheads="1"/>
          </p:cNvSpPr>
          <p:nvPr>
            <p:ph type="sldNum" sz="quarter" idx="10"/>
          </p:nvPr>
        </p:nvSpPr>
        <p:spPr>
          <a:ln/>
        </p:spPr>
        <p:txBody>
          <a:bodyPr/>
          <a:lstStyle>
            <a:lvl1pPr>
              <a:defRPr/>
            </a:lvl1pPr>
          </a:lstStyle>
          <a:p>
            <a:pPr>
              <a:defRPr/>
            </a:pPr>
            <a:fld id="{2BCD8F39-5C04-4128-8C98-C86F96B9177A}" type="slidenum">
              <a:rPr lang="ja-JP" altLang="en-US"/>
              <a:pPr>
                <a:defRPr/>
              </a:pPr>
              <a:t>‹#›</a:t>
            </a:fld>
            <a:endParaRPr lang="en-US" altLang="ja-JP"/>
          </a:p>
        </p:txBody>
      </p:sp>
    </p:spTree>
    <p:extLst>
      <p:ext uri="{BB962C8B-B14F-4D97-AF65-F5344CB8AC3E}">
        <p14:creationId xmlns:p14="http://schemas.microsoft.com/office/powerpoint/2010/main" val="7184354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ユーザー設定レイアウト">
    <p:spTree>
      <p:nvGrpSpPr>
        <p:cNvPr id="1" name=""/>
        <p:cNvGrpSpPr/>
        <p:nvPr/>
      </p:nvGrpSpPr>
      <p:grpSpPr>
        <a:xfrm>
          <a:off x="0" y="0"/>
          <a:ext cx="0" cy="0"/>
          <a:chOff x="0" y="0"/>
          <a:chExt cx="0" cy="0"/>
        </a:xfrm>
      </p:grpSpPr>
      <p:cxnSp>
        <p:nvCxnSpPr>
          <p:cNvPr id="4" name="直線コネクタ 3"/>
          <p:cNvCxnSpPr/>
          <p:nvPr userDrawn="1"/>
        </p:nvCxnSpPr>
        <p:spPr>
          <a:xfrm>
            <a:off x="0" y="785813"/>
            <a:ext cx="9144000" cy="158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線コネクタ 4"/>
          <p:cNvCxnSpPr/>
          <p:nvPr userDrawn="1"/>
        </p:nvCxnSpPr>
        <p:spPr>
          <a:xfrm>
            <a:off x="0" y="785813"/>
            <a:ext cx="9144000" cy="158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正方形/長方形 5"/>
          <p:cNvSpPr/>
          <p:nvPr userDrawn="1"/>
        </p:nvSpPr>
        <p:spPr>
          <a:xfrm>
            <a:off x="0" y="765175"/>
            <a:ext cx="9144000" cy="7143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8" name="直線コネクタ 7"/>
          <p:cNvCxnSpPr/>
          <p:nvPr userDrawn="1"/>
        </p:nvCxnSpPr>
        <p:spPr>
          <a:xfrm rot="10800000" flipH="1">
            <a:off x="0" y="836613"/>
            <a:ext cx="9144000" cy="0"/>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142844" y="-24"/>
            <a:ext cx="7858180" cy="785818"/>
          </a:xfrm>
          <a:noFill/>
        </p:spPr>
        <p:txBody>
          <a:bodyPr/>
          <a:lstStyle>
            <a:lvl1pPr algn="l">
              <a:defRPr sz="3200"/>
            </a:lvl1pPr>
          </a:lstStyle>
          <a:p>
            <a:r>
              <a:rPr lang="ja-JP" altLang="en-US" dirty="0" smtClean="0"/>
              <a:t>マスタ タイトルの書式設定</a:t>
            </a:r>
            <a:endParaRPr lang="ja-JP" altLang="en-US" dirty="0"/>
          </a:p>
        </p:txBody>
      </p:sp>
      <p:sp>
        <p:nvSpPr>
          <p:cNvPr id="7" name="コンテンツ プレースホルダ 2"/>
          <p:cNvSpPr>
            <a:spLocks noGrp="1"/>
          </p:cNvSpPr>
          <p:nvPr>
            <p:ph idx="1"/>
          </p:nvPr>
        </p:nvSpPr>
        <p:spPr>
          <a:xfrm>
            <a:off x="142844" y="928670"/>
            <a:ext cx="8786874" cy="5572164"/>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10" name="スライド番号プレースホルダ 4"/>
          <p:cNvSpPr>
            <a:spLocks noGrp="1"/>
          </p:cNvSpPr>
          <p:nvPr>
            <p:ph type="sldNum" sz="quarter" idx="10"/>
          </p:nvPr>
        </p:nvSpPr>
        <p:spPr>
          <a:xfrm>
            <a:off x="7010400" y="6572250"/>
            <a:ext cx="2133600" cy="365125"/>
          </a:xfrm>
        </p:spPr>
        <p:txBody>
          <a:bodyPr/>
          <a:lstStyle>
            <a:lvl1pPr>
              <a:defRPr/>
            </a:lvl1pPr>
          </a:lstStyle>
          <a:p>
            <a:pPr>
              <a:defRPr/>
            </a:pPr>
            <a:fld id="{FD737A65-19F7-4506-8CDC-BD5FCC146DEB}" type="slidenum">
              <a:rPr lang="ja-JP" altLang="en-US"/>
              <a:pPr>
                <a:defRPr/>
              </a:pPr>
              <a:t>‹#›</a:t>
            </a:fld>
            <a:endParaRPr lang="ja-JP" altLang="en-US"/>
          </a:p>
        </p:txBody>
      </p:sp>
    </p:spTree>
    <p:extLst>
      <p:ext uri="{BB962C8B-B14F-4D97-AF65-F5344CB8AC3E}">
        <p14:creationId xmlns:p14="http://schemas.microsoft.com/office/powerpoint/2010/main" val="16883374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6375" y="185738"/>
            <a:ext cx="76835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206375" y="1060450"/>
            <a:ext cx="8794750"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 name="Rectangle 15"/>
          <p:cNvSpPr>
            <a:spLocks noGrp="1" noChangeArrowheads="1"/>
          </p:cNvSpPr>
          <p:nvPr>
            <p:ph type="sldNum" sz="quarter" idx="4"/>
          </p:nvPr>
        </p:nvSpPr>
        <p:spPr bwMode="auto">
          <a:xfrm>
            <a:off x="8572500" y="6535738"/>
            <a:ext cx="476250" cy="3365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7F7F7F"/>
                </a:solidFill>
                <a:latin typeface="ＭＳ Ｐゴシック" charset="-128"/>
                <a:ea typeface="ＭＳ Ｐゴシック" charset="-128"/>
                <a:cs typeface="+mn-cs"/>
              </a:defRPr>
            </a:lvl1pPr>
          </a:lstStyle>
          <a:p>
            <a:pPr>
              <a:defRPr/>
            </a:pPr>
            <a:fld id="{E09F152B-9F8F-4EC1-9B5A-C6B264EBB42E}" type="slidenum">
              <a:rPr lang="ja-JP" altLang="en-US"/>
              <a:pPr>
                <a:defRPr/>
              </a:pPr>
              <a:t>‹#›</a:t>
            </a:fld>
            <a:endParaRPr lang="en-US" altLang="ja-JP"/>
          </a:p>
        </p:txBody>
      </p:sp>
      <p:sp>
        <p:nvSpPr>
          <p:cNvPr id="11" name="角丸四角形 10"/>
          <p:cNvSpPr/>
          <p:nvPr/>
        </p:nvSpPr>
        <p:spPr>
          <a:xfrm>
            <a:off x="206375" y="871538"/>
            <a:ext cx="7704138" cy="71437"/>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pic>
        <p:nvPicPr>
          <p:cNvPr id="1030" name="Picture 3" descr="C:\Documents and Settings\hiroyuki.watanabe\My Documents\UMLロボコン\2010\ロゴ\100528ETRC2010新ロゴ1.0\ETRC2010-logo\ETrobot_logo-4C-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7663" y="128588"/>
            <a:ext cx="107791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メイリオ" pitchFamily="50" charset="-128"/>
              <a:cs typeface="+mn-cs"/>
            </a:endParaRPr>
          </a:p>
        </p:txBody>
      </p:sp>
      <p:sp>
        <p:nvSpPr>
          <p:cNvPr id="12" name="テキスト ボックス 11"/>
          <p:cNvSpPr txBox="1"/>
          <p:nvPr userDrawn="1"/>
        </p:nvSpPr>
        <p:spPr>
          <a:xfrm>
            <a:off x="-2633" y="6588370"/>
            <a:ext cx="3467616" cy="246221"/>
          </a:xfrm>
          <a:prstGeom prst="rect">
            <a:avLst/>
          </a:prstGeom>
          <a:noFill/>
        </p:spPr>
        <p:txBody>
          <a:bodyPr wrap="none">
            <a:spAutoFit/>
          </a:bodyPr>
          <a:lstStyle>
            <a:lvl1pPr>
              <a:defRPr kumimoji="1">
                <a:solidFill>
                  <a:schemeClr val="tx1"/>
                </a:solidFill>
                <a:latin typeface="Trebuchet MS" pitchFamily="34" charset="0"/>
                <a:ea typeface="HG丸ｺﾞｼｯｸM-PRO" pitchFamily="50" charset="-128"/>
              </a:defRPr>
            </a:lvl1pPr>
            <a:lvl2pPr marL="742950" indent="-285750">
              <a:defRPr kumimoji="1">
                <a:solidFill>
                  <a:schemeClr val="tx1"/>
                </a:solidFill>
                <a:latin typeface="Trebuchet MS" pitchFamily="34" charset="0"/>
                <a:ea typeface="HG丸ｺﾞｼｯｸM-PRO" pitchFamily="50" charset="-128"/>
              </a:defRPr>
            </a:lvl2pPr>
            <a:lvl3pPr marL="1143000" indent="-228600">
              <a:defRPr kumimoji="1">
                <a:solidFill>
                  <a:schemeClr val="tx1"/>
                </a:solidFill>
                <a:latin typeface="Trebuchet MS" pitchFamily="34" charset="0"/>
                <a:ea typeface="HG丸ｺﾞｼｯｸM-PRO" pitchFamily="50" charset="-128"/>
              </a:defRPr>
            </a:lvl3pPr>
            <a:lvl4pPr marL="1600200" indent="-228600">
              <a:defRPr kumimoji="1">
                <a:solidFill>
                  <a:schemeClr val="tx1"/>
                </a:solidFill>
                <a:latin typeface="Trebuchet MS" pitchFamily="34" charset="0"/>
                <a:ea typeface="HG丸ｺﾞｼｯｸM-PRO" pitchFamily="50" charset="-128"/>
              </a:defRPr>
            </a:lvl4pPr>
            <a:lvl5pPr marL="2057400" indent="-228600">
              <a:defRPr kumimoji="1">
                <a:solidFill>
                  <a:schemeClr val="tx1"/>
                </a:solidFill>
                <a:latin typeface="Trebuchet MS" pitchFamily="34" charset="0"/>
                <a:ea typeface="HG丸ｺﾞｼｯｸM-PRO" pitchFamily="50" charset="-128"/>
              </a:defRPr>
            </a:lvl5pPr>
            <a:lvl6pPr marL="2514600" indent="-228600" fontAlgn="base">
              <a:spcBef>
                <a:spcPct val="0"/>
              </a:spcBef>
              <a:spcAft>
                <a:spcPct val="0"/>
              </a:spcAft>
              <a:defRPr kumimoji="1">
                <a:solidFill>
                  <a:schemeClr val="tx1"/>
                </a:solidFill>
                <a:latin typeface="Trebuchet MS" pitchFamily="34" charset="0"/>
                <a:ea typeface="HG丸ｺﾞｼｯｸM-PRO" pitchFamily="50" charset="-128"/>
              </a:defRPr>
            </a:lvl6pPr>
            <a:lvl7pPr marL="2971800" indent="-228600" fontAlgn="base">
              <a:spcBef>
                <a:spcPct val="0"/>
              </a:spcBef>
              <a:spcAft>
                <a:spcPct val="0"/>
              </a:spcAft>
              <a:defRPr kumimoji="1">
                <a:solidFill>
                  <a:schemeClr val="tx1"/>
                </a:solidFill>
                <a:latin typeface="Trebuchet MS" pitchFamily="34" charset="0"/>
                <a:ea typeface="HG丸ｺﾞｼｯｸM-PRO" pitchFamily="50" charset="-128"/>
              </a:defRPr>
            </a:lvl7pPr>
            <a:lvl8pPr marL="3429000" indent="-228600" fontAlgn="base">
              <a:spcBef>
                <a:spcPct val="0"/>
              </a:spcBef>
              <a:spcAft>
                <a:spcPct val="0"/>
              </a:spcAft>
              <a:defRPr kumimoji="1">
                <a:solidFill>
                  <a:schemeClr val="tx1"/>
                </a:solidFill>
                <a:latin typeface="Trebuchet MS" pitchFamily="34" charset="0"/>
                <a:ea typeface="HG丸ｺﾞｼｯｸM-PRO" pitchFamily="50" charset="-128"/>
              </a:defRPr>
            </a:lvl8pPr>
            <a:lvl9pPr marL="3886200" indent="-228600" fontAlgn="base">
              <a:spcBef>
                <a:spcPct val="0"/>
              </a:spcBef>
              <a:spcAft>
                <a:spcPct val="0"/>
              </a:spcAft>
              <a:defRPr kumimoji="1">
                <a:solidFill>
                  <a:schemeClr val="tx1"/>
                </a:solidFill>
                <a:latin typeface="Trebuchet MS" pitchFamily="34" charset="0"/>
                <a:ea typeface="HG丸ｺﾞｼｯｸM-PRO" pitchFamily="50"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kumimoji="1" lang="ja-JP" altLang="en-US" sz="1000" kern="1200" dirty="0" smtClean="0">
                <a:solidFill>
                  <a:schemeClr val="tx1"/>
                </a:solidFill>
                <a:latin typeface="Arial" charset="0"/>
                <a:ea typeface="ＭＳ Ｐゴシック" charset="-128"/>
                <a:cs typeface="メイリオ" pitchFamily="50" charset="-128"/>
              </a:rPr>
              <a:t>ＥＴロボコン技術教育資料／ＥＴロボコン東海地区実行委員会</a:t>
            </a:r>
          </a:p>
        </p:txBody>
      </p:sp>
      <p:pic>
        <p:nvPicPr>
          <p:cNvPr id="13" name="Picture 2" descr="http://www.etrobo.jp/2015/images/top_headlogo2011.jp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127" r="24224" b="16848"/>
          <a:stretch/>
        </p:blipFill>
        <p:spPr bwMode="auto">
          <a:xfrm>
            <a:off x="6320420" y="6455863"/>
            <a:ext cx="2268000" cy="396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7" r:id="rId1"/>
    <p:sldLayoutId id="2147483736" r:id="rId2"/>
    <p:sldLayoutId id="2147483740" r:id="rId3"/>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2pPr>
      <a:lvl3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3pPr>
      <a:lvl4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4pPr>
      <a:lvl5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5pPr>
      <a:lvl6pPr marL="4572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6pPr>
      <a:lvl7pPr marL="9144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7pPr>
      <a:lvl8pPr marL="13716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8pPr>
      <a:lvl9pPr marL="18288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l"/>
        <a:defRPr kumimoji="1" sz="24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80000"/>
        <a:buFont typeface="Wingdings" pitchFamily="2" charset="2"/>
        <a:buChar char="l"/>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80000"/>
        <a:buFont typeface="Wingdings" pitchFamily="2" charset="2"/>
        <a:buChar char="l"/>
        <a:defRPr kumimoji="1">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100000"/>
        <a:buFont typeface="Arial" charset="0"/>
        <a:buChar char="•"/>
        <a:defRPr kumimoji="1">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3"/>
          <p:cNvSpPr>
            <a:spLocks noGrp="1"/>
          </p:cNvSpPr>
          <p:nvPr>
            <p:ph type="ctrTitle"/>
          </p:nvPr>
        </p:nvSpPr>
        <p:spPr>
          <a:xfrm>
            <a:off x="180974" y="781539"/>
            <a:ext cx="6943725" cy="2228361"/>
          </a:xfrm>
        </p:spPr>
        <p:txBody>
          <a:bodyPr anchor="t" anchorCtr="0"/>
          <a:lstStyle/>
          <a:p>
            <a:pPr eaLnBrk="1" hangingPunct="1"/>
            <a:r>
              <a:rPr lang="en-US" altLang="ja-JP" sz="2400" dirty="0" smtClean="0"/>
              <a:t>ET</a:t>
            </a:r>
            <a:r>
              <a:rPr lang="ja-JP" altLang="en-US" sz="2400" dirty="0" smtClean="0"/>
              <a:t>ロボコン</a:t>
            </a:r>
            <a:r>
              <a:rPr lang="en-US" altLang="ja-JP" sz="2400" dirty="0" smtClean="0"/>
              <a:t>2015</a:t>
            </a:r>
            <a:r>
              <a:rPr lang="ja-JP" altLang="en-US" sz="2400" dirty="0" smtClean="0"/>
              <a:t>東海地区独自</a:t>
            </a:r>
            <a:r>
              <a:rPr lang="en-US" altLang="ja-JP" sz="3600" dirty="0" smtClean="0"/>
              <a:t/>
            </a:r>
            <a:br>
              <a:rPr lang="en-US" altLang="ja-JP" sz="3600" dirty="0" smtClean="0"/>
            </a:br>
            <a:r>
              <a:rPr lang="ja-JP" altLang="en-US" dirty="0" smtClean="0"/>
              <a:t>プライマリークラス実践教育</a:t>
            </a:r>
            <a:r>
              <a:rPr lang="en-US" altLang="ja-JP" dirty="0" smtClean="0"/>
              <a:t/>
            </a:r>
            <a:br>
              <a:rPr lang="en-US" altLang="ja-JP" dirty="0" smtClean="0"/>
            </a:br>
            <a:r>
              <a:rPr lang="en-US" altLang="ja-JP" dirty="0"/>
              <a:t/>
            </a:r>
            <a:br>
              <a:rPr lang="en-US" altLang="ja-JP" dirty="0"/>
            </a:br>
            <a:r>
              <a:rPr lang="en-US" altLang="ja-JP" dirty="0" smtClean="0"/>
              <a:t>    </a:t>
            </a:r>
            <a:r>
              <a:rPr lang="ja-JP" altLang="en-US" sz="3600" b="1" dirty="0" smtClean="0"/>
              <a:t>フェール</a:t>
            </a:r>
            <a:r>
              <a:rPr lang="ja-JP" altLang="en-US" sz="3600" b="1" dirty="0"/>
              <a:t>セーフ</a:t>
            </a:r>
          </a:p>
        </p:txBody>
      </p:sp>
      <p:sp>
        <p:nvSpPr>
          <p:cNvPr id="11" name="サブタイトル 5"/>
          <p:cNvSpPr>
            <a:spLocks noGrp="1"/>
          </p:cNvSpPr>
          <p:nvPr>
            <p:ph type="subTitle" idx="1"/>
          </p:nvPr>
        </p:nvSpPr>
        <p:spPr>
          <a:xfrm>
            <a:off x="6503987" y="5314950"/>
            <a:ext cx="2028825" cy="336550"/>
          </a:xfrm>
        </p:spPr>
        <p:txBody>
          <a:bodyPr anchor="t" anchorCtr="0"/>
          <a:lstStyle/>
          <a:p>
            <a:pPr eaLnBrk="1" hangingPunct="1"/>
            <a:r>
              <a:rPr lang="en-US" altLang="ja-JP" sz="1800" dirty="0" smtClean="0"/>
              <a:t>2015/06/20 </a:t>
            </a:r>
            <a:r>
              <a:rPr lang="ja-JP" altLang="en-US" sz="1800" dirty="0" smtClean="0"/>
              <a:t> </a:t>
            </a:r>
            <a:endParaRPr lang="en-US" altLang="ja-JP"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 4"/>
          <p:cNvSpPr txBox="1">
            <a:spLocks/>
          </p:cNvSpPr>
          <p:nvPr/>
        </p:nvSpPr>
        <p:spPr bwMode="auto">
          <a:xfrm>
            <a:off x="104503" y="1733668"/>
            <a:ext cx="4416697" cy="4679832"/>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l"/>
              <a:defRPr kumimoji="1" sz="24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80000"/>
              <a:buFont typeface="Wingdings" pitchFamily="2" charset="2"/>
              <a:buChar char="l"/>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80000"/>
              <a:buFont typeface="Wingdings" pitchFamily="2" charset="2"/>
              <a:buChar char="l"/>
              <a:defRPr kumimoji="1">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100000"/>
              <a:buFont typeface="Arial" charset="0"/>
              <a:buChar char="•"/>
              <a:defRPr kumimoji="1">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a:lstStyle>
          <a:p>
            <a:pPr marL="0" indent="0" eaLnBrk="1" hangingPunct="1">
              <a:buNone/>
            </a:pPr>
            <a:r>
              <a:rPr lang="en-US" altLang="ja-JP" sz="1200" kern="0" dirty="0" smtClean="0"/>
              <a:t>bool </a:t>
            </a:r>
            <a:r>
              <a:rPr lang="en-US" altLang="ja-JP" sz="1200" kern="0" dirty="0" err="1" smtClean="0"/>
              <a:t>BalancingWalker</a:t>
            </a:r>
            <a:r>
              <a:rPr lang="en-US" altLang="ja-JP" sz="1200" kern="0" dirty="0" smtClean="0"/>
              <a:t>::</a:t>
            </a:r>
            <a:r>
              <a:rPr lang="en-US" altLang="ja-JP" sz="1200" kern="0" dirty="0" err="1"/>
              <a:t>detectFall</a:t>
            </a:r>
            <a:r>
              <a:rPr lang="en-US" altLang="ja-JP" sz="1200" kern="0" dirty="0" smtClean="0"/>
              <a:t>() {</a:t>
            </a:r>
          </a:p>
          <a:p>
            <a:pPr marL="0" indent="0" eaLnBrk="1" hangingPunct="1">
              <a:buNone/>
            </a:pPr>
            <a:endParaRPr lang="en-US" altLang="ja-JP" sz="1200" b="1" kern="0" dirty="0" smtClean="0">
              <a:solidFill>
                <a:srgbClr val="FF0000"/>
              </a:solidFill>
            </a:endParaRPr>
          </a:p>
          <a:p>
            <a:pPr marL="0" indent="0" eaLnBrk="1" hangingPunct="1">
              <a:buNone/>
            </a:pPr>
            <a:r>
              <a:rPr lang="en-US" altLang="ja-JP" sz="1200" b="1" kern="0" dirty="0">
                <a:solidFill>
                  <a:srgbClr val="FF0000"/>
                </a:solidFill>
              </a:rPr>
              <a:t>#define </a:t>
            </a:r>
            <a:r>
              <a:rPr lang="en-US" altLang="ja-JP" sz="1200" b="1" kern="0" dirty="0" err="1">
                <a:solidFill>
                  <a:srgbClr val="FF0000"/>
                </a:solidFill>
              </a:rPr>
              <a:t>KtimeFallDown</a:t>
            </a:r>
            <a:r>
              <a:rPr lang="en-US" altLang="ja-JP" sz="1200" b="1" kern="0" dirty="0">
                <a:solidFill>
                  <a:srgbClr val="FF0000"/>
                </a:solidFill>
              </a:rPr>
              <a:t>   (</a:t>
            </a:r>
            <a:r>
              <a:rPr lang="en-US" altLang="ja-JP" sz="1200" b="1" kern="0" dirty="0" smtClean="0">
                <a:solidFill>
                  <a:srgbClr val="FF0000"/>
                </a:solidFill>
              </a:rPr>
              <a:t>1000/4)</a:t>
            </a:r>
            <a:endParaRPr lang="en-US" altLang="ja-JP" sz="1200" b="1" kern="0" dirty="0">
              <a:solidFill>
                <a:srgbClr val="FF0000"/>
              </a:solidFill>
            </a:endParaRPr>
          </a:p>
          <a:p>
            <a:pPr marL="0" indent="0" eaLnBrk="1" hangingPunct="1">
              <a:buNone/>
            </a:pPr>
            <a:endParaRPr lang="en-US" altLang="ja-JP" sz="1200" b="1" kern="0" dirty="0">
              <a:solidFill>
                <a:srgbClr val="FF0000"/>
              </a:solidFill>
            </a:endParaRPr>
          </a:p>
          <a:p>
            <a:pPr marL="0" indent="0" eaLnBrk="1" hangingPunct="1">
              <a:buNone/>
            </a:pPr>
            <a:r>
              <a:rPr lang="en-US" altLang="ja-JP" sz="1200" b="1" kern="0" dirty="0" smtClean="0">
                <a:solidFill>
                  <a:srgbClr val="FF0000"/>
                </a:solidFill>
              </a:rPr>
              <a:t>  if </a:t>
            </a:r>
            <a:r>
              <a:rPr lang="en-US" altLang="ja-JP" sz="1200" b="1" kern="0" dirty="0">
                <a:solidFill>
                  <a:srgbClr val="FF0000"/>
                </a:solidFill>
              </a:rPr>
              <a:t>(   (   (</a:t>
            </a:r>
            <a:r>
              <a:rPr lang="en-US" altLang="ja-JP" sz="1200" b="1" kern="0" dirty="0" err="1">
                <a:solidFill>
                  <a:srgbClr val="FF0000"/>
                </a:solidFill>
              </a:rPr>
              <a:t>mBalancer</a:t>
            </a:r>
            <a:r>
              <a:rPr lang="en-US" altLang="ja-JP" sz="1200" b="1" kern="0" dirty="0">
                <a:solidFill>
                  <a:srgbClr val="FF0000"/>
                </a:solidFill>
              </a:rPr>
              <a:t>-&gt;</a:t>
            </a:r>
            <a:r>
              <a:rPr lang="en-US" altLang="ja-JP" sz="1200" b="1" kern="0" dirty="0" err="1">
                <a:solidFill>
                  <a:srgbClr val="FF0000"/>
                </a:solidFill>
              </a:rPr>
              <a:t>getPwmLeft</a:t>
            </a:r>
            <a:r>
              <a:rPr lang="en-US" altLang="ja-JP" sz="1200" b="1" kern="0" dirty="0">
                <a:solidFill>
                  <a:srgbClr val="FF0000"/>
                </a:solidFill>
              </a:rPr>
              <a:t>() &gt;= 100)</a:t>
            </a:r>
          </a:p>
          <a:p>
            <a:pPr marL="0" indent="0" eaLnBrk="1" hangingPunct="1">
              <a:buNone/>
            </a:pPr>
            <a:r>
              <a:rPr lang="en-US" altLang="ja-JP" sz="1200" b="1" kern="0" dirty="0">
                <a:solidFill>
                  <a:srgbClr val="FF0000"/>
                </a:solidFill>
              </a:rPr>
              <a:t>        &amp;&amp; (</a:t>
            </a:r>
            <a:r>
              <a:rPr lang="en-US" altLang="ja-JP" sz="1200" b="1" kern="0" dirty="0" err="1">
                <a:solidFill>
                  <a:srgbClr val="FF0000"/>
                </a:solidFill>
              </a:rPr>
              <a:t>mBalancer</a:t>
            </a:r>
            <a:r>
              <a:rPr lang="en-US" altLang="ja-JP" sz="1200" b="1" kern="0" dirty="0">
                <a:solidFill>
                  <a:srgbClr val="FF0000"/>
                </a:solidFill>
              </a:rPr>
              <a:t>-&gt;</a:t>
            </a:r>
            <a:r>
              <a:rPr lang="en-US" altLang="ja-JP" sz="1200" b="1" kern="0" dirty="0" err="1">
                <a:solidFill>
                  <a:srgbClr val="FF0000"/>
                </a:solidFill>
              </a:rPr>
              <a:t>getPwmRight</a:t>
            </a:r>
            <a:r>
              <a:rPr lang="en-US" altLang="ja-JP" sz="1200" b="1" kern="0" dirty="0">
                <a:solidFill>
                  <a:srgbClr val="FF0000"/>
                </a:solidFill>
              </a:rPr>
              <a:t>() &gt;= 100))</a:t>
            </a:r>
          </a:p>
          <a:p>
            <a:pPr marL="0" indent="0" eaLnBrk="1" hangingPunct="1">
              <a:buNone/>
            </a:pPr>
            <a:r>
              <a:rPr lang="en-US" altLang="ja-JP" sz="1200" b="1" kern="0" dirty="0">
                <a:solidFill>
                  <a:srgbClr val="FF0000"/>
                </a:solidFill>
              </a:rPr>
              <a:t>    </a:t>
            </a:r>
            <a:r>
              <a:rPr lang="en-US" altLang="ja-JP" sz="1200" b="1" kern="0" dirty="0" smtClean="0">
                <a:solidFill>
                  <a:srgbClr val="FF0000"/>
                </a:solidFill>
              </a:rPr>
              <a:t> || </a:t>
            </a:r>
            <a:r>
              <a:rPr lang="en-US" altLang="ja-JP" sz="1200" b="1" kern="0" dirty="0">
                <a:solidFill>
                  <a:srgbClr val="FF0000"/>
                </a:solidFill>
              </a:rPr>
              <a:t>(   (</a:t>
            </a:r>
            <a:r>
              <a:rPr lang="en-US" altLang="ja-JP" sz="1200" b="1" kern="0" dirty="0" err="1">
                <a:solidFill>
                  <a:srgbClr val="FF0000"/>
                </a:solidFill>
              </a:rPr>
              <a:t>mBalancer</a:t>
            </a:r>
            <a:r>
              <a:rPr lang="en-US" altLang="ja-JP" sz="1200" b="1" kern="0" dirty="0">
                <a:solidFill>
                  <a:srgbClr val="FF0000"/>
                </a:solidFill>
              </a:rPr>
              <a:t>-&gt;</a:t>
            </a:r>
            <a:r>
              <a:rPr lang="en-US" altLang="ja-JP" sz="1200" b="1" kern="0" dirty="0" err="1">
                <a:solidFill>
                  <a:srgbClr val="FF0000"/>
                </a:solidFill>
              </a:rPr>
              <a:t>getPwmLeft</a:t>
            </a:r>
            <a:r>
              <a:rPr lang="en-US" altLang="ja-JP" sz="1200" b="1" kern="0" dirty="0">
                <a:solidFill>
                  <a:srgbClr val="FF0000"/>
                </a:solidFill>
              </a:rPr>
              <a:t>() &lt;= -100)</a:t>
            </a:r>
          </a:p>
          <a:p>
            <a:pPr marL="0" indent="0" eaLnBrk="1" hangingPunct="1">
              <a:buNone/>
            </a:pPr>
            <a:r>
              <a:rPr lang="en-US" altLang="ja-JP" sz="1200" b="1" kern="0" dirty="0">
                <a:solidFill>
                  <a:srgbClr val="FF0000"/>
                </a:solidFill>
              </a:rPr>
              <a:t>        &amp;&amp; (</a:t>
            </a:r>
            <a:r>
              <a:rPr lang="en-US" altLang="ja-JP" sz="1200" b="1" kern="0" dirty="0" err="1">
                <a:solidFill>
                  <a:srgbClr val="FF0000"/>
                </a:solidFill>
              </a:rPr>
              <a:t>mBalancer</a:t>
            </a:r>
            <a:r>
              <a:rPr lang="en-US" altLang="ja-JP" sz="1200" b="1" kern="0" dirty="0">
                <a:solidFill>
                  <a:srgbClr val="FF0000"/>
                </a:solidFill>
              </a:rPr>
              <a:t>-&gt;</a:t>
            </a:r>
            <a:r>
              <a:rPr lang="en-US" altLang="ja-JP" sz="1200" b="1" kern="0" dirty="0" err="1">
                <a:solidFill>
                  <a:srgbClr val="FF0000"/>
                </a:solidFill>
              </a:rPr>
              <a:t>getPwmRight</a:t>
            </a:r>
            <a:r>
              <a:rPr lang="en-US" altLang="ja-JP" sz="1200" b="1" kern="0" dirty="0">
                <a:solidFill>
                  <a:srgbClr val="FF0000"/>
                </a:solidFill>
              </a:rPr>
              <a:t>() &lt;= -100))) {</a:t>
            </a:r>
          </a:p>
          <a:p>
            <a:pPr marL="0" indent="0" eaLnBrk="1" hangingPunct="1">
              <a:buNone/>
            </a:pPr>
            <a:r>
              <a:rPr lang="en-US" altLang="ja-JP" sz="1200" kern="0" dirty="0" smtClean="0"/>
              <a:t>      </a:t>
            </a:r>
            <a:r>
              <a:rPr lang="en-US" altLang="ja-JP" sz="1200" kern="0" dirty="0" err="1" smtClean="0"/>
              <a:t>mTimerFallDown</a:t>
            </a:r>
            <a:r>
              <a:rPr lang="en-US" altLang="ja-JP" sz="1200" kern="0" dirty="0"/>
              <a:t>++;</a:t>
            </a:r>
          </a:p>
          <a:p>
            <a:pPr marL="0" indent="0" eaLnBrk="1" hangingPunct="1">
              <a:buNone/>
            </a:pPr>
            <a:r>
              <a:rPr lang="en-US" altLang="ja-JP" sz="1200" kern="0" dirty="0" smtClean="0"/>
              <a:t>  }</a:t>
            </a:r>
            <a:endParaRPr lang="en-US" altLang="ja-JP" sz="1200" kern="0" dirty="0"/>
          </a:p>
          <a:p>
            <a:pPr marL="0" indent="0" eaLnBrk="1" hangingPunct="1">
              <a:buNone/>
            </a:pPr>
            <a:r>
              <a:rPr lang="en-US" altLang="ja-JP" sz="1200" kern="0" dirty="0" smtClean="0"/>
              <a:t>  else </a:t>
            </a:r>
            <a:r>
              <a:rPr lang="en-US" altLang="ja-JP" sz="1200" kern="0" dirty="0"/>
              <a:t>{</a:t>
            </a:r>
          </a:p>
          <a:p>
            <a:pPr marL="0" indent="0" eaLnBrk="1" hangingPunct="1">
              <a:buNone/>
            </a:pPr>
            <a:r>
              <a:rPr lang="en-US" altLang="ja-JP" sz="1200" b="1" kern="0" dirty="0">
                <a:solidFill>
                  <a:srgbClr val="FF0000"/>
                </a:solidFill>
              </a:rPr>
              <a:t>  </a:t>
            </a:r>
            <a:r>
              <a:rPr lang="en-US" altLang="ja-JP" sz="1200" b="1" kern="0" dirty="0" smtClean="0">
                <a:solidFill>
                  <a:srgbClr val="FF0000"/>
                </a:solidFill>
              </a:rPr>
              <a:t>    if </a:t>
            </a:r>
            <a:r>
              <a:rPr lang="en-US" altLang="ja-JP" sz="1200" b="1" kern="0" dirty="0">
                <a:solidFill>
                  <a:srgbClr val="FF0000"/>
                </a:solidFill>
              </a:rPr>
              <a:t>(</a:t>
            </a:r>
            <a:r>
              <a:rPr lang="en-US" altLang="ja-JP" sz="1200" b="1" kern="0" dirty="0" err="1">
                <a:solidFill>
                  <a:srgbClr val="FF0000"/>
                </a:solidFill>
              </a:rPr>
              <a:t>mTimerFallDown</a:t>
            </a:r>
            <a:r>
              <a:rPr lang="en-US" altLang="ja-JP" sz="1200" b="1" kern="0" dirty="0">
                <a:solidFill>
                  <a:srgbClr val="FF0000"/>
                </a:solidFill>
              </a:rPr>
              <a:t> &lt;= </a:t>
            </a:r>
            <a:r>
              <a:rPr lang="en-US" altLang="ja-JP" sz="1200" b="1" kern="0" dirty="0" err="1">
                <a:solidFill>
                  <a:srgbClr val="FF0000"/>
                </a:solidFill>
              </a:rPr>
              <a:t>KtimeFallDown</a:t>
            </a:r>
            <a:r>
              <a:rPr lang="en-US" altLang="ja-JP" sz="1200" b="1" kern="0" dirty="0">
                <a:solidFill>
                  <a:srgbClr val="FF0000"/>
                </a:solidFill>
              </a:rPr>
              <a:t>) {</a:t>
            </a:r>
          </a:p>
          <a:p>
            <a:pPr marL="0" indent="0" eaLnBrk="1" hangingPunct="1">
              <a:buNone/>
            </a:pPr>
            <a:r>
              <a:rPr lang="ja-JP" altLang="en-US" sz="1200" b="1" kern="0" dirty="0" smtClean="0">
                <a:solidFill>
                  <a:srgbClr val="FF0000"/>
                </a:solidFill>
              </a:rPr>
              <a:t>          </a:t>
            </a:r>
            <a:r>
              <a:rPr lang="en-US" altLang="ja-JP" sz="1200" b="1" kern="0" dirty="0" err="1" smtClean="0">
                <a:solidFill>
                  <a:srgbClr val="FF0000"/>
                </a:solidFill>
              </a:rPr>
              <a:t>mTimerFallDown</a:t>
            </a:r>
            <a:r>
              <a:rPr lang="en-US" altLang="ja-JP" sz="1200" b="1" kern="0" dirty="0" smtClean="0">
                <a:solidFill>
                  <a:srgbClr val="FF0000"/>
                </a:solidFill>
              </a:rPr>
              <a:t> </a:t>
            </a:r>
            <a:r>
              <a:rPr lang="en-US" altLang="ja-JP" sz="1200" b="1" kern="0" dirty="0">
                <a:solidFill>
                  <a:srgbClr val="FF0000"/>
                </a:solidFill>
              </a:rPr>
              <a:t>= 0;</a:t>
            </a:r>
          </a:p>
          <a:p>
            <a:pPr marL="0" indent="0" eaLnBrk="1" hangingPunct="1">
              <a:buNone/>
            </a:pPr>
            <a:r>
              <a:rPr lang="en-US" altLang="ja-JP" sz="1200" b="1" kern="0" dirty="0">
                <a:solidFill>
                  <a:srgbClr val="FF0000"/>
                </a:solidFill>
              </a:rPr>
              <a:t>    </a:t>
            </a:r>
            <a:r>
              <a:rPr lang="ja-JP" altLang="en-US" sz="1200" b="1" kern="0" dirty="0" smtClean="0">
                <a:solidFill>
                  <a:srgbClr val="FF0000"/>
                </a:solidFill>
              </a:rPr>
              <a:t>  </a:t>
            </a:r>
            <a:r>
              <a:rPr lang="en-US" altLang="ja-JP" sz="1200" b="1" kern="0" dirty="0" smtClean="0">
                <a:solidFill>
                  <a:srgbClr val="FF0000"/>
                </a:solidFill>
              </a:rPr>
              <a:t>}</a:t>
            </a:r>
            <a:endParaRPr lang="en-US" altLang="ja-JP" sz="1200" b="1" kern="0" dirty="0">
              <a:solidFill>
                <a:srgbClr val="FF0000"/>
              </a:solidFill>
            </a:endParaRPr>
          </a:p>
          <a:p>
            <a:pPr marL="0" indent="0" eaLnBrk="1" hangingPunct="1">
              <a:buNone/>
            </a:pPr>
            <a:r>
              <a:rPr lang="en-US" altLang="ja-JP" sz="1200" kern="0" dirty="0" smtClean="0"/>
              <a:t>  }</a:t>
            </a:r>
          </a:p>
          <a:p>
            <a:pPr marL="0" indent="0" eaLnBrk="1" hangingPunct="1">
              <a:buNone/>
            </a:pPr>
            <a:endParaRPr lang="en-US" altLang="ja-JP" sz="1200" kern="0" dirty="0"/>
          </a:p>
          <a:p>
            <a:pPr marL="0" indent="0" eaLnBrk="1" hangingPunct="1">
              <a:buNone/>
            </a:pPr>
            <a:r>
              <a:rPr lang="en-US" altLang="ja-JP" sz="1200" b="1" kern="0" dirty="0">
                <a:solidFill>
                  <a:srgbClr val="FF0000"/>
                </a:solidFill>
              </a:rPr>
              <a:t> </a:t>
            </a:r>
            <a:r>
              <a:rPr lang="en-US" altLang="ja-JP" sz="1200" kern="0" dirty="0"/>
              <a:t>if (</a:t>
            </a:r>
            <a:r>
              <a:rPr lang="en-US" altLang="ja-JP" sz="1200" kern="0" dirty="0" err="1"/>
              <a:t>mTimerFallDown</a:t>
            </a:r>
            <a:r>
              <a:rPr lang="en-US" altLang="ja-JP" sz="1200" kern="0" dirty="0"/>
              <a:t> &gt; </a:t>
            </a:r>
            <a:r>
              <a:rPr lang="en-US" altLang="ja-JP" sz="1200" kern="0" dirty="0" err="1"/>
              <a:t>KtimeFallDown</a:t>
            </a:r>
            <a:r>
              <a:rPr lang="en-US" altLang="ja-JP" sz="1200" kern="0" dirty="0"/>
              <a:t>) {     </a:t>
            </a:r>
            <a:endParaRPr lang="en-US" altLang="ja-JP" sz="1200" kern="0" dirty="0" smtClean="0"/>
          </a:p>
          <a:p>
            <a:pPr marL="0" indent="0" eaLnBrk="1" hangingPunct="1">
              <a:buNone/>
            </a:pPr>
            <a:r>
              <a:rPr lang="en-US" altLang="ja-JP" sz="1200" kern="0" dirty="0" smtClean="0"/>
              <a:t>      return </a:t>
            </a:r>
            <a:r>
              <a:rPr lang="en-US" altLang="ja-JP" sz="1200" kern="0" dirty="0"/>
              <a:t>true;</a:t>
            </a:r>
          </a:p>
          <a:p>
            <a:pPr marL="0" indent="0" eaLnBrk="1" hangingPunct="1">
              <a:buNone/>
            </a:pPr>
            <a:r>
              <a:rPr lang="en-US" altLang="ja-JP" sz="1200" kern="0" dirty="0" smtClean="0"/>
              <a:t>  }</a:t>
            </a:r>
            <a:endParaRPr lang="en-US" altLang="ja-JP" sz="1200" kern="0" dirty="0"/>
          </a:p>
          <a:p>
            <a:pPr marL="0" indent="0" eaLnBrk="1" hangingPunct="1">
              <a:buNone/>
            </a:pPr>
            <a:r>
              <a:rPr lang="en-US" altLang="ja-JP" sz="1200" kern="0" dirty="0" smtClean="0"/>
              <a:t>  else </a:t>
            </a:r>
            <a:r>
              <a:rPr lang="en-US" altLang="ja-JP" sz="1200" kern="0" dirty="0"/>
              <a:t>{</a:t>
            </a:r>
          </a:p>
          <a:p>
            <a:pPr marL="0" indent="0" eaLnBrk="1" hangingPunct="1">
              <a:buNone/>
            </a:pPr>
            <a:r>
              <a:rPr lang="en-US" altLang="ja-JP" sz="1200" kern="0" dirty="0" smtClean="0"/>
              <a:t>      </a:t>
            </a:r>
            <a:r>
              <a:rPr lang="en-US" altLang="ja-JP" sz="1200" kern="0" dirty="0"/>
              <a:t>return false;</a:t>
            </a:r>
          </a:p>
          <a:p>
            <a:pPr marL="0" indent="0" eaLnBrk="1" hangingPunct="1">
              <a:buNone/>
            </a:pPr>
            <a:r>
              <a:rPr lang="en-US" altLang="ja-JP" sz="1200" kern="0" dirty="0" smtClean="0"/>
              <a:t>  }</a:t>
            </a:r>
          </a:p>
          <a:p>
            <a:pPr marL="0" indent="0" eaLnBrk="1" hangingPunct="1">
              <a:buNone/>
            </a:pPr>
            <a:r>
              <a:rPr lang="en-US" altLang="ja-JP" sz="1200" kern="0" dirty="0"/>
              <a:t>}</a:t>
            </a:r>
          </a:p>
        </p:txBody>
      </p:sp>
      <p:sp>
        <p:nvSpPr>
          <p:cNvPr id="2" name="タイトル 1"/>
          <p:cNvSpPr>
            <a:spLocks noGrp="1"/>
          </p:cNvSpPr>
          <p:nvPr>
            <p:ph type="title"/>
          </p:nvPr>
        </p:nvSpPr>
        <p:spPr/>
        <p:txBody>
          <a:bodyPr/>
          <a:lstStyle/>
          <a:p>
            <a:r>
              <a:rPr kumimoji="1" lang="ja-JP" altLang="en-US" dirty="0" smtClean="0"/>
              <a:t>ソフト正解例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9</a:t>
            </a:fld>
            <a:endParaRPr lang="en-US" altLang="ja-JP"/>
          </a:p>
        </p:txBody>
      </p:sp>
      <p:sp>
        <p:nvSpPr>
          <p:cNvPr id="13" name="正方形/長方形 12"/>
          <p:cNvSpPr/>
          <p:nvPr/>
        </p:nvSpPr>
        <p:spPr>
          <a:xfrm>
            <a:off x="447535" y="2597081"/>
            <a:ext cx="3965576" cy="91053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b="1" dirty="0">
              <a:solidFill>
                <a:srgbClr val="FFFF00"/>
              </a:solidFill>
            </a:endParaRPr>
          </a:p>
        </p:txBody>
      </p:sp>
      <p:sp>
        <p:nvSpPr>
          <p:cNvPr id="14" name="正方形/長方形 13"/>
          <p:cNvSpPr/>
          <p:nvPr/>
        </p:nvSpPr>
        <p:spPr>
          <a:xfrm>
            <a:off x="354771" y="4168092"/>
            <a:ext cx="3693354" cy="6771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b="1" dirty="0">
              <a:solidFill>
                <a:srgbClr val="FFFF00"/>
              </a:solidFill>
            </a:endParaRPr>
          </a:p>
        </p:txBody>
      </p:sp>
      <p:sp>
        <p:nvSpPr>
          <p:cNvPr id="8" name="コンテンツ プレースホルダ 4"/>
          <p:cNvSpPr txBox="1">
            <a:spLocks/>
          </p:cNvSpPr>
          <p:nvPr/>
        </p:nvSpPr>
        <p:spPr bwMode="auto">
          <a:xfrm>
            <a:off x="4564064" y="2357676"/>
            <a:ext cx="4408486" cy="4055823"/>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l"/>
              <a:defRPr kumimoji="1" sz="24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80000"/>
              <a:buFont typeface="Wingdings" pitchFamily="2" charset="2"/>
              <a:buChar char="l"/>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80000"/>
              <a:buFont typeface="Wingdings" pitchFamily="2" charset="2"/>
              <a:buChar char="l"/>
              <a:defRPr kumimoji="1">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100000"/>
              <a:buFont typeface="Arial" charset="0"/>
              <a:buChar char="•"/>
              <a:defRPr kumimoji="1">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a:lstStyle>
          <a:p>
            <a:pPr marL="0" indent="0" eaLnBrk="1" hangingPunct="1">
              <a:buNone/>
            </a:pPr>
            <a:endParaRPr lang="en-US" altLang="ja-JP" sz="1200" kern="0" dirty="0" smtClean="0"/>
          </a:p>
          <a:p>
            <a:pPr marL="0" indent="0" eaLnBrk="1" hangingPunct="1">
              <a:buNone/>
            </a:pPr>
            <a:r>
              <a:rPr lang="en-US" altLang="ja-JP" sz="1200" kern="0" dirty="0" smtClean="0"/>
              <a:t>void </a:t>
            </a:r>
            <a:r>
              <a:rPr lang="en-US" altLang="ja-JP" sz="1200" kern="0" dirty="0" err="1"/>
              <a:t>BalancingWalker</a:t>
            </a:r>
            <a:r>
              <a:rPr lang="en-US" altLang="ja-JP" sz="1200" kern="0" dirty="0"/>
              <a:t>::run() {</a:t>
            </a:r>
          </a:p>
          <a:p>
            <a:pPr marL="0" indent="0" eaLnBrk="1" hangingPunct="1">
              <a:buNone/>
            </a:pPr>
            <a:r>
              <a:rPr lang="ja-JP" altLang="en-US" sz="1200" kern="0" dirty="0" smtClean="0"/>
              <a:t>  </a:t>
            </a:r>
            <a:r>
              <a:rPr lang="en-US" altLang="ja-JP" sz="1200" kern="0" dirty="0" smtClean="0"/>
              <a:t>// </a:t>
            </a:r>
            <a:r>
              <a:rPr lang="ja-JP" altLang="en-US" sz="1200" kern="0" dirty="0"/>
              <a:t>左右モータに回転を指示</a:t>
            </a:r>
            <a:r>
              <a:rPr lang="ja-JP" altLang="en-US" sz="1200" kern="0" dirty="0" smtClean="0"/>
              <a:t>する</a:t>
            </a:r>
            <a:endParaRPr lang="en-US" altLang="ja-JP" sz="1200" kern="0" dirty="0" smtClean="0"/>
          </a:p>
          <a:p>
            <a:pPr marL="0" indent="0" eaLnBrk="1" hangingPunct="1">
              <a:buNone/>
            </a:pPr>
            <a:endParaRPr lang="ja-JP" altLang="en-US" sz="1200" kern="0" dirty="0"/>
          </a:p>
          <a:p>
            <a:pPr marL="0" indent="0" eaLnBrk="1" hangingPunct="1">
              <a:buNone/>
            </a:pPr>
            <a:r>
              <a:rPr lang="ja-JP" altLang="en-US" sz="1200" kern="0" dirty="0" smtClean="0"/>
              <a:t>  </a:t>
            </a:r>
            <a:r>
              <a:rPr lang="en-US" altLang="ja-JP" sz="1200" kern="0" dirty="0" smtClean="0"/>
              <a:t>if </a:t>
            </a:r>
            <a:r>
              <a:rPr lang="en-US" altLang="ja-JP" sz="1200" kern="0" dirty="0"/>
              <a:t>(</a:t>
            </a:r>
            <a:r>
              <a:rPr lang="en-US" altLang="ja-JP" sz="1200" kern="0" dirty="0" err="1"/>
              <a:t>detectFall</a:t>
            </a:r>
            <a:r>
              <a:rPr lang="en-US" altLang="ja-JP" sz="1200" kern="0" dirty="0"/>
              <a:t>() == false) {</a:t>
            </a:r>
          </a:p>
          <a:p>
            <a:pPr marL="0" indent="0" eaLnBrk="1" hangingPunct="1">
              <a:buNone/>
            </a:pPr>
            <a:endParaRPr lang="en-US" altLang="ja-JP" sz="1200" kern="0" dirty="0" smtClean="0"/>
          </a:p>
          <a:p>
            <a:pPr marL="0" indent="0" eaLnBrk="1" hangingPunct="1">
              <a:buNone/>
            </a:pPr>
            <a:endParaRPr lang="en-US" altLang="ja-JP" sz="1200" kern="0" dirty="0"/>
          </a:p>
          <a:p>
            <a:pPr marL="0" indent="0" eaLnBrk="1" hangingPunct="1">
              <a:buNone/>
            </a:pPr>
            <a:r>
              <a:rPr lang="en-US" altLang="ja-JP" sz="1200" kern="0" dirty="0"/>
              <a:t>  </a:t>
            </a:r>
            <a:r>
              <a:rPr lang="ja-JP" altLang="en-US" sz="1200" kern="0" dirty="0" smtClean="0"/>
              <a:t>  </a:t>
            </a:r>
            <a:r>
              <a:rPr lang="en-US" altLang="ja-JP" sz="1200" kern="0" dirty="0" err="1" smtClean="0"/>
              <a:t>mLeftWheel.setPWM</a:t>
            </a:r>
            <a:r>
              <a:rPr lang="en-US" altLang="ja-JP" sz="1200" kern="0" dirty="0" smtClean="0"/>
              <a:t>(</a:t>
            </a:r>
            <a:r>
              <a:rPr lang="en-US" altLang="ja-JP" sz="1200" kern="0" dirty="0" err="1" smtClean="0"/>
              <a:t>mBalancer</a:t>
            </a:r>
            <a:r>
              <a:rPr lang="en-US" altLang="ja-JP" sz="1200" kern="0" dirty="0" smtClean="0"/>
              <a:t>-</a:t>
            </a:r>
            <a:r>
              <a:rPr lang="en-US" altLang="ja-JP" sz="1200" kern="0" dirty="0"/>
              <a:t>&gt;</a:t>
            </a:r>
            <a:r>
              <a:rPr lang="en-US" altLang="ja-JP" sz="1200" kern="0" dirty="0" err="1"/>
              <a:t>getPwmLeft</a:t>
            </a:r>
            <a:r>
              <a:rPr lang="en-US" altLang="ja-JP" sz="1200" kern="0" dirty="0"/>
              <a:t>());</a:t>
            </a:r>
          </a:p>
          <a:p>
            <a:pPr marL="0" indent="0" eaLnBrk="1" hangingPunct="1">
              <a:buNone/>
            </a:pPr>
            <a:r>
              <a:rPr lang="en-US" altLang="ja-JP" sz="1200" kern="0" dirty="0"/>
              <a:t> </a:t>
            </a:r>
            <a:r>
              <a:rPr lang="ja-JP" altLang="en-US" sz="1200" kern="0" dirty="0" smtClean="0"/>
              <a:t>  </a:t>
            </a:r>
            <a:r>
              <a:rPr lang="en-US" altLang="ja-JP" sz="1200" kern="0" dirty="0" smtClean="0"/>
              <a:t> </a:t>
            </a:r>
            <a:r>
              <a:rPr lang="en-US" altLang="ja-JP" sz="1200" kern="0" dirty="0" err="1" smtClean="0"/>
              <a:t>mRightWheel.setPWM</a:t>
            </a:r>
            <a:r>
              <a:rPr lang="en-US" altLang="ja-JP" sz="1200" kern="0" dirty="0" smtClean="0"/>
              <a:t>(</a:t>
            </a:r>
            <a:r>
              <a:rPr lang="en-US" altLang="ja-JP" sz="1200" kern="0" dirty="0" err="1" smtClean="0"/>
              <a:t>mBalancer</a:t>
            </a:r>
            <a:r>
              <a:rPr lang="en-US" altLang="ja-JP" sz="1200" kern="0" dirty="0" smtClean="0"/>
              <a:t>-</a:t>
            </a:r>
            <a:r>
              <a:rPr lang="en-US" altLang="ja-JP" sz="1200" kern="0" dirty="0"/>
              <a:t>&gt;</a:t>
            </a:r>
            <a:r>
              <a:rPr lang="en-US" altLang="ja-JP" sz="1200" kern="0" dirty="0" err="1"/>
              <a:t>getPwmRight</a:t>
            </a:r>
            <a:r>
              <a:rPr lang="en-US" altLang="ja-JP" sz="1200" kern="0" dirty="0"/>
              <a:t>());</a:t>
            </a:r>
          </a:p>
          <a:p>
            <a:pPr marL="0" indent="0" eaLnBrk="1" hangingPunct="1">
              <a:buNone/>
            </a:pPr>
            <a:endParaRPr lang="en-US" altLang="ja-JP" sz="1200" kern="0" dirty="0" smtClean="0"/>
          </a:p>
          <a:p>
            <a:pPr marL="0" indent="0" eaLnBrk="1" hangingPunct="1">
              <a:buNone/>
            </a:pPr>
            <a:r>
              <a:rPr lang="ja-JP" altLang="en-US" sz="1200" kern="0" dirty="0" smtClean="0"/>
              <a:t>  </a:t>
            </a:r>
            <a:r>
              <a:rPr lang="en-US" altLang="ja-JP" sz="1200" kern="0" dirty="0" smtClean="0"/>
              <a:t>}</a:t>
            </a:r>
            <a:endParaRPr lang="en-US" altLang="ja-JP" sz="1200" kern="0" dirty="0"/>
          </a:p>
          <a:p>
            <a:pPr marL="0" indent="0" eaLnBrk="1" hangingPunct="1">
              <a:buNone/>
            </a:pPr>
            <a:r>
              <a:rPr lang="ja-JP" altLang="en-US" sz="1200" kern="0" dirty="0" smtClean="0"/>
              <a:t>  </a:t>
            </a:r>
            <a:r>
              <a:rPr lang="en-US" altLang="ja-JP" sz="1200" kern="0" dirty="0" smtClean="0"/>
              <a:t>else {</a:t>
            </a:r>
          </a:p>
          <a:p>
            <a:pPr marL="0" indent="0" eaLnBrk="1" hangingPunct="1">
              <a:buNone/>
            </a:pPr>
            <a:endParaRPr lang="en-US" altLang="ja-JP" sz="1200" kern="0" dirty="0"/>
          </a:p>
          <a:p>
            <a:pPr marL="0" indent="0" eaLnBrk="1" hangingPunct="1">
              <a:buNone/>
            </a:pPr>
            <a:r>
              <a:rPr lang="en-US" altLang="ja-JP" sz="1200" kern="0" dirty="0"/>
              <a:t>  </a:t>
            </a:r>
            <a:r>
              <a:rPr lang="ja-JP" altLang="en-US" sz="1200" kern="0" dirty="0" smtClean="0"/>
              <a:t>  </a:t>
            </a:r>
            <a:r>
              <a:rPr lang="en-US" altLang="ja-JP" sz="1200" kern="0" dirty="0" smtClean="0"/>
              <a:t>  </a:t>
            </a:r>
            <a:r>
              <a:rPr lang="en-US" altLang="ja-JP" sz="1200" kern="0" dirty="0" err="1"/>
              <a:t>mLeftWheel.setPWM</a:t>
            </a:r>
            <a:r>
              <a:rPr lang="en-US" altLang="ja-JP" sz="1200" kern="0" dirty="0"/>
              <a:t>(0);</a:t>
            </a:r>
          </a:p>
          <a:p>
            <a:pPr marL="0" indent="0" eaLnBrk="1" hangingPunct="1">
              <a:buNone/>
            </a:pPr>
            <a:r>
              <a:rPr lang="en-US" altLang="ja-JP" sz="1200" kern="0" dirty="0"/>
              <a:t>  </a:t>
            </a:r>
            <a:r>
              <a:rPr lang="ja-JP" altLang="en-US" sz="1200" kern="0" dirty="0" smtClean="0"/>
              <a:t>  </a:t>
            </a:r>
            <a:r>
              <a:rPr lang="en-US" altLang="ja-JP" sz="1200" kern="0" dirty="0" smtClean="0"/>
              <a:t>  </a:t>
            </a:r>
            <a:r>
              <a:rPr lang="en-US" altLang="ja-JP" sz="1200" kern="0" dirty="0" err="1"/>
              <a:t>mRightWheel.setPWM</a:t>
            </a:r>
            <a:r>
              <a:rPr lang="en-US" altLang="ja-JP" sz="1200" kern="0" dirty="0"/>
              <a:t>(0);</a:t>
            </a:r>
          </a:p>
          <a:p>
            <a:pPr marL="0" indent="0" eaLnBrk="1" hangingPunct="1">
              <a:buNone/>
            </a:pPr>
            <a:r>
              <a:rPr lang="en-US" altLang="ja-JP" sz="1200" kern="0" dirty="0" smtClean="0"/>
              <a:t>  }</a:t>
            </a:r>
          </a:p>
          <a:p>
            <a:pPr marL="0" indent="0" eaLnBrk="1" hangingPunct="1">
              <a:buNone/>
            </a:pPr>
            <a:r>
              <a:rPr lang="en-US" altLang="ja-JP" sz="1200" kern="0" dirty="0"/>
              <a:t>}</a:t>
            </a:r>
          </a:p>
        </p:txBody>
      </p:sp>
      <p:sp>
        <p:nvSpPr>
          <p:cNvPr id="11" name="正方形/長方形 10"/>
          <p:cNvSpPr/>
          <p:nvPr/>
        </p:nvSpPr>
        <p:spPr>
          <a:xfrm>
            <a:off x="2142227" y="2156955"/>
            <a:ext cx="926065" cy="25701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b="1" dirty="0">
              <a:solidFill>
                <a:srgbClr val="FFFF00"/>
              </a:solidFill>
            </a:endParaRPr>
          </a:p>
        </p:txBody>
      </p:sp>
    </p:spTree>
    <p:extLst>
      <p:ext uri="{BB962C8B-B14F-4D97-AF65-F5344CB8AC3E}">
        <p14:creationId xmlns:p14="http://schemas.microsoft.com/office/powerpoint/2010/main" val="3671089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この教材について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a:t>
            </a:r>
            <a:endParaRPr kumimoji="1" lang="en-US" altLang="ja-JP" dirty="0" smtClean="0"/>
          </a:p>
          <a:p>
            <a:pPr lvl="1"/>
            <a:r>
              <a:rPr lang="ja-JP" altLang="en-US" sz="2000" dirty="0" smtClean="0"/>
              <a:t>この教材は、ＥＴロボコンに参加されるみなさんが必要となる知識やスキルを習得する機会を提供することを目的に作成したものです</a:t>
            </a:r>
            <a:endParaRPr lang="en-US" altLang="ja-JP" sz="2000" dirty="0" smtClean="0"/>
          </a:p>
          <a:p>
            <a:pPr lvl="1"/>
            <a:endParaRPr lang="en-US" altLang="ja-JP" sz="2000" dirty="0"/>
          </a:p>
          <a:p>
            <a:r>
              <a:rPr lang="ja-JP" altLang="en-US" dirty="0" smtClean="0"/>
              <a:t>著作権</a:t>
            </a:r>
            <a:endParaRPr lang="en-US" altLang="ja-JP" dirty="0" smtClean="0"/>
          </a:p>
          <a:p>
            <a:pPr lvl="1"/>
            <a:r>
              <a:rPr lang="ja-JP" altLang="en-US" sz="2000" dirty="0" smtClean="0"/>
              <a:t>この教材はＥＴロボコン東海地区実行委員会が作成したものです</a:t>
            </a:r>
            <a:endParaRPr lang="en-US" altLang="ja-JP" sz="2000" dirty="0" smtClean="0"/>
          </a:p>
          <a:p>
            <a:pPr lvl="1"/>
            <a:r>
              <a:rPr lang="ja-JP" altLang="en-US" sz="2000" dirty="0" smtClean="0"/>
              <a:t>この教材の著作権はＥＴロボコン東海地区実行委員会に帰属します</a:t>
            </a:r>
            <a:endParaRPr lang="en-US" altLang="ja-JP" sz="2000" dirty="0" smtClean="0"/>
          </a:p>
          <a:p>
            <a:endParaRPr lang="en-US" altLang="ja-JP" dirty="0" smtClean="0"/>
          </a:p>
          <a:p>
            <a:r>
              <a:rPr lang="ja-JP" altLang="en-US" dirty="0" smtClean="0"/>
              <a:t>使用について</a:t>
            </a:r>
            <a:endParaRPr lang="en-US" altLang="ja-JP" dirty="0" smtClean="0"/>
          </a:p>
          <a:p>
            <a:pPr lvl="1"/>
            <a:r>
              <a:rPr lang="ja-JP" altLang="en-US" sz="2000" dirty="0" smtClean="0"/>
              <a:t>ＥＴロボコン東海地区大会の参加資格（企業、大学、個人）の範囲内に限り、ご自由に活用していただいてかまいません</a:t>
            </a:r>
            <a:endParaRPr lang="en-US" altLang="ja-JP" sz="2000" dirty="0"/>
          </a:p>
          <a:p>
            <a:pPr marL="457200" lvl="1" indent="0">
              <a:buNone/>
            </a:pPr>
            <a:endParaRPr lang="en-US" altLang="ja-JP" dirty="0"/>
          </a:p>
          <a:p>
            <a:pPr lvl="1"/>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10</a:t>
            </a:fld>
            <a:endParaRPr lang="en-US" altLang="ja-JP"/>
          </a:p>
        </p:txBody>
      </p:sp>
    </p:spTree>
    <p:extLst>
      <p:ext uri="{BB962C8B-B14F-4D97-AF65-F5344CB8AC3E}">
        <p14:creationId xmlns:p14="http://schemas.microsoft.com/office/powerpoint/2010/main" val="222963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06375" y="185738"/>
            <a:ext cx="7683500" cy="657225"/>
          </a:xfrm>
        </p:spPr>
        <p:txBody>
          <a:bodyPr/>
          <a:lstStyle/>
          <a:p>
            <a:r>
              <a:rPr lang="ja-JP" altLang="en-US" dirty="0" smtClean="0"/>
              <a:t>はじめ</a:t>
            </a:r>
            <a:r>
              <a:rPr lang="ja-JP" altLang="en-US" dirty="0"/>
              <a:t>に</a:t>
            </a:r>
            <a:endParaRPr lang="ja-JP" altLang="en-US" dirty="0" smtClean="0"/>
          </a:p>
        </p:txBody>
      </p:sp>
      <p:sp>
        <p:nvSpPr>
          <p:cNvPr id="9" name="スライド番号プレースホルダ 3"/>
          <p:cNvSpPr>
            <a:spLocks noGrp="1"/>
          </p:cNvSpPr>
          <p:nvPr>
            <p:ph type="sldNum" sz="quarter" idx="10"/>
          </p:nvPr>
        </p:nvSpPr>
        <p:spPr>
          <a:xfrm>
            <a:off x="8572500" y="6535738"/>
            <a:ext cx="47625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fld id="{D2454BA9-AED7-47D4-A239-DDB9DDE84420}" type="slidenum">
              <a:rPr lang="en-US" altLang="ja-JP" smtClean="0">
                <a:solidFill>
                  <a:srgbClr val="7F7F7F"/>
                </a:solidFill>
                <a:latin typeface="ＭＳ Ｐゴシック" charset="-128"/>
                <a:ea typeface="ＭＳ Ｐゴシック" charset="-128"/>
              </a:rPr>
              <a:pPr eaLnBrk="1" hangingPunct="1"/>
              <a:t>1</a:t>
            </a:fld>
            <a:endParaRPr lang="en-US" altLang="ja-JP" dirty="0" smtClean="0">
              <a:solidFill>
                <a:srgbClr val="7F7F7F"/>
              </a:solidFill>
              <a:latin typeface="ＭＳ Ｐゴシック" charset="-128"/>
              <a:ea typeface="ＭＳ Ｐゴシック" charset="-128"/>
            </a:endParaRPr>
          </a:p>
        </p:txBody>
      </p:sp>
      <p:sp>
        <p:nvSpPr>
          <p:cNvPr id="5" name="コンテンツ プレースホルダー 2"/>
          <p:cNvSpPr>
            <a:spLocks noGrp="1"/>
          </p:cNvSpPr>
          <p:nvPr>
            <p:ph idx="1"/>
          </p:nvPr>
        </p:nvSpPr>
        <p:spPr>
          <a:xfrm>
            <a:off x="206375" y="1060450"/>
            <a:ext cx="8794750" cy="5378450"/>
          </a:xfrm>
        </p:spPr>
        <p:txBody>
          <a:bodyPr/>
          <a:lstStyle/>
          <a:p>
            <a:r>
              <a:rPr lang="ja-JP" altLang="en-US" dirty="0" smtClean="0"/>
              <a:t>もしもの</a:t>
            </a:r>
            <a:r>
              <a:rPr lang="ja-JP" altLang="en-US" dirty="0"/>
              <a:t>場合</a:t>
            </a:r>
            <a:r>
              <a:rPr lang="ja-JP" altLang="en-US" dirty="0" smtClean="0"/>
              <a:t>に備えて、</a:t>
            </a:r>
            <a:endParaRPr lang="en-US" altLang="ja-JP" dirty="0" smtClean="0"/>
          </a:p>
          <a:p>
            <a:pPr marL="0" indent="0">
              <a:buNone/>
            </a:pPr>
            <a:r>
              <a:rPr lang="ja-JP" altLang="en-US" dirty="0" smtClean="0"/>
              <a:t>        あらかじめ用意していることありますか？ </a:t>
            </a:r>
            <a:endParaRPr lang="en-US" altLang="ja-JP" dirty="0" smtClean="0"/>
          </a:p>
          <a:p>
            <a:pPr marL="0" indent="0">
              <a:buNone/>
            </a:pPr>
            <a:endParaRPr lang="en-US" altLang="ja-JP" sz="1050" dirty="0" smtClean="0"/>
          </a:p>
          <a:p>
            <a:pPr lvl="1"/>
            <a:r>
              <a:rPr lang="ja-JP" altLang="en-US" dirty="0" smtClean="0"/>
              <a:t>病気にかかった場合に備えて、保険にはいる</a:t>
            </a:r>
            <a:endParaRPr lang="en-US" altLang="ja-JP" dirty="0" smtClean="0"/>
          </a:p>
          <a:p>
            <a:pPr lvl="1"/>
            <a:r>
              <a:rPr lang="ja-JP" altLang="en-US" dirty="0" smtClean="0"/>
              <a:t>ＰＣが壊れた場合に備えて、ＨＤをバックアップする</a:t>
            </a:r>
            <a:endParaRPr lang="en-US" altLang="ja-JP" dirty="0" smtClean="0"/>
          </a:p>
          <a:p>
            <a:pPr lvl="1"/>
            <a:endParaRPr lang="en-US" altLang="ja-JP" dirty="0"/>
          </a:p>
          <a:p>
            <a:pPr lvl="1"/>
            <a:endParaRPr lang="en-US" altLang="ja-JP" dirty="0"/>
          </a:p>
          <a:p>
            <a:r>
              <a:rPr lang="ja-JP" altLang="en-US" dirty="0" smtClean="0"/>
              <a:t>故障やトラブルが発生することを想定し、</a:t>
            </a:r>
            <a:endParaRPr lang="en-US" altLang="ja-JP" dirty="0" smtClean="0"/>
          </a:p>
          <a:p>
            <a:pPr marL="0" indent="0">
              <a:buNone/>
            </a:pPr>
            <a:r>
              <a:rPr lang="ja-JP" altLang="en-US" dirty="0"/>
              <a:t> </a:t>
            </a:r>
            <a:r>
              <a:rPr lang="ja-JP" altLang="en-US" dirty="0" smtClean="0"/>
              <a:t>  いざ起こった場合の被害を最小限にする</a:t>
            </a:r>
            <a:endParaRPr lang="en-US" altLang="ja-JP" dirty="0" smtClean="0"/>
          </a:p>
          <a:p>
            <a:pPr marL="0" indent="0">
              <a:buNone/>
            </a:pPr>
            <a:endParaRPr lang="en-US" altLang="ja-JP" dirty="0"/>
          </a:p>
          <a:p>
            <a:pPr marL="0" indent="0">
              <a:buNone/>
            </a:pPr>
            <a:r>
              <a:rPr lang="ja-JP" altLang="en-US" dirty="0" smtClean="0"/>
              <a:t>    このような考え方 ＝ フェールセーフ</a:t>
            </a:r>
            <a:endParaRPr lang="en-US" altLang="ja-JP" dirty="0"/>
          </a:p>
        </p:txBody>
      </p:sp>
    </p:spTree>
    <p:extLst>
      <p:ext uri="{BB962C8B-B14F-4D97-AF65-F5344CB8AC3E}">
        <p14:creationId xmlns:p14="http://schemas.microsoft.com/office/powerpoint/2010/main" val="196239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Effect transition="in" filter="fade">
                                      <p:cBhvr>
                                        <p:cTn id="15" dur="500"/>
                                        <p:tgtEl>
                                          <p:spTgt spid="5">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8" end="8"/>
                                            </p:txEl>
                                          </p:spTgt>
                                        </p:tgtEl>
                                        <p:attrNameLst>
                                          <p:attrName>style.visibility</p:attrName>
                                        </p:attrNameLst>
                                      </p:cBhvr>
                                      <p:to>
                                        <p:strVal val="visible"/>
                                      </p:to>
                                    </p:set>
                                    <p:animEffect transition="in" filter="fade">
                                      <p:cBhvr>
                                        <p:cTn id="18" dur="500"/>
                                        <p:tgtEl>
                                          <p:spTgt spid="5">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Effect transition="in" filter="fade">
                                      <p:cBhvr>
                                        <p:cTn id="2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フェールセーフと</a:t>
            </a:r>
            <a:r>
              <a:rPr lang="ja-JP" altLang="en-US" dirty="0"/>
              <a:t>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フェールセーフの実施例    </a:t>
            </a:r>
            <a:endParaRPr lang="en-US" altLang="ja-JP" dirty="0" smtClean="0"/>
          </a:p>
          <a:p>
            <a:pPr lvl="1"/>
            <a:r>
              <a:rPr lang="ja-JP" altLang="en-US" dirty="0" smtClean="0"/>
              <a:t> 自動車のブレーキ</a:t>
            </a:r>
            <a:endParaRPr lang="en-US" altLang="ja-JP" dirty="0" smtClean="0"/>
          </a:p>
          <a:p>
            <a:pPr marL="0" indent="0">
              <a:buNone/>
            </a:pPr>
            <a:r>
              <a:rPr lang="ja-JP" altLang="en-US" dirty="0" smtClean="0"/>
              <a:t>  </a:t>
            </a:r>
            <a:r>
              <a:rPr lang="en-US" altLang="ja-JP" dirty="0" smtClean="0"/>
              <a:t>	</a:t>
            </a:r>
            <a:r>
              <a:rPr lang="ja-JP" altLang="en-US" sz="2400" dirty="0" smtClean="0"/>
              <a:t>ブレーキ力の伝達を２系統持つことにより、</a:t>
            </a:r>
            <a:endParaRPr lang="en-US" altLang="ja-JP" sz="2400" dirty="0" smtClean="0"/>
          </a:p>
          <a:p>
            <a:pPr marL="0" indent="0">
              <a:buNone/>
            </a:pPr>
            <a:r>
              <a:rPr lang="ja-JP" altLang="en-US" sz="2400" dirty="0" smtClean="0"/>
              <a:t> </a:t>
            </a:r>
            <a:r>
              <a:rPr lang="en-US" altLang="ja-JP" sz="2400" dirty="0" smtClean="0"/>
              <a:t>	</a:t>
            </a:r>
            <a:r>
              <a:rPr lang="ja-JP" altLang="en-US" sz="2400" dirty="0" smtClean="0"/>
              <a:t>１系統が故障した場合でも安全に停車できる</a:t>
            </a:r>
            <a:endParaRPr lang="en-US" altLang="ja-JP" sz="2400" dirty="0" smtClean="0"/>
          </a:p>
          <a:p>
            <a:pPr marL="0" indent="0">
              <a:buNone/>
            </a:pPr>
            <a:endParaRPr lang="en-US" altLang="ja-JP" sz="2400" dirty="0" smtClean="0"/>
          </a:p>
          <a:p>
            <a:pPr lvl="1"/>
            <a:r>
              <a:rPr lang="ja-JP" altLang="en-US" dirty="0" smtClean="0"/>
              <a:t>電車の踏切</a:t>
            </a:r>
            <a:endParaRPr lang="en-US" altLang="ja-JP" dirty="0" smtClean="0"/>
          </a:p>
          <a:p>
            <a:pPr marL="457200" lvl="1" indent="0">
              <a:buNone/>
            </a:pPr>
            <a:r>
              <a:rPr lang="ja-JP" altLang="en-US" dirty="0"/>
              <a:t> </a:t>
            </a:r>
            <a:r>
              <a:rPr lang="ja-JP" altLang="en-US" dirty="0" smtClean="0"/>
              <a:t>    停電時、遮断機は下げたままにすることで</a:t>
            </a:r>
            <a:endParaRPr lang="en-US" altLang="ja-JP" dirty="0" smtClean="0"/>
          </a:p>
          <a:p>
            <a:pPr marL="457200" lvl="1" indent="0">
              <a:buNone/>
            </a:pPr>
            <a:r>
              <a:rPr lang="ja-JP" altLang="en-US" dirty="0"/>
              <a:t> </a:t>
            </a:r>
            <a:r>
              <a:rPr lang="ja-JP" altLang="en-US" dirty="0" smtClean="0"/>
              <a:t>    事故を防止している </a:t>
            </a:r>
            <a:endParaRPr lang="en-US" altLang="ja-JP" dirty="0"/>
          </a:p>
          <a:p>
            <a:pPr marL="0" indent="0">
              <a:buNone/>
            </a:pPr>
            <a:endParaRPr lang="en-US" altLang="ja-JP" sz="2400" dirty="0"/>
          </a:p>
          <a:p>
            <a:pPr marL="742950" lvl="2" indent="-342900"/>
            <a:r>
              <a:rPr lang="ja-JP" altLang="en-US" sz="2400" dirty="0" smtClean="0"/>
              <a:t>ＥＴロボコンの場合は？</a:t>
            </a:r>
            <a:endParaRPr lang="en-US" altLang="ja-JP" sz="2400" dirty="0"/>
          </a:p>
          <a:p>
            <a:pPr marL="0" indent="0">
              <a:buNone/>
            </a:pPr>
            <a:endParaRPr lang="en-US" altLang="ja-JP" sz="2400" dirty="0" smtClean="0"/>
          </a:p>
          <a:p>
            <a:pPr marL="0" indent="0">
              <a:buNone/>
            </a:pPr>
            <a:r>
              <a:rPr lang="ja-JP" altLang="en-US" sz="2400" dirty="0" smtClean="0"/>
              <a:t>  </a:t>
            </a:r>
            <a:endParaRPr lang="en-US" altLang="ja-JP" sz="2400"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2</a:t>
            </a:fld>
            <a:endParaRPr lang="en-US" altLang="ja-JP"/>
          </a:p>
        </p:txBody>
      </p:sp>
    </p:spTree>
    <p:extLst>
      <p:ext uri="{BB962C8B-B14F-4D97-AF65-F5344CB8AC3E}">
        <p14:creationId xmlns:p14="http://schemas.microsoft.com/office/powerpoint/2010/main" val="142029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19100" y="3600450"/>
            <a:ext cx="7696200" cy="876300"/>
          </a:xfrm>
          <a:prstGeom prst="rect">
            <a:avLst/>
          </a:prstGeom>
          <a:solidFill>
            <a:schemeClr val="tx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9" name="フリーフォーム 28"/>
          <p:cNvSpPr/>
          <p:nvPr/>
        </p:nvSpPr>
        <p:spPr>
          <a:xfrm>
            <a:off x="368300" y="4113003"/>
            <a:ext cx="6908800" cy="1144304"/>
          </a:xfrm>
          <a:custGeom>
            <a:avLst/>
            <a:gdLst>
              <a:gd name="connsiteX0" fmla="*/ 0 w 6908800"/>
              <a:gd name="connsiteY0" fmla="*/ 560597 h 1144304"/>
              <a:gd name="connsiteX1" fmla="*/ 800100 w 6908800"/>
              <a:gd name="connsiteY1" fmla="*/ 1797 h 1144304"/>
              <a:gd name="connsiteX2" fmla="*/ 2222500 w 6908800"/>
              <a:gd name="connsiteY2" fmla="*/ 725697 h 1144304"/>
              <a:gd name="connsiteX3" fmla="*/ 3657600 w 6908800"/>
              <a:gd name="connsiteY3" fmla="*/ 27197 h 1144304"/>
              <a:gd name="connsiteX4" fmla="*/ 4876800 w 6908800"/>
              <a:gd name="connsiteY4" fmla="*/ 662197 h 1144304"/>
              <a:gd name="connsiteX5" fmla="*/ 6045200 w 6908800"/>
              <a:gd name="connsiteY5" fmla="*/ 1119397 h 1144304"/>
              <a:gd name="connsiteX6" fmla="*/ 6908800 w 6908800"/>
              <a:gd name="connsiteY6" fmla="*/ 1043197 h 114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08800" h="1144304">
                <a:moveTo>
                  <a:pt x="0" y="560597"/>
                </a:moveTo>
                <a:cubicBezTo>
                  <a:pt x="214841" y="267438"/>
                  <a:pt x="429683" y="-25720"/>
                  <a:pt x="800100" y="1797"/>
                </a:cubicBezTo>
                <a:cubicBezTo>
                  <a:pt x="1170517" y="29314"/>
                  <a:pt x="1746250" y="721464"/>
                  <a:pt x="2222500" y="725697"/>
                </a:cubicBezTo>
                <a:cubicBezTo>
                  <a:pt x="2698750" y="729930"/>
                  <a:pt x="3215217" y="37780"/>
                  <a:pt x="3657600" y="27197"/>
                </a:cubicBezTo>
                <a:cubicBezTo>
                  <a:pt x="4099983" y="16614"/>
                  <a:pt x="4478867" y="480164"/>
                  <a:pt x="4876800" y="662197"/>
                </a:cubicBezTo>
                <a:cubicBezTo>
                  <a:pt x="5274733" y="844230"/>
                  <a:pt x="5706533" y="1055897"/>
                  <a:pt x="6045200" y="1119397"/>
                </a:cubicBezTo>
                <a:cubicBezTo>
                  <a:pt x="6383867" y="1182897"/>
                  <a:pt x="6646333" y="1113047"/>
                  <a:pt x="6908800" y="1043197"/>
                </a:cubicBezTo>
              </a:path>
            </a:pathLst>
          </a:custGeom>
          <a:noFill/>
          <a:ln w="76200">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2"/>
          <p:cNvSpPr>
            <a:spLocks noGrp="1" noChangeArrowheads="1"/>
          </p:cNvSpPr>
          <p:nvPr>
            <p:ph type="title"/>
          </p:nvPr>
        </p:nvSpPr>
        <p:spPr>
          <a:xfrm>
            <a:off x="206375" y="185738"/>
            <a:ext cx="7683500" cy="657225"/>
          </a:xfrm>
        </p:spPr>
        <p:txBody>
          <a:bodyPr/>
          <a:lstStyle/>
          <a:p>
            <a:r>
              <a:rPr lang="ja-JP" altLang="en-US" dirty="0" smtClean="0"/>
              <a:t>フェールセーフ事例</a:t>
            </a:r>
            <a:r>
              <a:rPr lang="ja-JP" altLang="en-US" dirty="0"/>
              <a:t>①</a:t>
            </a:r>
            <a:endParaRPr lang="ja-JP" altLang="en-US" dirty="0" smtClean="0"/>
          </a:p>
        </p:txBody>
      </p:sp>
      <p:sp>
        <p:nvSpPr>
          <p:cNvPr id="9" name="スライド番号プレースホルダ 3"/>
          <p:cNvSpPr>
            <a:spLocks noGrp="1"/>
          </p:cNvSpPr>
          <p:nvPr>
            <p:ph type="sldNum" sz="quarter" idx="10"/>
          </p:nvPr>
        </p:nvSpPr>
        <p:spPr>
          <a:xfrm>
            <a:off x="8572500" y="6535738"/>
            <a:ext cx="47625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fld id="{D2454BA9-AED7-47D4-A239-DDB9DDE84420}" type="slidenum">
              <a:rPr lang="en-US" altLang="ja-JP" smtClean="0">
                <a:solidFill>
                  <a:srgbClr val="7F7F7F"/>
                </a:solidFill>
                <a:latin typeface="ＭＳ Ｐゴシック" charset="-128"/>
                <a:ea typeface="ＭＳ Ｐゴシック" charset="-128"/>
              </a:rPr>
              <a:pPr eaLnBrk="1" hangingPunct="1"/>
              <a:t>3</a:t>
            </a:fld>
            <a:endParaRPr lang="en-US" altLang="ja-JP" dirty="0" smtClean="0">
              <a:solidFill>
                <a:srgbClr val="7F7F7F"/>
              </a:solidFill>
              <a:latin typeface="ＭＳ Ｐゴシック" charset="-128"/>
              <a:ea typeface="ＭＳ Ｐゴシック" charset="-128"/>
            </a:endParaRPr>
          </a:p>
        </p:txBody>
      </p:sp>
      <p:sp>
        <p:nvSpPr>
          <p:cNvPr id="5" name="コンテンツ プレースホルダー 2"/>
          <p:cNvSpPr>
            <a:spLocks noGrp="1"/>
          </p:cNvSpPr>
          <p:nvPr>
            <p:ph idx="1"/>
          </p:nvPr>
        </p:nvSpPr>
        <p:spPr>
          <a:xfrm>
            <a:off x="206375" y="1060450"/>
            <a:ext cx="8794750" cy="5378450"/>
          </a:xfrm>
        </p:spPr>
        <p:txBody>
          <a:bodyPr/>
          <a:lstStyle/>
          <a:p>
            <a:r>
              <a:rPr lang="ja-JP" altLang="en-US" dirty="0" smtClean="0"/>
              <a:t>例えば    </a:t>
            </a:r>
            <a:endParaRPr lang="en-US" altLang="ja-JP" dirty="0" smtClean="0"/>
          </a:p>
          <a:p>
            <a:pPr lvl="1"/>
            <a:r>
              <a:rPr lang="ja-JP" altLang="en-US" dirty="0" smtClean="0"/>
              <a:t> ライントレース中、</a:t>
            </a:r>
            <a:endParaRPr lang="en-US" altLang="ja-JP" dirty="0" smtClean="0"/>
          </a:p>
          <a:p>
            <a:pPr marL="457200" lvl="1" indent="0">
              <a:buNone/>
            </a:pPr>
            <a:r>
              <a:rPr lang="ja-JP" altLang="en-US" dirty="0"/>
              <a:t> </a:t>
            </a:r>
            <a:r>
              <a:rPr lang="ja-JP" altLang="en-US" dirty="0" smtClean="0"/>
              <a:t>   光センサの「白」認識が長時間連続した。</a:t>
            </a:r>
            <a:endParaRPr lang="en-US" altLang="ja-JP" dirty="0" smtClean="0"/>
          </a:p>
          <a:p>
            <a:pPr marL="457200" lvl="1" indent="0">
              <a:buNone/>
            </a:pPr>
            <a:r>
              <a:rPr lang="ja-JP" altLang="en-US" dirty="0" smtClean="0"/>
              <a:t>    どうする？</a:t>
            </a:r>
            <a:endParaRPr lang="en-US" altLang="ja-JP" sz="2400" dirty="0"/>
          </a:p>
        </p:txBody>
      </p:sp>
      <p:sp>
        <p:nvSpPr>
          <p:cNvPr id="11" name="円/楕円 10"/>
          <p:cNvSpPr/>
          <p:nvPr/>
        </p:nvSpPr>
        <p:spPr>
          <a:xfrm>
            <a:off x="451523" y="4255293"/>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2" name="円/楕円 11"/>
          <p:cNvSpPr/>
          <p:nvPr/>
        </p:nvSpPr>
        <p:spPr>
          <a:xfrm>
            <a:off x="787481" y="4046537"/>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3" name="円/楕円 12"/>
          <p:cNvSpPr/>
          <p:nvPr/>
        </p:nvSpPr>
        <p:spPr>
          <a:xfrm>
            <a:off x="1162494" y="4027486"/>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4" name="円/楕円 13"/>
          <p:cNvSpPr/>
          <p:nvPr/>
        </p:nvSpPr>
        <p:spPr>
          <a:xfrm>
            <a:off x="1537765" y="4215606"/>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5" name="円/楕円 14"/>
          <p:cNvSpPr/>
          <p:nvPr/>
        </p:nvSpPr>
        <p:spPr>
          <a:xfrm>
            <a:off x="1888999" y="4468812"/>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6" name="円/楕円 15"/>
          <p:cNvSpPr/>
          <p:nvPr/>
        </p:nvSpPr>
        <p:spPr>
          <a:xfrm>
            <a:off x="2242938" y="4673600"/>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7" name="円/楕円 16"/>
          <p:cNvSpPr/>
          <p:nvPr/>
        </p:nvSpPr>
        <p:spPr>
          <a:xfrm>
            <a:off x="2699740" y="4672012"/>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8" name="円/楕円 17"/>
          <p:cNvSpPr/>
          <p:nvPr/>
        </p:nvSpPr>
        <p:spPr>
          <a:xfrm>
            <a:off x="3079079" y="4425950"/>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9" name="円/楕円 18"/>
          <p:cNvSpPr/>
          <p:nvPr/>
        </p:nvSpPr>
        <p:spPr>
          <a:xfrm>
            <a:off x="3402412" y="4186237"/>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0" name="円/楕円 19"/>
          <p:cNvSpPr/>
          <p:nvPr/>
        </p:nvSpPr>
        <p:spPr>
          <a:xfrm>
            <a:off x="3754440" y="4021137"/>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1" name="円/楕円 20"/>
          <p:cNvSpPr/>
          <p:nvPr/>
        </p:nvSpPr>
        <p:spPr>
          <a:xfrm>
            <a:off x="4130507" y="4044156"/>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2" name="円/楕円 21"/>
          <p:cNvSpPr/>
          <p:nvPr/>
        </p:nvSpPr>
        <p:spPr>
          <a:xfrm>
            <a:off x="4451350" y="4202906"/>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3" name="円/楕円 22"/>
          <p:cNvSpPr/>
          <p:nvPr/>
        </p:nvSpPr>
        <p:spPr>
          <a:xfrm>
            <a:off x="4793454" y="4431506"/>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4" name="円/楕円 23"/>
          <p:cNvSpPr/>
          <p:nvPr/>
        </p:nvSpPr>
        <p:spPr>
          <a:xfrm>
            <a:off x="5120409" y="4648200"/>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5" name="円/楕円 24"/>
          <p:cNvSpPr/>
          <p:nvPr/>
        </p:nvSpPr>
        <p:spPr>
          <a:xfrm>
            <a:off x="5460927" y="4817269"/>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6" name="円/楕円 25"/>
          <p:cNvSpPr/>
          <p:nvPr/>
        </p:nvSpPr>
        <p:spPr>
          <a:xfrm>
            <a:off x="5840266" y="4978400"/>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7" name="円/楕円 26"/>
          <p:cNvSpPr/>
          <p:nvPr/>
        </p:nvSpPr>
        <p:spPr>
          <a:xfrm>
            <a:off x="6296635" y="5108575"/>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30" name="テキスト ボックス 29"/>
          <p:cNvSpPr txBox="1"/>
          <p:nvPr/>
        </p:nvSpPr>
        <p:spPr>
          <a:xfrm>
            <a:off x="7376903" y="4865786"/>
            <a:ext cx="877163" cy="923330"/>
          </a:xfrm>
          <a:prstGeom prst="rect">
            <a:avLst/>
          </a:prstGeom>
          <a:noFill/>
        </p:spPr>
        <p:txBody>
          <a:bodyPr wrap="none" rtlCol="0">
            <a:spAutoFit/>
          </a:bodyPr>
          <a:lstStyle/>
          <a:p>
            <a:r>
              <a:rPr kumimoji="1" lang="ja-JP" altLang="en-US" sz="5400" dirty="0" smtClean="0">
                <a:latin typeface="HGP明朝E" panose="02020900000000000000" pitchFamily="18" charset="-128"/>
                <a:ea typeface="HGP明朝E" panose="02020900000000000000" pitchFamily="18" charset="-128"/>
              </a:rPr>
              <a:t>？</a:t>
            </a:r>
          </a:p>
        </p:txBody>
      </p:sp>
    </p:spTree>
    <p:extLst>
      <p:ext uri="{BB962C8B-B14F-4D97-AF65-F5344CB8AC3E}">
        <p14:creationId xmlns:p14="http://schemas.microsoft.com/office/powerpoint/2010/main" val="2036463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フェールセーフ</a:t>
            </a:r>
            <a:r>
              <a:rPr lang="ja-JP" altLang="en-US" dirty="0" smtClean="0"/>
              <a:t>事例②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4</a:t>
            </a:fld>
            <a:endParaRPr lang="en-US" altLang="ja-JP"/>
          </a:p>
        </p:txBody>
      </p:sp>
      <p:sp>
        <p:nvSpPr>
          <p:cNvPr id="5" name="正方形/長方形 4"/>
          <p:cNvSpPr/>
          <p:nvPr/>
        </p:nvSpPr>
        <p:spPr>
          <a:xfrm>
            <a:off x="419100" y="3622675"/>
            <a:ext cx="2120900" cy="876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6" name="正方形/長方形 5"/>
          <p:cNvSpPr/>
          <p:nvPr/>
        </p:nvSpPr>
        <p:spPr>
          <a:xfrm>
            <a:off x="2540000" y="3622675"/>
            <a:ext cx="3149600" cy="8763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7" name="正方形/長方形 6"/>
          <p:cNvSpPr/>
          <p:nvPr/>
        </p:nvSpPr>
        <p:spPr>
          <a:xfrm>
            <a:off x="5689600" y="3622675"/>
            <a:ext cx="2438400" cy="876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8" name="フリーフォーム 7"/>
          <p:cNvSpPr/>
          <p:nvPr/>
        </p:nvSpPr>
        <p:spPr>
          <a:xfrm>
            <a:off x="419100" y="4161299"/>
            <a:ext cx="7277100" cy="728537"/>
          </a:xfrm>
          <a:custGeom>
            <a:avLst/>
            <a:gdLst>
              <a:gd name="connsiteX0" fmla="*/ 0 w 7277100"/>
              <a:gd name="connsiteY0" fmla="*/ 461501 h 728537"/>
              <a:gd name="connsiteX1" fmla="*/ 660400 w 7277100"/>
              <a:gd name="connsiteY1" fmla="*/ 4301 h 728537"/>
              <a:gd name="connsiteX2" fmla="*/ 2057400 w 7277100"/>
              <a:gd name="connsiteY2" fmla="*/ 702801 h 728537"/>
              <a:gd name="connsiteX3" fmla="*/ 3556000 w 7277100"/>
              <a:gd name="connsiteY3" fmla="*/ 4301 h 728537"/>
              <a:gd name="connsiteX4" fmla="*/ 4991100 w 7277100"/>
              <a:gd name="connsiteY4" fmla="*/ 728201 h 728537"/>
              <a:gd name="connsiteX5" fmla="*/ 6184900 w 7277100"/>
              <a:gd name="connsiteY5" fmla="*/ 105901 h 728537"/>
              <a:gd name="connsiteX6" fmla="*/ 7277100 w 7277100"/>
              <a:gd name="connsiteY6" fmla="*/ 664701 h 72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77100" h="728537">
                <a:moveTo>
                  <a:pt x="0" y="461501"/>
                </a:moveTo>
                <a:cubicBezTo>
                  <a:pt x="158750" y="212792"/>
                  <a:pt x="317500" y="-35916"/>
                  <a:pt x="660400" y="4301"/>
                </a:cubicBezTo>
                <a:cubicBezTo>
                  <a:pt x="1003300" y="44518"/>
                  <a:pt x="1574800" y="702801"/>
                  <a:pt x="2057400" y="702801"/>
                </a:cubicBezTo>
                <a:cubicBezTo>
                  <a:pt x="2540000" y="702801"/>
                  <a:pt x="3067050" y="68"/>
                  <a:pt x="3556000" y="4301"/>
                </a:cubicBezTo>
                <a:cubicBezTo>
                  <a:pt x="4044950" y="8534"/>
                  <a:pt x="4552950" y="711268"/>
                  <a:pt x="4991100" y="728201"/>
                </a:cubicBezTo>
                <a:cubicBezTo>
                  <a:pt x="5429250" y="745134"/>
                  <a:pt x="5803900" y="116484"/>
                  <a:pt x="6184900" y="105901"/>
                </a:cubicBezTo>
                <a:cubicBezTo>
                  <a:pt x="6565900" y="95318"/>
                  <a:pt x="6921500" y="380009"/>
                  <a:pt x="7277100" y="664701"/>
                </a:cubicBezTo>
              </a:path>
            </a:pathLst>
          </a:custGeom>
          <a:noFill/>
          <a:ln w="76200">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9" name="コンテンツ プレースホルダー 2"/>
          <p:cNvSpPr>
            <a:spLocks noGrp="1"/>
          </p:cNvSpPr>
          <p:nvPr>
            <p:ph idx="1"/>
          </p:nvPr>
        </p:nvSpPr>
        <p:spPr>
          <a:xfrm>
            <a:off x="206375" y="1060450"/>
            <a:ext cx="8794750" cy="5378450"/>
          </a:xfrm>
        </p:spPr>
        <p:txBody>
          <a:bodyPr/>
          <a:lstStyle/>
          <a:p>
            <a:r>
              <a:rPr lang="ja-JP" altLang="en-US" dirty="0" smtClean="0"/>
              <a:t>例えば    </a:t>
            </a:r>
            <a:endParaRPr lang="en-US" altLang="ja-JP" dirty="0" smtClean="0"/>
          </a:p>
          <a:p>
            <a:pPr lvl="1"/>
            <a:r>
              <a:rPr lang="ja-JP" altLang="en-US" dirty="0" smtClean="0"/>
              <a:t>灰色マーカーを検知する予定だったが、</a:t>
            </a:r>
            <a:endParaRPr lang="en-US" altLang="ja-JP" dirty="0" smtClean="0"/>
          </a:p>
          <a:p>
            <a:pPr marL="457200" lvl="1" indent="0">
              <a:buNone/>
            </a:pPr>
            <a:r>
              <a:rPr lang="ja-JP" altLang="en-US" dirty="0" smtClean="0"/>
              <a:t>   いつまでたっても検知できない。</a:t>
            </a:r>
            <a:endParaRPr lang="en-US" altLang="ja-JP" dirty="0" smtClean="0"/>
          </a:p>
          <a:p>
            <a:pPr marL="457200" lvl="1" indent="0">
              <a:buNone/>
            </a:pPr>
            <a:r>
              <a:rPr lang="ja-JP" altLang="en-US" dirty="0"/>
              <a:t> </a:t>
            </a:r>
            <a:r>
              <a:rPr lang="ja-JP" altLang="en-US" dirty="0" smtClean="0"/>
              <a:t>  どうする？</a:t>
            </a:r>
            <a:endParaRPr lang="en-US" altLang="ja-JP" dirty="0" smtClean="0"/>
          </a:p>
          <a:p>
            <a:pPr lvl="1"/>
            <a:endParaRPr lang="en-US" altLang="ja-JP" dirty="0"/>
          </a:p>
        </p:txBody>
      </p:sp>
      <p:sp>
        <p:nvSpPr>
          <p:cNvPr id="10" name="円/楕円 9"/>
          <p:cNvSpPr/>
          <p:nvPr/>
        </p:nvSpPr>
        <p:spPr>
          <a:xfrm>
            <a:off x="451523" y="4255293"/>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1" name="円/楕円 10"/>
          <p:cNvSpPr/>
          <p:nvPr/>
        </p:nvSpPr>
        <p:spPr>
          <a:xfrm>
            <a:off x="762081" y="4033837"/>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2" name="円/楕円 11"/>
          <p:cNvSpPr/>
          <p:nvPr/>
        </p:nvSpPr>
        <p:spPr>
          <a:xfrm>
            <a:off x="1137094" y="4052886"/>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3" name="円/楕円 12"/>
          <p:cNvSpPr/>
          <p:nvPr/>
        </p:nvSpPr>
        <p:spPr>
          <a:xfrm>
            <a:off x="1499665" y="4279106"/>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4" name="円/楕円 13"/>
          <p:cNvSpPr/>
          <p:nvPr/>
        </p:nvSpPr>
        <p:spPr>
          <a:xfrm>
            <a:off x="1863599" y="4506912"/>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5" name="円/楕円 14"/>
          <p:cNvSpPr/>
          <p:nvPr/>
        </p:nvSpPr>
        <p:spPr>
          <a:xfrm>
            <a:off x="2242938" y="4711700"/>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6" name="円/楕円 15"/>
          <p:cNvSpPr/>
          <p:nvPr/>
        </p:nvSpPr>
        <p:spPr>
          <a:xfrm>
            <a:off x="2699740" y="4672012"/>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7" name="円/楕円 16"/>
          <p:cNvSpPr/>
          <p:nvPr/>
        </p:nvSpPr>
        <p:spPr>
          <a:xfrm>
            <a:off x="3079079" y="4375150"/>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8" name="円/楕円 17"/>
          <p:cNvSpPr/>
          <p:nvPr/>
        </p:nvSpPr>
        <p:spPr>
          <a:xfrm>
            <a:off x="3415112" y="4160837"/>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9" name="円/楕円 18"/>
          <p:cNvSpPr/>
          <p:nvPr/>
        </p:nvSpPr>
        <p:spPr>
          <a:xfrm>
            <a:off x="3754440" y="4021137"/>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0" name="円/楕円 19"/>
          <p:cNvSpPr/>
          <p:nvPr/>
        </p:nvSpPr>
        <p:spPr>
          <a:xfrm>
            <a:off x="4130507" y="4044156"/>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1" name="円/楕円 20"/>
          <p:cNvSpPr/>
          <p:nvPr/>
        </p:nvSpPr>
        <p:spPr>
          <a:xfrm>
            <a:off x="4451350" y="4241006"/>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2" name="円/楕円 21"/>
          <p:cNvSpPr/>
          <p:nvPr/>
        </p:nvSpPr>
        <p:spPr>
          <a:xfrm>
            <a:off x="4793454" y="4482306"/>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3" name="円/楕円 22"/>
          <p:cNvSpPr/>
          <p:nvPr/>
        </p:nvSpPr>
        <p:spPr>
          <a:xfrm>
            <a:off x="5120409" y="4711700"/>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4" name="円/楕円 23"/>
          <p:cNvSpPr/>
          <p:nvPr/>
        </p:nvSpPr>
        <p:spPr>
          <a:xfrm>
            <a:off x="5486327" y="4728369"/>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5" name="円/楕円 24"/>
          <p:cNvSpPr/>
          <p:nvPr/>
        </p:nvSpPr>
        <p:spPr>
          <a:xfrm>
            <a:off x="5840266" y="4508500"/>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6" name="円/楕円 25"/>
          <p:cNvSpPr/>
          <p:nvPr/>
        </p:nvSpPr>
        <p:spPr>
          <a:xfrm>
            <a:off x="6219605" y="4244807"/>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7" name="テキスト ボックス 26"/>
          <p:cNvSpPr txBox="1"/>
          <p:nvPr/>
        </p:nvSpPr>
        <p:spPr>
          <a:xfrm>
            <a:off x="7606872" y="4407770"/>
            <a:ext cx="877163" cy="923330"/>
          </a:xfrm>
          <a:prstGeom prst="rect">
            <a:avLst/>
          </a:prstGeom>
          <a:noFill/>
        </p:spPr>
        <p:txBody>
          <a:bodyPr wrap="none" rtlCol="0">
            <a:spAutoFit/>
          </a:bodyPr>
          <a:lstStyle/>
          <a:p>
            <a:r>
              <a:rPr kumimoji="1" lang="ja-JP" altLang="en-US" sz="5400" dirty="0" smtClean="0">
                <a:latin typeface="HGP明朝E" panose="02020900000000000000" pitchFamily="18" charset="-128"/>
                <a:ea typeface="HGP明朝E" panose="02020900000000000000" pitchFamily="18" charset="-128"/>
              </a:rPr>
              <a:t>？</a:t>
            </a:r>
          </a:p>
        </p:txBody>
      </p:sp>
      <p:sp>
        <p:nvSpPr>
          <p:cNvPr id="28" name="円/楕円 27"/>
          <p:cNvSpPr/>
          <p:nvPr/>
        </p:nvSpPr>
        <p:spPr>
          <a:xfrm>
            <a:off x="6582351" y="4145528"/>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29" name="円/楕円 28"/>
          <p:cNvSpPr/>
          <p:nvPr/>
        </p:nvSpPr>
        <p:spPr>
          <a:xfrm>
            <a:off x="6928426" y="4232275"/>
            <a:ext cx="266700" cy="2667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30" name="テキスト ボックス 29"/>
          <p:cNvSpPr txBox="1"/>
          <p:nvPr/>
        </p:nvSpPr>
        <p:spPr>
          <a:xfrm>
            <a:off x="225869" y="5164492"/>
            <a:ext cx="1107996" cy="830997"/>
          </a:xfrm>
          <a:prstGeom prst="rect">
            <a:avLst/>
          </a:prstGeom>
          <a:noFill/>
        </p:spPr>
        <p:txBody>
          <a:bodyPr wrap="none" rtlCol="0">
            <a:spAutoFit/>
          </a:bodyPr>
          <a:lstStyle/>
          <a:p>
            <a:r>
              <a:rPr kumimoji="1" lang="ja-JP" altLang="en-US" sz="2400" b="1" dirty="0" smtClean="0">
                <a:latin typeface="メイリオ" pitchFamily="50" charset="-128"/>
                <a:ea typeface="メイリオ" pitchFamily="50" charset="-128"/>
              </a:rPr>
              <a:t>判定</a:t>
            </a:r>
            <a:endParaRPr kumimoji="1" lang="en-US" altLang="ja-JP" sz="2400" b="1" dirty="0" smtClean="0">
              <a:latin typeface="メイリオ" pitchFamily="50" charset="-128"/>
              <a:ea typeface="メイリオ" pitchFamily="50" charset="-128"/>
            </a:endParaRPr>
          </a:p>
          <a:p>
            <a:r>
              <a:rPr kumimoji="1" lang="ja-JP" altLang="en-US" sz="2400" b="1" dirty="0" smtClean="0">
                <a:latin typeface="メイリオ" pitchFamily="50" charset="-128"/>
                <a:ea typeface="メイリオ" pitchFamily="50" charset="-128"/>
              </a:rPr>
              <a:t>フラグ</a:t>
            </a:r>
          </a:p>
        </p:txBody>
      </p:sp>
      <p:cxnSp>
        <p:nvCxnSpPr>
          <p:cNvPr id="31" name="直線コネクタ 30"/>
          <p:cNvCxnSpPr/>
          <p:nvPr/>
        </p:nvCxnSpPr>
        <p:spPr>
          <a:xfrm>
            <a:off x="451523" y="5995489"/>
            <a:ext cx="76510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681812" y="5427957"/>
            <a:ext cx="4433488" cy="7643"/>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flipV="1">
            <a:off x="3681812" y="5449389"/>
            <a:ext cx="6838" cy="565961"/>
          </a:xfrm>
          <a:prstGeom prst="line">
            <a:avLst/>
          </a:prstGeom>
          <a:ln w="381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8326219" y="5764656"/>
            <a:ext cx="375424" cy="461665"/>
          </a:xfrm>
          <a:prstGeom prst="rect">
            <a:avLst/>
          </a:prstGeom>
          <a:noFill/>
        </p:spPr>
        <p:txBody>
          <a:bodyPr wrap="none" rtlCol="0">
            <a:spAutoFit/>
          </a:bodyPr>
          <a:lstStyle/>
          <a:p>
            <a:r>
              <a:rPr lang="en-US" altLang="ja-JP" sz="2400" dirty="0">
                <a:latin typeface="メイリオ" pitchFamily="50" charset="-128"/>
              </a:rPr>
              <a:t>0</a:t>
            </a:r>
            <a:endParaRPr kumimoji="1" lang="en-US" altLang="ja-JP" sz="2400" dirty="0" smtClean="0">
              <a:latin typeface="メイリオ" pitchFamily="50" charset="-128"/>
            </a:endParaRPr>
          </a:p>
        </p:txBody>
      </p:sp>
      <p:sp>
        <p:nvSpPr>
          <p:cNvPr id="35" name="テキスト ボックス 34"/>
          <p:cNvSpPr txBox="1"/>
          <p:nvPr/>
        </p:nvSpPr>
        <p:spPr>
          <a:xfrm>
            <a:off x="8309819" y="5236316"/>
            <a:ext cx="375424" cy="461665"/>
          </a:xfrm>
          <a:prstGeom prst="rect">
            <a:avLst/>
          </a:prstGeom>
          <a:noFill/>
        </p:spPr>
        <p:txBody>
          <a:bodyPr wrap="none" rtlCol="0">
            <a:spAutoFit/>
          </a:bodyPr>
          <a:lstStyle/>
          <a:p>
            <a:r>
              <a:rPr lang="en-US" altLang="ja-JP" sz="2400" dirty="0" smtClean="0">
                <a:latin typeface="メイリオ" pitchFamily="50" charset="-128"/>
              </a:rPr>
              <a:t>1</a:t>
            </a:r>
            <a:endParaRPr kumimoji="1" lang="en-US" altLang="ja-JP" sz="2400" dirty="0" smtClean="0">
              <a:latin typeface="メイリオ" pitchFamily="50" charset="-128"/>
            </a:endParaRPr>
          </a:p>
        </p:txBody>
      </p:sp>
    </p:spTree>
    <p:extLst>
      <p:ext uri="{BB962C8B-B14F-4D97-AF65-F5344CB8AC3E}">
        <p14:creationId xmlns:p14="http://schemas.microsoft.com/office/powerpoint/2010/main" val="52712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タイトル 1"/>
          <p:cNvSpPr>
            <a:spLocks noGrp="1"/>
          </p:cNvSpPr>
          <p:nvPr>
            <p:ph type="title"/>
          </p:nvPr>
        </p:nvSpPr>
        <p:spPr/>
        <p:txBody>
          <a:bodyPr/>
          <a:lstStyle/>
          <a:p>
            <a:r>
              <a:rPr lang="ja-JP" altLang="en-US" dirty="0" smtClean="0"/>
              <a:t>フェールセーフまとめ</a:t>
            </a:r>
            <a:endParaRPr kumimoji="1" lang="ja-JP" altLang="en-US" dirty="0"/>
          </a:p>
        </p:txBody>
      </p:sp>
      <p:sp>
        <p:nvSpPr>
          <p:cNvPr id="50" name="コンテンツ プレースホルダー 49"/>
          <p:cNvSpPr>
            <a:spLocks noGrp="1"/>
          </p:cNvSpPr>
          <p:nvPr>
            <p:ph idx="1"/>
          </p:nvPr>
        </p:nvSpPr>
        <p:spPr/>
        <p:txBody>
          <a:bodyPr/>
          <a:lstStyle/>
          <a:p>
            <a:endParaRPr kumimoji="1" lang="en-US" altLang="ja-JP" dirty="0" smtClean="0"/>
          </a:p>
          <a:p>
            <a:r>
              <a:rPr kumimoji="1" lang="ja-JP" altLang="en-US" dirty="0" smtClean="0"/>
              <a:t>「想定通りの走行」ができない時の事を考える</a:t>
            </a:r>
            <a:endParaRPr lang="en-US" altLang="ja-JP" dirty="0" smtClean="0"/>
          </a:p>
          <a:p>
            <a:endParaRPr lang="en-US" altLang="ja-JP" dirty="0"/>
          </a:p>
          <a:p>
            <a:pPr lvl="1"/>
            <a:r>
              <a:rPr lang="ja-JP" altLang="en-US" dirty="0" smtClean="0"/>
              <a:t>判別方法は？</a:t>
            </a:r>
            <a:endParaRPr lang="en-US" altLang="ja-JP" dirty="0"/>
          </a:p>
          <a:p>
            <a:pPr lvl="1"/>
            <a:r>
              <a:rPr lang="ja-JP" altLang="en-US" dirty="0" smtClean="0"/>
              <a:t>想定通りではない時、何をすればいい？</a:t>
            </a:r>
            <a:endParaRPr lang="en-US" altLang="ja-JP" dirty="0" smtClean="0"/>
          </a:p>
          <a:p>
            <a:pPr lvl="1"/>
            <a:endParaRPr lang="en-US" altLang="ja-JP" dirty="0" smtClean="0"/>
          </a:p>
          <a:p>
            <a:pPr marL="0" indent="0">
              <a:buNone/>
            </a:pPr>
            <a:endParaRPr lang="en-US" altLang="ja-JP" dirty="0" smtClean="0"/>
          </a:p>
          <a:p>
            <a:pPr marL="0" indent="0">
              <a:buNone/>
            </a:pPr>
            <a:r>
              <a:rPr lang="ja-JP" altLang="en-US" b="1" dirty="0" smtClean="0"/>
              <a:t>    フェールセーフを取り入れることで、</a:t>
            </a:r>
            <a:endParaRPr lang="en-US" altLang="ja-JP" b="1" dirty="0" smtClean="0"/>
          </a:p>
          <a:p>
            <a:pPr marL="0" indent="0">
              <a:buNone/>
            </a:pPr>
            <a:r>
              <a:rPr lang="ja-JP" altLang="en-US" b="1" dirty="0"/>
              <a:t> </a:t>
            </a:r>
            <a:r>
              <a:rPr lang="ja-JP" altLang="en-US" b="1" dirty="0" smtClean="0"/>
              <a:t>    完走率が向上します！！</a:t>
            </a:r>
            <a:endParaRPr lang="en-US" altLang="ja-JP" b="1" dirty="0" smtClean="0"/>
          </a:p>
          <a:p>
            <a:pPr marL="0" indent="0">
              <a:buNone/>
            </a:pP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D737A65-19F7-4506-8CDC-BD5FCC146DEB}" type="slidenum">
              <a:rPr lang="ja-JP" altLang="en-US" smtClean="0"/>
              <a:pPr>
                <a:defRPr/>
              </a:pPr>
              <a:t>5</a:t>
            </a:fld>
            <a:endParaRPr lang="ja-JP" altLang="en-US"/>
          </a:p>
        </p:txBody>
      </p:sp>
    </p:spTree>
    <p:extLst>
      <p:ext uri="{BB962C8B-B14F-4D97-AF65-F5344CB8AC3E}">
        <p14:creationId xmlns:p14="http://schemas.microsoft.com/office/powerpoint/2010/main" val="486024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kumimoji="1" lang="ja-JP" altLang="en-US" dirty="0" smtClean="0"/>
              <a:t>フェールセーフ演習</a:t>
            </a:r>
            <a:endParaRPr kumimoji="1" lang="ja-JP" altLang="en-US" dirty="0"/>
          </a:p>
        </p:txBody>
      </p:sp>
      <p:sp>
        <p:nvSpPr>
          <p:cNvPr id="4" name="スライド番号プレースホルダー 3"/>
          <p:cNvSpPr>
            <a:spLocks noGrp="1"/>
          </p:cNvSpPr>
          <p:nvPr>
            <p:ph type="sldNum" sz="quarter" idx="4294967295"/>
          </p:nvPr>
        </p:nvSpPr>
        <p:spPr>
          <a:xfrm>
            <a:off x="7010400" y="6572250"/>
            <a:ext cx="2133600" cy="365125"/>
          </a:xfrm>
        </p:spPr>
        <p:txBody>
          <a:bodyPr/>
          <a:lstStyle/>
          <a:p>
            <a:pPr>
              <a:defRPr/>
            </a:pPr>
            <a:fld id="{FD737A65-19F7-4506-8CDC-BD5FCC146DEB}" type="slidenum">
              <a:rPr lang="ja-JP" altLang="en-US" smtClean="0"/>
              <a:pPr>
                <a:defRPr/>
              </a:pPr>
              <a:t>6</a:t>
            </a:fld>
            <a:endParaRPr lang="ja-JP" altLang="en-US"/>
          </a:p>
        </p:txBody>
      </p:sp>
    </p:spTree>
    <p:extLst>
      <p:ext uri="{BB962C8B-B14F-4D97-AF65-F5344CB8AC3E}">
        <p14:creationId xmlns:p14="http://schemas.microsoft.com/office/powerpoint/2010/main" val="1503662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a:t>
            </a:r>
            <a:endParaRPr kumimoji="1" lang="ja-JP" altLang="en-US" dirty="0"/>
          </a:p>
        </p:txBody>
      </p:sp>
      <p:sp>
        <p:nvSpPr>
          <p:cNvPr id="5" name="コンテンツ プレースホルダー 2"/>
          <p:cNvSpPr>
            <a:spLocks noGrp="1"/>
          </p:cNvSpPr>
          <p:nvPr>
            <p:ph idx="1"/>
          </p:nvPr>
        </p:nvSpPr>
        <p:spPr/>
        <p:txBody>
          <a:bodyPr/>
          <a:lstStyle/>
          <a:p>
            <a:r>
              <a:rPr lang="en-US" altLang="ja-JP" sz="2400" dirty="0" smtClean="0"/>
              <a:t>EV3way</a:t>
            </a:r>
            <a:r>
              <a:rPr lang="ja-JP" altLang="en-US" sz="2400" dirty="0" err="1" smtClean="0"/>
              <a:t>、</a:t>
            </a:r>
            <a:r>
              <a:rPr lang="en-US" altLang="ja-JP" sz="2400" dirty="0" err="1" smtClean="0"/>
              <a:t>NXTway</a:t>
            </a:r>
            <a:r>
              <a:rPr lang="ja-JP" altLang="en-US" sz="2400" dirty="0" err="1" smtClean="0"/>
              <a:t>が転</a:t>
            </a:r>
            <a:r>
              <a:rPr lang="ja-JP" altLang="en-US" sz="2400" dirty="0" smtClean="0"/>
              <a:t>倒してしまった時を考えます</a:t>
            </a:r>
            <a:endParaRPr lang="en-US" altLang="ja-JP" sz="2400" dirty="0" smtClean="0"/>
          </a:p>
          <a:p>
            <a:endParaRPr lang="en-US" altLang="ja-JP" sz="2400" dirty="0" smtClean="0"/>
          </a:p>
          <a:p>
            <a:pPr marL="0" indent="0">
              <a:buNone/>
            </a:pPr>
            <a:r>
              <a:rPr lang="ja-JP" altLang="en-US" sz="2400" dirty="0"/>
              <a:t> </a:t>
            </a:r>
            <a:r>
              <a:rPr lang="ja-JP" altLang="en-US" sz="2400" dirty="0" smtClean="0"/>
              <a:t>    車輪が高回転で回り続ける</a:t>
            </a:r>
            <a:endParaRPr lang="en-US" altLang="ja-JP" sz="2400" dirty="0" smtClean="0"/>
          </a:p>
          <a:p>
            <a:pPr marL="0" indent="0">
              <a:buNone/>
            </a:pPr>
            <a:r>
              <a:rPr lang="ja-JP" altLang="en-US" sz="2400" dirty="0"/>
              <a:t> </a:t>
            </a:r>
            <a:r>
              <a:rPr lang="ja-JP" altLang="en-US" sz="2400" dirty="0" smtClean="0"/>
              <a:t>      ⇒  ・コースにダメージを与える</a:t>
            </a:r>
            <a:endParaRPr lang="en-US" altLang="ja-JP" sz="2400" dirty="0" smtClean="0"/>
          </a:p>
          <a:p>
            <a:pPr marL="0" indent="0">
              <a:buNone/>
            </a:pPr>
            <a:r>
              <a:rPr lang="ja-JP" altLang="en-US" sz="2400" dirty="0"/>
              <a:t> </a:t>
            </a:r>
            <a:r>
              <a:rPr lang="ja-JP" altLang="en-US" sz="2400" dirty="0" smtClean="0"/>
              <a:t>           ・モータ耐久性にダメージを与える  </a:t>
            </a:r>
            <a:r>
              <a:rPr lang="en-US" altLang="ja-JP" sz="2400" dirty="0" smtClean="0"/>
              <a:t>…</a:t>
            </a:r>
          </a:p>
          <a:p>
            <a:pPr marL="0" indent="0">
              <a:buNone/>
            </a:pPr>
            <a:endParaRPr lang="en-US" altLang="ja-JP" sz="2400" dirty="0"/>
          </a:p>
          <a:p>
            <a:pPr marL="0" indent="0">
              <a:buNone/>
            </a:pPr>
            <a:endParaRPr lang="en-US" altLang="ja-JP" sz="2400" dirty="0" smtClean="0"/>
          </a:p>
          <a:p>
            <a:pPr marL="0" indent="0">
              <a:buNone/>
            </a:pPr>
            <a:r>
              <a:rPr lang="ja-JP" altLang="en-US" sz="2400" dirty="0"/>
              <a:t> </a:t>
            </a:r>
            <a:r>
              <a:rPr lang="ja-JP" altLang="en-US" sz="2400" dirty="0" smtClean="0"/>
              <a:t>   転倒した事を判断し、車輪を停止させましょう。</a:t>
            </a:r>
            <a:endParaRPr lang="en-US" altLang="ja-JP" sz="2400" dirty="0"/>
          </a:p>
        </p:txBody>
      </p:sp>
      <p:sp>
        <p:nvSpPr>
          <p:cNvPr id="4" name="スライド番号プレースホルダー 3"/>
          <p:cNvSpPr>
            <a:spLocks noGrp="1"/>
          </p:cNvSpPr>
          <p:nvPr>
            <p:ph type="sldNum" sz="quarter" idx="10"/>
          </p:nvPr>
        </p:nvSpPr>
        <p:spPr/>
        <p:txBody>
          <a:bodyPr/>
          <a:lstStyle/>
          <a:p>
            <a:pPr>
              <a:defRPr/>
            </a:pPr>
            <a:fld id="{FD737A65-19F7-4506-8CDC-BD5FCC146DEB}" type="slidenum">
              <a:rPr lang="ja-JP" altLang="en-US" smtClean="0"/>
              <a:pPr>
                <a:defRPr/>
              </a:pPr>
              <a:t>7</a:t>
            </a:fld>
            <a:endParaRPr lang="ja-JP" altLang="en-US"/>
          </a:p>
        </p:txBody>
      </p:sp>
    </p:spTree>
    <p:extLst>
      <p:ext uri="{BB962C8B-B14F-4D97-AF65-F5344CB8AC3E}">
        <p14:creationId xmlns:p14="http://schemas.microsoft.com/office/powerpoint/2010/main" val="2542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コンテンツ プレースホルダ 4"/>
          <p:cNvSpPr txBox="1">
            <a:spLocks/>
          </p:cNvSpPr>
          <p:nvPr/>
        </p:nvSpPr>
        <p:spPr bwMode="auto">
          <a:xfrm>
            <a:off x="4564064" y="2357676"/>
            <a:ext cx="4408486" cy="4055823"/>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l"/>
              <a:defRPr kumimoji="1" sz="24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80000"/>
              <a:buFont typeface="Wingdings" pitchFamily="2" charset="2"/>
              <a:buChar char="l"/>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80000"/>
              <a:buFont typeface="Wingdings" pitchFamily="2" charset="2"/>
              <a:buChar char="l"/>
              <a:defRPr kumimoji="1">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100000"/>
              <a:buFont typeface="Arial" charset="0"/>
              <a:buChar char="•"/>
              <a:defRPr kumimoji="1">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a:lstStyle>
          <a:p>
            <a:pPr marL="0" indent="0" eaLnBrk="1" hangingPunct="1">
              <a:buNone/>
            </a:pPr>
            <a:endParaRPr lang="en-US" altLang="ja-JP" sz="1200" kern="0" dirty="0" smtClean="0"/>
          </a:p>
          <a:p>
            <a:pPr marL="0" indent="0" eaLnBrk="1" hangingPunct="1">
              <a:buNone/>
            </a:pPr>
            <a:r>
              <a:rPr lang="en-US" altLang="ja-JP" sz="1200" kern="0" dirty="0" smtClean="0"/>
              <a:t>void </a:t>
            </a:r>
            <a:r>
              <a:rPr lang="en-US" altLang="ja-JP" sz="1200" kern="0" dirty="0" err="1"/>
              <a:t>BalancingWalker</a:t>
            </a:r>
            <a:r>
              <a:rPr lang="en-US" altLang="ja-JP" sz="1200" kern="0" dirty="0"/>
              <a:t>::run() {</a:t>
            </a:r>
          </a:p>
          <a:p>
            <a:pPr marL="0" indent="0" eaLnBrk="1" hangingPunct="1">
              <a:buNone/>
            </a:pPr>
            <a:r>
              <a:rPr lang="ja-JP" altLang="en-US" sz="1200" kern="0" dirty="0" smtClean="0"/>
              <a:t>  </a:t>
            </a:r>
            <a:r>
              <a:rPr lang="en-US" altLang="ja-JP" sz="1200" kern="0" dirty="0" smtClean="0"/>
              <a:t>// </a:t>
            </a:r>
            <a:r>
              <a:rPr lang="ja-JP" altLang="en-US" sz="1200" kern="0" dirty="0"/>
              <a:t>左右モータに回転を指示</a:t>
            </a:r>
            <a:r>
              <a:rPr lang="ja-JP" altLang="en-US" sz="1200" kern="0" dirty="0" smtClean="0"/>
              <a:t>する</a:t>
            </a:r>
            <a:endParaRPr lang="en-US" altLang="ja-JP" sz="1200" kern="0" dirty="0" smtClean="0"/>
          </a:p>
          <a:p>
            <a:pPr marL="0" indent="0" eaLnBrk="1" hangingPunct="1">
              <a:buNone/>
            </a:pPr>
            <a:endParaRPr lang="ja-JP" altLang="en-US" sz="1200" kern="0" dirty="0"/>
          </a:p>
          <a:p>
            <a:pPr marL="0" indent="0" eaLnBrk="1" hangingPunct="1">
              <a:buNone/>
            </a:pPr>
            <a:r>
              <a:rPr lang="ja-JP" altLang="en-US" sz="1200" kern="0" dirty="0" smtClean="0"/>
              <a:t>  </a:t>
            </a:r>
            <a:r>
              <a:rPr lang="en-US" altLang="ja-JP" sz="1200" kern="0" dirty="0" smtClean="0"/>
              <a:t>if </a:t>
            </a:r>
            <a:r>
              <a:rPr lang="en-US" altLang="ja-JP" sz="1200" kern="0" dirty="0"/>
              <a:t>(</a:t>
            </a:r>
            <a:r>
              <a:rPr lang="en-US" altLang="ja-JP" sz="1200" kern="0" dirty="0" err="1"/>
              <a:t>detectFall</a:t>
            </a:r>
            <a:r>
              <a:rPr lang="en-US" altLang="ja-JP" sz="1200" kern="0" dirty="0"/>
              <a:t>() == false) {</a:t>
            </a:r>
          </a:p>
          <a:p>
            <a:pPr marL="0" indent="0" eaLnBrk="1" hangingPunct="1">
              <a:buNone/>
            </a:pPr>
            <a:endParaRPr lang="en-US" altLang="ja-JP" sz="1200" kern="0" dirty="0" smtClean="0"/>
          </a:p>
          <a:p>
            <a:pPr marL="0" indent="0" eaLnBrk="1" hangingPunct="1">
              <a:buNone/>
            </a:pPr>
            <a:endParaRPr lang="en-US" altLang="ja-JP" sz="1200" kern="0" dirty="0"/>
          </a:p>
          <a:p>
            <a:pPr marL="0" indent="0" eaLnBrk="1" hangingPunct="1">
              <a:buNone/>
            </a:pPr>
            <a:r>
              <a:rPr lang="en-US" altLang="ja-JP" sz="1200" kern="0" dirty="0"/>
              <a:t>  </a:t>
            </a:r>
            <a:r>
              <a:rPr lang="ja-JP" altLang="en-US" sz="1200" kern="0" dirty="0" smtClean="0"/>
              <a:t>  </a:t>
            </a:r>
            <a:r>
              <a:rPr lang="en-US" altLang="ja-JP" sz="1200" kern="0" dirty="0" err="1" smtClean="0"/>
              <a:t>mLeftWheel.setPWM</a:t>
            </a:r>
            <a:r>
              <a:rPr lang="en-US" altLang="ja-JP" sz="1200" kern="0" dirty="0" smtClean="0"/>
              <a:t>(</a:t>
            </a:r>
            <a:r>
              <a:rPr lang="en-US" altLang="ja-JP" sz="1200" kern="0" dirty="0" err="1" smtClean="0"/>
              <a:t>mBalancer</a:t>
            </a:r>
            <a:r>
              <a:rPr lang="en-US" altLang="ja-JP" sz="1200" kern="0" dirty="0" smtClean="0"/>
              <a:t>-</a:t>
            </a:r>
            <a:r>
              <a:rPr lang="en-US" altLang="ja-JP" sz="1200" kern="0" dirty="0"/>
              <a:t>&gt;</a:t>
            </a:r>
            <a:r>
              <a:rPr lang="en-US" altLang="ja-JP" sz="1200" kern="0" dirty="0" err="1"/>
              <a:t>getPwmLeft</a:t>
            </a:r>
            <a:r>
              <a:rPr lang="en-US" altLang="ja-JP" sz="1200" kern="0" dirty="0"/>
              <a:t>());</a:t>
            </a:r>
          </a:p>
          <a:p>
            <a:pPr marL="0" indent="0" eaLnBrk="1" hangingPunct="1">
              <a:buNone/>
            </a:pPr>
            <a:r>
              <a:rPr lang="en-US" altLang="ja-JP" sz="1200" kern="0" dirty="0"/>
              <a:t> </a:t>
            </a:r>
            <a:r>
              <a:rPr lang="ja-JP" altLang="en-US" sz="1200" kern="0" dirty="0" smtClean="0"/>
              <a:t>  </a:t>
            </a:r>
            <a:r>
              <a:rPr lang="en-US" altLang="ja-JP" sz="1200" kern="0" dirty="0" smtClean="0"/>
              <a:t> </a:t>
            </a:r>
            <a:r>
              <a:rPr lang="en-US" altLang="ja-JP" sz="1200" kern="0" dirty="0" err="1" smtClean="0"/>
              <a:t>mRightWheel.setPWM</a:t>
            </a:r>
            <a:r>
              <a:rPr lang="en-US" altLang="ja-JP" sz="1200" kern="0" dirty="0" smtClean="0"/>
              <a:t>(</a:t>
            </a:r>
            <a:r>
              <a:rPr lang="en-US" altLang="ja-JP" sz="1200" kern="0" dirty="0" err="1" smtClean="0"/>
              <a:t>mBalancer</a:t>
            </a:r>
            <a:r>
              <a:rPr lang="en-US" altLang="ja-JP" sz="1200" kern="0" dirty="0" smtClean="0"/>
              <a:t>-</a:t>
            </a:r>
            <a:r>
              <a:rPr lang="en-US" altLang="ja-JP" sz="1200" kern="0" dirty="0"/>
              <a:t>&gt;</a:t>
            </a:r>
            <a:r>
              <a:rPr lang="en-US" altLang="ja-JP" sz="1200" kern="0" dirty="0" err="1"/>
              <a:t>getPwmRight</a:t>
            </a:r>
            <a:r>
              <a:rPr lang="en-US" altLang="ja-JP" sz="1200" kern="0" dirty="0"/>
              <a:t>());</a:t>
            </a:r>
          </a:p>
          <a:p>
            <a:pPr marL="0" indent="0" eaLnBrk="1" hangingPunct="1">
              <a:buNone/>
            </a:pPr>
            <a:endParaRPr lang="en-US" altLang="ja-JP" sz="1200" kern="0" dirty="0" smtClean="0"/>
          </a:p>
          <a:p>
            <a:pPr marL="0" indent="0" eaLnBrk="1" hangingPunct="1">
              <a:buNone/>
            </a:pPr>
            <a:r>
              <a:rPr lang="ja-JP" altLang="en-US" sz="1200" kern="0" dirty="0" smtClean="0"/>
              <a:t>  </a:t>
            </a:r>
            <a:r>
              <a:rPr lang="en-US" altLang="ja-JP" sz="1200" kern="0" dirty="0" smtClean="0"/>
              <a:t>}</a:t>
            </a:r>
            <a:endParaRPr lang="en-US" altLang="ja-JP" sz="1200" kern="0" dirty="0"/>
          </a:p>
          <a:p>
            <a:pPr marL="0" indent="0" eaLnBrk="1" hangingPunct="1">
              <a:buNone/>
            </a:pPr>
            <a:r>
              <a:rPr lang="ja-JP" altLang="en-US" sz="1200" kern="0" dirty="0" smtClean="0"/>
              <a:t>  </a:t>
            </a:r>
            <a:r>
              <a:rPr lang="en-US" altLang="ja-JP" sz="1200" kern="0" dirty="0" smtClean="0"/>
              <a:t>else {</a:t>
            </a:r>
          </a:p>
          <a:p>
            <a:pPr marL="0" indent="0" eaLnBrk="1" hangingPunct="1">
              <a:buNone/>
            </a:pPr>
            <a:endParaRPr lang="en-US" altLang="ja-JP" sz="1200" kern="0" dirty="0"/>
          </a:p>
          <a:p>
            <a:pPr marL="0" indent="0" eaLnBrk="1" hangingPunct="1">
              <a:buNone/>
            </a:pPr>
            <a:r>
              <a:rPr lang="en-US" altLang="ja-JP" sz="1200" kern="0" dirty="0"/>
              <a:t>  </a:t>
            </a:r>
            <a:r>
              <a:rPr lang="ja-JP" altLang="en-US" sz="1200" kern="0" dirty="0" smtClean="0"/>
              <a:t>  </a:t>
            </a:r>
            <a:r>
              <a:rPr lang="en-US" altLang="ja-JP" sz="1200" kern="0" dirty="0" smtClean="0"/>
              <a:t>  </a:t>
            </a:r>
            <a:r>
              <a:rPr lang="en-US" altLang="ja-JP" sz="1200" kern="0" dirty="0" err="1"/>
              <a:t>mLeftWheel.setPWM</a:t>
            </a:r>
            <a:r>
              <a:rPr lang="en-US" altLang="ja-JP" sz="1200" kern="0" dirty="0"/>
              <a:t>(0);</a:t>
            </a:r>
          </a:p>
          <a:p>
            <a:pPr marL="0" indent="0" eaLnBrk="1" hangingPunct="1">
              <a:buNone/>
            </a:pPr>
            <a:r>
              <a:rPr lang="en-US" altLang="ja-JP" sz="1200" kern="0" dirty="0"/>
              <a:t>  </a:t>
            </a:r>
            <a:r>
              <a:rPr lang="ja-JP" altLang="en-US" sz="1200" kern="0" dirty="0" smtClean="0"/>
              <a:t>  </a:t>
            </a:r>
            <a:r>
              <a:rPr lang="en-US" altLang="ja-JP" sz="1200" kern="0" dirty="0" smtClean="0"/>
              <a:t>  </a:t>
            </a:r>
            <a:r>
              <a:rPr lang="en-US" altLang="ja-JP" sz="1200" kern="0" dirty="0" err="1"/>
              <a:t>mRightWheel.setPWM</a:t>
            </a:r>
            <a:r>
              <a:rPr lang="en-US" altLang="ja-JP" sz="1200" kern="0" dirty="0"/>
              <a:t>(0);</a:t>
            </a:r>
          </a:p>
          <a:p>
            <a:pPr marL="0" indent="0" eaLnBrk="1" hangingPunct="1">
              <a:buNone/>
            </a:pPr>
            <a:r>
              <a:rPr lang="en-US" altLang="ja-JP" sz="1200" kern="0" dirty="0" smtClean="0"/>
              <a:t>  }</a:t>
            </a:r>
          </a:p>
          <a:p>
            <a:pPr marL="0" indent="0" eaLnBrk="1" hangingPunct="1">
              <a:buNone/>
            </a:pPr>
            <a:r>
              <a:rPr lang="en-US" altLang="ja-JP" sz="1200" kern="0" dirty="0"/>
              <a:t>}</a:t>
            </a:r>
          </a:p>
        </p:txBody>
      </p:sp>
      <p:sp>
        <p:nvSpPr>
          <p:cNvPr id="5" name="タイトル 4"/>
          <p:cNvSpPr>
            <a:spLocks noGrp="1"/>
          </p:cNvSpPr>
          <p:nvPr>
            <p:ph type="title"/>
          </p:nvPr>
        </p:nvSpPr>
        <p:spPr/>
        <p:txBody>
          <a:bodyPr/>
          <a:lstStyle/>
          <a:p>
            <a:r>
              <a:rPr kumimoji="1" lang="ja-JP" altLang="en-US" dirty="0" smtClean="0"/>
              <a:t>ソフト説明</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D737A65-19F7-4506-8CDC-BD5FCC146DEB}" type="slidenum">
              <a:rPr lang="ja-JP" altLang="en-US" smtClean="0"/>
              <a:pPr>
                <a:defRPr/>
              </a:pPr>
              <a:t>8</a:t>
            </a:fld>
            <a:endParaRPr lang="ja-JP" altLang="en-US"/>
          </a:p>
        </p:txBody>
      </p:sp>
      <p:sp>
        <p:nvSpPr>
          <p:cNvPr id="7" name="コンテンツ プレースホルダ 4"/>
          <p:cNvSpPr txBox="1">
            <a:spLocks/>
          </p:cNvSpPr>
          <p:nvPr/>
        </p:nvSpPr>
        <p:spPr bwMode="auto">
          <a:xfrm>
            <a:off x="101599" y="1733668"/>
            <a:ext cx="4419601" cy="4679832"/>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l"/>
              <a:defRPr kumimoji="1" sz="24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80000"/>
              <a:buFont typeface="Wingdings" pitchFamily="2" charset="2"/>
              <a:buChar char="l"/>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80000"/>
              <a:buFont typeface="Wingdings" pitchFamily="2" charset="2"/>
              <a:buChar char="l"/>
              <a:defRPr kumimoji="1">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100000"/>
              <a:buFont typeface="Arial" charset="0"/>
              <a:buChar char="•"/>
              <a:defRPr kumimoji="1">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a:lstStyle>
          <a:p>
            <a:pPr marL="0" indent="0" eaLnBrk="1" hangingPunct="1">
              <a:buNone/>
            </a:pPr>
            <a:r>
              <a:rPr lang="en-US" altLang="ja-JP" sz="1200" kern="0" dirty="0" smtClean="0"/>
              <a:t>bool </a:t>
            </a:r>
            <a:r>
              <a:rPr lang="en-US" altLang="ja-JP" sz="1200" kern="0" dirty="0" err="1" smtClean="0"/>
              <a:t>BalancingWalker</a:t>
            </a:r>
            <a:r>
              <a:rPr lang="en-US" altLang="ja-JP" sz="1200" kern="0" dirty="0" smtClean="0"/>
              <a:t>::</a:t>
            </a:r>
            <a:r>
              <a:rPr lang="en-US" altLang="ja-JP" sz="1200" kern="0" dirty="0" err="1"/>
              <a:t>detectFall</a:t>
            </a:r>
            <a:r>
              <a:rPr lang="en-US" altLang="ja-JP" sz="1200" kern="0" dirty="0" smtClean="0"/>
              <a:t>() {</a:t>
            </a:r>
          </a:p>
          <a:p>
            <a:pPr marL="0" indent="0" eaLnBrk="1" hangingPunct="1">
              <a:buNone/>
            </a:pPr>
            <a:endParaRPr lang="en-US" altLang="ja-JP" sz="1200" b="1" kern="0" dirty="0" smtClean="0">
              <a:solidFill>
                <a:srgbClr val="FF0000"/>
              </a:solidFill>
            </a:endParaRPr>
          </a:p>
          <a:p>
            <a:pPr marL="0" indent="0" eaLnBrk="1" hangingPunct="1">
              <a:buNone/>
            </a:pPr>
            <a:endParaRPr lang="en-US" altLang="ja-JP" sz="1200" b="1" kern="0" dirty="0" smtClean="0">
              <a:solidFill>
                <a:srgbClr val="FF0000"/>
              </a:solidFill>
            </a:endParaRPr>
          </a:p>
          <a:p>
            <a:pPr marL="0" indent="0" eaLnBrk="1" hangingPunct="1">
              <a:buNone/>
            </a:pPr>
            <a:r>
              <a:rPr lang="en-US" altLang="ja-JP" sz="1200" b="1" kern="0" dirty="0" smtClean="0">
                <a:solidFill>
                  <a:srgbClr val="FF0000"/>
                </a:solidFill>
              </a:rPr>
              <a:t>#</a:t>
            </a:r>
            <a:r>
              <a:rPr lang="en-US" altLang="ja-JP" sz="1200" b="1" kern="0" dirty="0">
                <a:solidFill>
                  <a:srgbClr val="FF0000"/>
                </a:solidFill>
              </a:rPr>
              <a:t>define </a:t>
            </a:r>
            <a:r>
              <a:rPr lang="en-US" altLang="ja-JP" sz="1200" b="1" kern="0" dirty="0" err="1">
                <a:solidFill>
                  <a:srgbClr val="FF0000"/>
                </a:solidFill>
              </a:rPr>
              <a:t>KtimeFallDown</a:t>
            </a:r>
            <a:r>
              <a:rPr lang="en-US" altLang="ja-JP" sz="1200" b="1" kern="0" dirty="0">
                <a:solidFill>
                  <a:srgbClr val="FF0000"/>
                </a:solidFill>
              </a:rPr>
              <a:t>   (</a:t>
            </a:r>
            <a:r>
              <a:rPr lang="en-US" altLang="ja-JP" sz="1200" b="1" kern="0" dirty="0" smtClean="0">
                <a:solidFill>
                  <a:srgbClr val="FF0000"/>
                </a:solidFill>
              </a:rPr>
              <a:t>1)</a:t>
            </a:r>
          </a:p>
          <a:p>
            <a:pPr marL="0" indent="0" eaLnBrk="1" hangingPunct="1">
              <a:buNone/>
            </a:pPr>
            <a:endParaRPr lang="en-US" altLang="ja-JP" sz="1200" b="1" kern="0" dirty="0">
              <a:solidFill>
                <a:srgbClr val="FF0000"/>
              </a:solidFill>
            </a:endParaRPr>
          </a:p>
          <a:p>
            <a:pPr marL="0" indent="0" eaLnBrk="1" hangingPunct="1">
              <a:buNone/>
            </a:pPr>
            <a:r>
              <a:rPr lang="en-US" altLang="ja-JP" sz="1200" b="1" kern="0" dirty="0" smtClean="0">
                <a:solidFill>
                  <a:srgbClr val="FF0000"/>
                </a:solidFill>
              </a:rPr>
              <a:t>  if </a:t>
            </a:r>
            <a:r>
              <a:rPr lang="en-US" altLang="ja-JP" sz="1200" b="1" kern="0" dirty="0">
                <a:solidFill>
                  <a:srgbClr val="FF0000"/>
                </a:solidFill>
              </a:rPr>
              <a:t>(   (</a:t>
            </a:r>
            <a:r>
              <a:rPr lang="en-US" altLang="ja-JP" sz="1200" b="1" kern="0" dirty="0" err="1">
                <a:solidFill>
                  <a:srgbClr val="FF0000"/>
                </a:solidFill>
              </a:rPr>
              <a:t>mBalancer</a:t>
            </a:r>
            <a:r>
              <a:rPr lang="en-US" altLang="ja-JP" sz="1200" b="1" kern="0" dirty="0">
                <a:solidFill>
                  <a:srgbClr val="FF0000"/>
                </a:solidFill>
              </a:rPr>
              <a:t>-&gt;</a:t>
            </a:r>
            <a:r>
              <a:rPr lang="en-US" altLang="ja-JP" sz="1200" b="1" kern="0" dirty="0" err="1">
                <a:solidFill>
                  <a:srgbClr val="FF0000"/>
                </a:solidFill>
              </a:rPr>
              <a:t>getPwmLeft</a:t>
            </a:r>
            <a:r>
              <a:rPr lang="en-US" altLang="ja-JP" sz="1200" b="1" kern="0" dirty="0">
                <a:solidFill>
                  <a:srgbClr val="FF0000"/>
                </a:solidFill>
              </a:rPr>
              <a:t>() &gt;= </a:t>
            </a:r>
            <a:r>
              <a:rPr lang="en-US" altLang="ja-JP" sz="1200" b="1" kern="0" dirty="0" smtClean="0">
                <a:solidFill>
                  <a:srgbClr val="FF0000"/>
                </a:solidFill>
              </a:rPr>
              <a:t>1000)</a:t>
            </a:r>
            <a:endParaRPr lang="ja-JP" altLang="en-US" sz="1200" b="1" kern="0" dirty="0">
              <a:solidFill>
                <a:srgbClr val="FF0000"/>
              </a:solidFill>
            </a:endParaRPr>
          </a:p>
          <a:p>
            <a:pPr marL="0" indent="0" eaLnBrk="1" hangingPunct="1">
              <a:buNone/>
            </a:pPr>
            <a:r>
              <a:rPr lang="ja-JP" altLang="en-US" sz="1200" b="1" kern="0" dirty="0">
                <a:solidFill>
                  <a:srgbClr val="FF0000"/>
                </a:solidFill>
              </a:rPr>
              <a:t>  </a:t>
            </a:r>
            <a:r>
              <a:rPr lang="ja-JP" altLang="en-US" sz="1200" b="1" kern="0" dirty="0" smtClean="0">
                <a:solidFill>
                  <a:srgbClr val="FF0000"/>
                </a:solidFill>
              </a:rPr>
              <a:t>    </a:t>
            </a:r>
            <a:r>
              <a:rPr lang="en-US" altLang="ja-JP" sz="1200" b="1" kern="0" dirty="0" smtClean="0">
                <a:solidFill>
                  <a:srgbClr val="FF0000"/>
                </a:solidFill>
              </a:rPr>
              <a:t>&amp;&amp; </a:t>
            </a:r>
            <a:r>
              <a:rPr lang="en-US" altLang="ja-JP" sz="1200" b="1" kern="0" dirty="0">
                <a:solidFill>
                  <a:srgbClr val="FF0000"/>
                </a:solidFill>
              </a:rPr>
              <a:t>(</a:t>
            </a:r>
            <a:r>
              <a:rPr lang="en-US" altLang="ja-JP" sz="1200" b="1" kern="0" dirty="0" err="1">
                <a:solidFill>
                  <a:srgbClr val="FF0000"/>
                </a:solidFill>
              </a:rPr>
              <a:t>mBalancer</a:t>
            </a:r>
            <a:r>
              <a:rPr lang="en-US" altLang="ja-JP" sz="1200" b="1" kern="0" dirty="0">
                <a:solidFill>
                  <a:srgbClr val="FF0000"/>
                </a:solidFill>
              </a:rPr>
              <a:t>-&gt;</a:t>
            </a:r>
            <a:r>
              <a:rPr lang="en-US" altLang="ja-JP" sz="1200" b="1" kern="0" dirty="0" err="1">
                <a:solidFill>
                  <a:srgbClr val="FF0000"/>
                </a:solidFill>
              </a:rPr>
              <a:t>getPwmRight</a:t>
            </a:r>
            <a:r>
              <a:rPr lang="en-US" altLang="ja-JP" sz="1200" b="1" kern="0" dirty="0">
                <a:solidFill>
                  <a:srgbClr val="FF0000"/>
                </a:solidFill>
              </a:rPr>
              <a:t>() &gt;= 1000)) {</a:t>
            </a:r>
          </a:p>
          <a:p>
            <a:pPr marL="0" indent="0" eaLnBrk="1" hangingPunct="1">
              <a:buNone/>
            </a:pPr>
            <a:endParaRPr lang="en-US" altLang="ja-JP" sz="1200" kern="0" dirty="0"/>
          </a:p>
          <a:p>
            <a:pPr marL="0" indent="0" eaLnBrk="1" hangingPunct="1">
              <a:buNone/>
            </a:pPr>
            <a:r>
              <a:rPr lang="en-US" altLang="ja-JP" sz="1200" kern="0" dirty="0"/>
              <a:t>    </a:t>
            </a:r>
            <a:r>
              <a:rPr lang="en-US" altLang="ja-JP" sz="1200" kern="0" dirty="0" smtClean="0"/>
              <a:t>  </a:t>
            </a:r>
            <a:r>
              <a:rPr lang="en-US" altLang="ja-JP" sz="1200" kern="0" dirty="0" err="1" smtClean="0"/>
              <a:t>mTimerFallDown</a:t>
            </a:r>
            <a:r>
              <a:rPr lang="en-US" altLang="ja-JP" sz="1200" kern="0" dirty="0"/>
              <a:t>++;</a:t>
            </a:r>
          </a:p>
          <a:p>
            <a:pPr marL="0" indent="0" eaLnBrk="1" hangingPunct="1">
              <a:buNone/>
            </a:pPr>
            <a:r>
              <a:rPr lang="en-US" altLang="ja-JP" sz="1200" kern="0" dirty="0" smtClean="0"/>
              <a:t>  }</a:t>
            </a:r>
            <a:endParaRPr lang="en-US" altLang="ja-JP" sz="1200" kern="0" dirty="0"/>
          </a:p>
          <a:p>
            <a:pPr marL="0" indent="0" eaLnBrk="1" hangingPunct="1">
              <a:buNone/>
            </a:pPr>
            <a:r>
              <a:rPr lang="en-US" altLang="ja-JP" sz="1200" kern="0" dirty="0" smtClean="0"/>
              <a:t>  else </a:t>
            </a:r>
            <a:r>
              <a:rPr lang="en-US" altLang="ja-JP" sz="1200" kern="0" dirty="0"/>
              <a:t>{</a:t>
            </a:r>
          </a:p>
          <a:p>
            <a:pPr marL="0" indent="0" eaLnBrk="1" hangingPunct="1">
              <a:buNone/>
            </a:pPr>
            <a:r>
              <a:rPr lang="en-US" altLang="ja-JP" sz="1200" kern="0" dirty="0"/>
              <a:t>  </a:t>
            </a:r>
            <a:r>
              <a:rPr lang="en-US" altLang="ja-JP" sz="1200" kern="0" dirty="0" smtClean="0"/>
              <a:t>    </a:t>
            </a:r>
            <a:r>
              <a:rPr lang="en-US" altLang="ja-JP" sz="1200" kern="0" dirty="0" err="1"/>
              <a:t>mTimerFallDown</a:t>
            </a:r>
            <a:r>
              <a:rPr lang="en-US" altLang="ja-JP" sz="1200" kern="0" dirty="0"/>
              <a:t> = 0;</a:t>
            </a:r>
          </a:p>
          <a:p>
            <a:pPr marL="0" indent="0" eaLnBrk="1" hangingPunct="1">
              <a:buNone/>
            </a:pPr>
            <a:r>
              <a:rPr lang="en-US" altLang="ja-JP" sz="1200" kern="0" dirty="0" smtClean="0"/>
              <a:t>  }</a:t>
            </a:r>
          </a:p>
          <a:p>
            <a:pPr marL="0" indent="0" eaLnBrk="1" hangingPunct="1">
              <a:buNone/>
            </a:pPr>
            <a:endParaRPr lang="en-US" altLang="ja-JP" sz="1200" kern="0" dirty="0"/>
          </a:p>
          <a:p>
            <a:pPr marL="0" indent="0" eaLnBrk="1" hangingPunct="1">
              <a:buNone/>
            </a:pPr>
            <a:r>
              <a:rPr lang="en-US" altLang="ja-JP" sz="1200" b="1" kern="0" dirty="0" smtClean="0">
                <a:solidFill>
                  <a:srgbClr val="FF0000"/>
                </a:solidFill>
              </a:rPr>
              <a:t>  </a:t>
            </a:r>
            <a:r>
              <a:rPr lang="en-US" altLang="ja-JP" sz="1200" b="1" kern="0" dirty="0">
                <a:solidFill>
                  <a:srgbClr val="FF0000"/>
                </a:solidFill>
              </a:rPr>
              <a:t>if (</a:t>
            </a:r>
            <a:r>
              <a:rPr lang="en-US" altLang="ja-JP" sz="1200" b="1" kern="0" dirty="0" err="1">
                <a:solidFill>
                  <a:srgbClr val="FF0000"/>
                </a:solidFill>
              </a:rPr>
              <a:t>mTimerFallDown</a:t>
            </a:r>
            <a:r>
              <a:rPr lang="en-US" altLang="ja-JP" sz="1200" b="1" kern="0" dirty="0">
                <a:solidFill>
                  <a:srgbClr val="FF0000"/>
                </a:solidFill>
              </a:rPr>
              <a:t> &gt; </a:t>
            </a:r>
            <a:r>
              <a:rPr lang="en-US" altLang="ja-JP" sz="1200" b="1" kern="0" dirty="0" err="1">
                <a:solidFill>
                  <a:srgbClr val="FF0000"/>
                </a:solidFill>
              </a:rPr>
              <a:t>KtimeFallDown</a:t>
            </a:r>
            <a:r>
              <a:rPr lang="en-US" altLang="ja-JP" sz="1200" b="1" kern="0" dirty="0">
                <a:solidFill>
                  <a:srgbClr val="FF0000"/>
                </a:solidFill>
              </a:rPr>
              <a:t>) {</a:t>
            </a:r>
            <a:r>
              <a:rPr lang="en-US" altLang="ja-JP" sz="1200" kern="0" dirty="0" smtClean="0"/>
              <a:t>     </a:t>
            </a:r>
          </a:p>
          <a:p>
            <a:pPr marL="0" indent="0" eaLnBrk="1" hangingPunct="1">
              <a:buNone/>
            </a:pPr>
            <a:r>
              <a:rPr lang="en-US" altLang="ja-JP" sz="1200" b="1" kern="0" dirty="0" smtClean="0">
                <a:solidFill>
                  <a:srgbClr val="FF0000"/>
                </a:solidFill>
              </a:rPr>
              <a:t>      return </a:t>
            </a:r>
            <a:r>
              <a:rPr lang="en-US" altLang="ja-JP" sz="1200" b="1" kern="0" dirty="0">
                <a:solidFill>
                  <a:srgbClr val="FF0000"/>
                </a:solidFill>
              </a:rPr>
              <a:t>true;</a:t>
            </a:r>
          </a:p>
          <a:p>
            <a:pPr marL="0" indent="0" eaLnBrk="1" hangingPunct="1">
              <a:buNone/>
            </a:pPr>
            <a:r>
              <a:rPr lang="en-US" altLang="ja-JP" sz="1200" b="1" kern="0" dirty="0" smtClean="0">
                <a:solidFill>
                  <a:srgbClr val="FF0000"/>
                </a:solidFill>
              </a:rPr>
              <a:t>  }</a:t>
            </a:r>
            <a:endParaRPr lang="en-US" altLang="ja-JP" sz="1200" b="1" kern="0" dirty="0">
              <a:solidFill>
                <a:srgbClr val="FF0000"/>
              </a:solidFill>
            </a:endParaRPr>
          </a:p>
          <a:p>
            <a:pPr marL="0" indent="0" eaLnBrk="1" hangingPunct="1">
              <a:buNone/>
            </a:pPr>
            <a:r>
              <a:rPr lang="en-US" altLang="ja-JP" sz="1200" b="1" kern="0" dirty="0" smtClean="0">
                <a:solidFill>
                  <a:srgbClr val="FF0000"/>
                </a:solidFill>
              </a:rPr>
              <a:t>  else </a:t>
            </a:r>
            <a:r>
              <a:rPr lang="en-US" altLang="ja-JP" sz="1200" b="1" kern="0" dirty="0">
                <a:solidFill>
                  <a:srgbClr val="FF0000"/>
                </a:solidFill>
              </a:rPr>
              <a:t>{</a:t>
            </a:r>
          </a:p>
          <a:p>
            <a:pPr marL="0" indent="0" eaLnBrk="1" hangingPunct="1">
              <a:buNone/>
            </a:pPr>
            <a:r>
              <a:rPr lang="en-US" altLang="ja-JP" sz="1200" b="1" kern="0" dirty="0" smtClean="0">
                <a:solidFill>
                  <a:srgbClr val="FF0000"/>
                </a:solidFill>
              </a:rPr>
              <a:t>      </a:t>
            </a:r>
            <a:r>
              <a:rPr lang="en-US" altLang="ja-JP" sz="1200" b="1" kern="0" dirty="0">
                <a:solidFill>
                  <a:srgbClr val="FF0000"/>
                </a:solidFill>
              </a:rPr>
              <a:t>return false;</a:t>
            </a:r>
          </a:p>
          <a:p>
            <a:pPr marL="0" indent="0" eaLnBrk="1" hangingPunct="1">
              <a:buNone/>
            </a:pPr>
            <a:r>
              <a:rPr lang="en-US" altLang="ja-JP" sz="1200" b="1" kern="0" dirty="0" smtClean="0">
                <a:solidFill>
                  <a:srgbClr val="FF0000"/>
                </a:solidFill>
              </a:rPr>
              <a:t>  }</a:t>
            </a:r>
          </a:p>
          <a:p>
            <a:pPr marL="0" indent="0" eaLnBrk="1" hangingPunct="1">
              <a:buNone/>
            </a:pPr>
            <a:r>
              <a:rPr lang="en-US" altLang="ja-JP" sz="1200" kern="0" dirty="0"/>
              <a:t>}</a:t>
            </a:r>
          </a:p>
        </p:txBody>
      </p:sp>
      <p:sp>
        <p:nvSpPr>
          <p:cNvPr id="8" name="コンテンツ プレースホルダ 4"/>
          <p:cNvSpPr txBox="1">
            <a:spLocks/>
          </p:cNvSpPr>
          <p:nvPr/>
        </p:nvSpPr>
        <p:spPr bwMode="auto">
          <a:xfrm>
            <a:off x="206375" y="1060450"/>
            <a:ext cx="8794750" cy="455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l"/>
              <a:defRPr kumimoji="1" sz="24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80000"/>
              <a:buFont typeface="Wingdings" pitchFamily="2" charset="2"/>
              <a:buChar char="l"/>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80000"/>
              <a:buFont typeface="Wingdings" pitchFamily="2" charset="2"/>
              <a:buChar char="l"/>
              <a:defRPr kumimoji="1">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100000"/>
              <a:buFont typeface="Arial" charset="0"/>
              <a:buChar char="•"/>
              <a:defRPr kumimoji="1">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a:lstStyle>
          <a:p>
            <a:pPr marL="0" indent="0" eaLnBrk="1" hangingPunct="1">
              <a:buNone/>
            </a:pPr>
            <a:r>
              <a:rPr lang="ja-JP" altLang="en-US" kern="0" dirty="0" smtClean="0"/>
              <a:t>赤枠部分を修正してください</a:t>
            </a:r>
            <a:r>
              <a:rPr lang="ja-JP" altLang="en-US" sz="1800" kern="0" dirty="0"/>
              <a:t> </a:t>
            </a:r>
            <a:r>
              <a:rPr lang="ja-JP" altLang="en-US" sz="1800" kern="0" dirty="0" smtClean="0"/>
              <a:t> </a:t>
            </a:r>
            <a:r>
              <a:rPr lang="en-US" altLang="ja-JP" sz="1800" kern="0" dirty="0" err="1" smtClean="0"/>
              <a:t>BalancingWalker</a:t>
            </a:r>
            <a:r>
              <a:rPr lang="en-US" altLang="ja-JP" sz="1800" kern="0" dirty="0"/>
              <a:t>::</a:t>
            </a:r>
            <a:r>
              <a:rPr lang="en-US" altLang="ja-JP" sz="1800" kern="0" dirty="0" err="1"/>
              <a:t>detectFall</a:t>
            </a:r>
            <a:r>
              <a:rPr lang="en-US" altLang="ja-JP" sz="1800" kern="0" dirty="0" smtClean="0"/>
              <a:t>()</a:t>
            </a:r>
            <a:endParaRPr lang="en-US" altLang="ja-JP" sz="1800" kern="0" dirty="0"/>
          </a:p>
        </p:txBody>
      </p:sp>
      <p:sp>
        <p:nvSpPr>
          <p:cNvPr id="12" name="角丸四角形吹き出し 11"/>
          <p:cNvSpPr/>
          <p:nvPr/>
        </p:nvSpPr>
        <p:spPr>
          <a:xfrm>
            <a:off x="6853237" y="3157636"/>
            <a:ext cx="2174875" cy="578882"/>
          </a:xfrm>
          <a:prstGeom prst="wedgeRoundRectCallout">
            <a:avLst>
              <a:gd name="adj1" fmla="val -26616"/>
              <a:gd name="adj2" fmla="val 82714"/>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ja-JP" altLang="en-US" sz="1400" dirty="0" smtClean="0">
                <a:solidFill>
                  <a:schemeClr val="tx1"/>
                </a:solidFill>
              </a:rPr>
              <a:t>転倒していない</a:t>
            </a:r>
            <a:endParaRPr lang="en-US" altLang="ja-JP" sz="1400" dirty="0" smtClean="0">
              <a:solidFill>
                <a:schemeClr val="tx1"/>
              </a:solidFill>
            </a:endParaRPr>
          </a:p>
          <a:p>
            <a:r>
              <a:rPr lang="ja-JP" altLang="en-US" sz="1400" dirty="0" smtClean="0">
                <a:solidFill>
                  <a:schemeClr val="tx1"/>
                </a:solidFill>
              </a:rPr>
              <a:t>⇒通常通りモータ出力</a:t>
            </a:r>
            <a:endParaRPr lang="en-US" altLang="ja-JP" sz="1400" dirty="0" smtClean="0">
              <a:solidFill>
                <a:schemeClr val="tx1"/>
              </a:solidFill>
            </a:endParaRPr>
          </a:p>
        </p:txBody>
      </p:sp>
      <p:sp>
        <p:nvSpPr>
          <p:cNvPr id="13" name="角丸四角形吹き出し 12"/>
          <p:cNvSpPr/>
          <p:nvPr/>
        </p:nvSpPr>
        <p:spPr>
          <a:xfrm>
            <a:off x="6019800" y="4500905"/>
            <a:ext cx="2552700" cy="578882"/>
          </a:xfrm>
          <a:prstGeom prst="wedgeRoundRectCallout">
            <a:avLst>
              <a:gd name="adj1" fmla="val -27611"/>
              <a:gd name="adj2" fmla="val 76133"/>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ja-JP" altLang="en-US" sz="1400" dirty="0" smtClean="0">
                <a:solidFill>
                  <a:schemeClr val="tx1"/>
                </a:solidFill>
              </a:rPr>
              <a:t>転倒した時</a:t>
            </a:r>
            <a:endParaRPr lang="en-US" altLang="ja-JP" sz="1400" dirty="0" smtClean="0">
              <a:solidFill>
                <a:schemeClr val="tx1"/>
              </a:solidFill>
            </a:endParaRPr>
          </a:p>
          <a:p>
            <a:r>
              <a:rPr lang="ja-JP" altLang="en-US" sz="1400" dirty="0" smtClean="0">
                <a:solidFill>
                  <a:schemeClr val="tx1"/>
                </a:solidFill>
              </a:rPr>
              <a:t>⇒モータ出力をゼロにする</a:t>
            </a:r>
            <a:endParaRPr lang="en-US" altLang="ja-JP" sz="1400" dirty="0" smtClean="0">
              <a:solidFill>
                <a:schemeClr val="tx1"/>
              </a:solidFill>
            </a:endParaRPr>
          </a:p>
        </p:txBody>
      </p:sp>
      <p:sp>
        <p:nvSpPr>
          <p:cNvPr id="14" name="正方形/長方形 13"/>
          <p:cNvSpPr/>
          <p:nvPr/>
        </p:nvSpPr>
        <p:spPr>
          <a:xfrm>
            <a:off x="206375" y="2791702"/>
            <a:ext cx="4195763" cy="6493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solidFill>
                <a:schemeClr val="tx1"/>
              </a:solidFill>
            </a:endParaRPr>
          </a:p>
        </p:txBody>
      </p:sp>
      <p:sp>
        <p:nvSpPr>
          <p:cNvPr id="10" name="角丸四角形吹き出し 9"/>
          <p:cNvSpPr/>
          <p:nvPr/>
        </p:nvSpPr>
        <p:spPr>
          <a:xfrm>
            <a:off x="2419938" y="3545780"/>
            <a:ext cx="2338387" cy="1055608"/>
          </a:xfrm>
          <a:prstGeom prst="wedgeRoundRectCallout">
            <a:avLst>
              <a:gd name="adj1" fmla="val -21403"/>
              <a:gd name="adj2" fmla="val -72686"/>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ja-JP" altLang="en-US" sz="1400" dirty="0" smtClean="0">
                <a:solidFill>
                  <a:schemeClr val="tx1"/>
                </a:solidFill>
              </a:rPr>
              <a:t>転倒したらモータはどうなる？</a:t>
            </a:r>
            <a:endParaRPr lang="en-US" altLang="ja-JP" sz="1400" dirty="0" smtClean="0">
              <a:solidFill>
                <a:schemeClr val="tx1"/>
              </a:solidFill>
            </a:endParaRPr>
          </a:p>
          <a:p>
            <a:r>
              <a:rPr lang="ja-JP" altLang="en-US" sz="1400" dirty="0" smtClean="0">
                <a:solidFill>
                  <a:schemeClr val="tx1"/>
                </a:solidFill>
              </a:rPr>
              <a:t>・値はこれでいい？</a:t>
            </a:r>
            <a:endParaRPr lang="en-US" altLang="ja-JP" sz="1400" dirty="0" smtClean="0">
              <a:solidFill>
                <a:schemeClr val="tx1"/>
              </a:solidFill>
            </a:endParaRPr>
          </a:p>
          <a:p>
            <a:r>
              <a:rPr lang="ja-JP" altLang="en-US" sz="1400" dirty="0" smtClean="0">
                <a:solidFill>
                  <a:schemeClr val="tx1"/>
                </a:solidFill>
              </a:rPr>
              <a:t>・条件はこれだけ？</a:t>
            </a:r>
            <a:endParaRPr lang="en-US" altLang="ja-JP" sz="1400" dirty="0" smtClean="0">
              <a:solidFill>
                <a:schemeClr val="tx1"/>
              </a:solidFill>
            </a:endParaRPr>
          </a:p>
        </p:txBody>
      </p:sp>
      <p:sp>
        <p:nvSpPr>
          <p:cNvPr id="17" name="正方形/長方形 16"/>
          <p:cNvSpPr/>
          <p:nvPr/>
        </p:nvSpPr>
        <p:spPr>
          <a:xfrm>
            <a:off x="206374" y="4790346"/>
            <a:ext cx="4195764" cy="1417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solidFill>
                <a:schemeClr val="tx1"/>
              </a:solidFill>
            </a:endParaRPr>
          </a:p>
        </p:txBody>
      </p:sp>
      <p:sp>
        <p:nvSpPr>
          <p:cNvPr id="18" name="角丸四角形吹き出し 17"/>
          <p:cNvSpPr/>
          <p:nvPr/>
        </p:nvSpPr>
        <p:spPr>
          <a:xfrm>
            <a:off x="1964774" y="5290660"/>
            <a:ext cx="1984375" cy="817245"/>
          </a:xfrm>
          <a:prstGeom prst="wedgeRoundRectCallout">
            <a:avLst>
              <a:gd name="adj1" fmla="val -23333"/>
              <a:gd name="adj2" fmla="val -69308"/>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ja-JP" altLang="en-US" sz="1400" dirty="0" smtClean="0">
                <a:solidFill>
                  <a:schemeClr val="tx1"/>
                </a:solidFill>
              </a:rPr>
              <a:t>一旦条件成立したら</a:t>
            </a:r>
            <a:endParaRPr lang="en-US" altLang="ja-JP" sz="1400" dirty="0" smtClean="0">
              <a:solidFill>
                <a:schemeClr val="tx1"/>
              </a:solidFill>
            </a:endParaRPr>
          </a:p>
          <a:p>
            <a:r>
              <a:rPr lang="ja-JP" altLang="en-US" sz="1400" dirty="0" smtClean="0">
                <a:solidFill>
                  <a:schemeClr val="tx1"/>
                </a:solidFill>
              </a:rPr>
              <a:t>常時</a:t>
            </a:r>
            <a:r>
              <a:rPr lang="en-US" altLang="ja-JP" sz="1400" dirty="0" smtClean="0">
                <a:solidFill>
                  <a:schemeClr val="tx1"/>
                </a:solidFill>
              </a:rPr>
              <a:t>true</a:t>
            </a:r>
            <a:r>
              <a:rPr lang="ja-JP" altLang="en-US" sz="1400" dirty="0" smtClean="0">
                <a:solidFill>
                  <a:schemeClr val="tx1"/>
                </a:solidFill>
              </a:rPr>
              <a:t>を返してもいいのでは？</a:t>
            </a:r>
            <a:endParaRPr lang="en-US" altLang="ja-JP" sz="1400" dirty="0" smtClean="0">
              <a:solidFill>
                <a:schemeClr val="tx1"/>
              </a:solidFill>
            </a:endParaRPr>
          </a:p>
        </p:txBody>
      </p:sp>
      <p:sp>
        <p:nvSpPr>
          <p:cNvPr id="19" name="正方形/長方形 18"/>
          <p:cNvSpPr/>
          <p:nvPr/>
        </p:nvSpPr>
        <p:spPr>
          <a:xfrm>
            <a:off x="206375" y="2369841"/>
            <a:ext cx="4195763" cy="322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solidFill>
                <a:schemeClr val="tx1"/>
              </a:solidFill>
            </a:endParaRPr>
          </a:p>
        </p:txBody>
      </p:sp>
      <p:sp>
        <p:nvSpPr>
          <p:cNvPr id="11" name="角丸四角形吹き出し 10"/>
          <p:cNvSpPr/>
          <p:nvPr/>
        </p:nvSpPr>
        <p:spPr>
          <a:xfrm>
            <a:off x="3114019" y="1646086"/>
            <a:ext cx="2576237" cy="578882"/>
          </a:xfrm>
          <a:prstGeom prst="wedgeRoundRectCallout">
            <a:avLst>
              <a:gd name="adj1" fmla="val -26616"/>
              <a:gd name="adj2" fmla="val 84753"/>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ja-JP" altLang="en-US" sz="1400" dirty="0" smtClean="0">
                <a:solidFill>
                  <a:schemeClr val="tx1"/>
                </a:solidFill>
              </a:rPr>
              <a:t>条件成立がどの程度継続したら条件成立させる？</a:t>
            </a:r>
            <a:endParaRPr lang="en-US" altLang="ja-JP" sz="1400" dirty="0" smtClean="0">
              <a:solidFill>
                <a:schemeClr val="tx1"/>
              </a:solidFill>
            </a:endParaRPr>
          </a:p>
        </p:txBody>
      </p:sp>
    </p:spTree>
    <p:extLst>
      <p:ext uri="{BB962C8B-B14F-4D97-AF65-F5344CB8AC3E}">
        <p14:creationId xmlns:p14="http://schemas.microsoft.com/office/powerpoint/2010/main" val="793102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3_exm_トレーニング白">
  <a:themeElements>
    <a:clrScheme name="シック">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3_exm_トレーニング白">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5">
              <a:lumMod val="75000"/>
            </a:schemeClr>
          </a:solidFill>
        </a:ln>
      </a:spPr>
      <a:bodyPr wrap="none" rtlCol="0" anchor="ctr">
        <a:spAutoFit/>
      </a:bodyPr>
      <a:lstStyle>
        <a:defPP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kumimoji="1" sz="1400" dirty="0" smtClean="0">
            <a:latin typeface="メイリオ" pitchFamily="50" charset="-128"/>
            <a:ea typeface="メイリオ" pitchFamily="50" charset="-128"/>
          </a:defRPr>
        </a:defPPr>
      </a:lstStyle>
    </a:txDef>
  </a:objectDefaults>
  <a:extraClrSchemeLst>
    <a:extraClrScheme>
      <a:clrScheme name="Office テーマ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76090</TotalTime>
  <Words>692</Words>
  <Application>Microsoft Office PowerPoint</Application>
  <PresentationFormat>画面に合わせる (4:3)</PresentationFormat>
  <Paragraphs>176</Paragraphs>
  <Slides>11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HGP明朝E</vt:lpstr>
      <vt:lpstr>ＭＳ Ｐゴシック</vt:lpstr>
      <vt:lpstr>メイリオ</vt:lpstr>
      <vt:lpstr>Arial</vt:lpstr>
      <vt:lpstr>Calibri</vt:lpstr>
      <vt:lpstr>Lucida Sans Unicode</vt:lpstr>
      <vt:lpstr>Wingdings</vt:lpstr>
      <vt:lpstr>3_exm_トレーニング白</vt:lpstr>
      <vt:lpstr>ETロボコン2015東海地区独自 プライマリークラス実践教育      フェールセーフ</vt:lpstr>
      <vt:lpstr>はじめに</vt:lpstr>
      <vt:lpstr>フェールセーフとは</vt:lpstr>
      <vt:lpstr>フェールセーフ事例①</vt:lpstr>
      <vt:lpstr>フェールセーフ事例②</vt:lpstr>
      <vt:lpstr>フェールセーフまとめ</vt:lpstr>
      <vt:lpstr>フェールセーフ演習</vt:lpstr>
      <vt:lpstr>演習</vt:lpstr>
      <vt:lpstr>ソフト説明</vt:lpstr>
      <vt:lpstr>ソフト正解例</vt:lpstr>
      <vt:lpstr>この教材について</vt:lpstr>
    </vt:vector>
  </TitlesOfParts>
  <Company>エクスモーション</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ETロボコン公式教材 （その１） モデルの描き方トレーニング</dc:title>
  <dc:creator>watanabe</dc:creator>
  <cp:lastModifiedBy>a doura</cp:lastModifiedBy>
  <cp:revision>721</cp:revision>
  <dcterms:created xsi:type="dcterms:W3CDTF">2009-02-19T07:17:52Z</dcterms:created>
  <dcterms:modified xsi:type="dcterms:W3CDTF">2015-06-16T14:06:00Z</dcterms:modified>
</cp:coreProperties>
</file>