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11"/>
  </p:notesMasterIdLst>
  <p:handoutMasterIdLst>
    <p:handoutMasterId r:id="rId12"/>
  </p:handoutMasterIdLst>
  <p:sldIdLst>
    <p:sldId id="257" r:id="rId2"/>
    <p:sldId id="256" r:id="rId3"/>
    <p:sldId id="260" r:id="rId4"/>
    <p:sldId id="258" r:id="rId5"/>
    <p:sldId id="262" r:id="rId6"/>
    <p:sldId id="264" r:id="rId7"/>
    <p:sldId id="266" r:id="rId8"/>
    <p:sldId id="267" r:id="rId9"/>
    <p:sldId id="268" r:id="rId10"/>
  </p:sldIdLst>
  <p:sldSz cx="9144000" cy="6858000" type="screen4x3"/>
  <p:notesSz cx="6735763" cy="9866313"/>
  <p:defaultTextStyle>
    <a:defPPr>
      <a:defRPr lang="ja-JP"/>
    </a:defPPr>
    <a:lvl1pPr algn="l" rtl="0" fontAlgn="base">
      <a:spcBef>
        <a:spcPct val="0"/>
      </a:spcBef>
      <a:spcAft>
        <a:spcPct val="0"/>
      </a:spcAft>
      <a:defRPr kumimoji="1" kern="1200">
        <a:solidFill>
          <a:schemeClr val="tx1"/>
        </a:solidFill>
        <a:latin typeface="Arial" pitchFamily="34" charset="0"/>
        <a:ea typeface="メイリオ" pitchFamily="50" charset="-128"/>
        <a:cs typeface="メイリオ" pitchFamily="50" charset="-128"/>
      </a:defRPr>
    </a:lvl1pPr>
    <a:lvl2pPr marL="457200" algn="l" rtl="0" fontAlgn="base">
      <a:spcBef>
        <a:spcPct val="0"/>
      </a:spcBef>
      <a:spcAft>
        <a:spcPct val="0"/>
      </a:spcAft>
      <a:defRPr kumimoji="1" kern="1200">
        <a:solidFill>
          <a:schemeClr val="tx1"/>
        </a:solidFill>
        <a:latin typeface="Arial" pitchFamily="34" charset="0"/>
        <a:ea typeface="メイリオ" pitchFamily="50" charset="-128"/>
        <a:cs typeface="メイリオ" pitchFamily="50" charset="-128"/>
      </a:defRPr>
    </a:lvl2pPr>
    <a:lvl3pPr marL="914400" algn="l" rtl="0" fontAlgn="base">
      <a:spcBef>
        <a:spcPct val="0"/>
      </a:spcBef>
      <a:spcAft>
        <a:spcPct val="0"/>
      </a:spcAft>
      <a:defRPr kumimoji="1" kern="1200">
        <a:solidFill>
          <a:schemeClr val="tx1"/>
        </a:solidFill>
        <a:latin typeface="Arial" pitchFamily="34" charset="0"/>
        <a:ea typeface="メイリオ" pitchFamily="50" charset="-128"/>
        <a:cs typeface="メイリオ" pitchFamily="50" charset="-128"/>
      </a:defRPr>
    </a:lvl3pPr>
    <a:lvl4pPr marL="1371600" algn="l" rtl="0" fontAlgn="base">
      <a:spcBef>
        <a:spcPct val="0"/>
      </a:spcBef>
      <a:spcAft>
        <a:spcPct val="0"/>
      </a:spcAft>
      <a:defRPr kumimoji="1" kern="1200">
        <a:solidFill>
          <a:schemeClr val="tx1"/>
        </a:solidFill>
        <a:latin typeface="Arial" pitchFamily="34" charset="0"/>
        <a:ea typeface="メイリオ" pitchFamily="50" charset="-128"/>
        <a:cs typeface="メイリオ" pitchFamily="50" charset="-128"/>
      </a:defRPr>
    </a:lvl4pPr>
    <a:lvl5pPr marL="1828800" algn="l" rtl="0" fontAlgn="base">
      <a:spcBef>
        <a:spcPct val="0"/>
      </a:spcBef>
      <a:spcAft>
        <a:spcPct val="0"/>
      </a:spcAft>
      <a:defRPr kumimoji="1" kern="1200">
        <a:solidFill>
          <a:schemeClr val="tx1"/>
        </a:solidFill>
        <a:latin typeface="Arial" pitchFamily="34" charset="0"/>
        <a:ea typeface="メイリオ" pitchFamily="50" charset="-128"/>
        <a:cs typeface="メイリオ" pitchFamily="50" charset="-128"/>
      </a:defRPr>
    </a:lvl5pPr>
    <a:lvl6pPr marL="2286000" algn="l" defTabSz="914400" rtl="0" eaLnBrk="1" latinLnBrk="0" hangingPunct="1">
      <a:defRPr kumimoji="1" kern="1200">
        <a:solidFill>
          <a:schemeClr val="tx1"/>
        </a:solidFill>
        <a:latin typeface="Arial" pitchFamily="34" charset="0"/>
        <a:ea typeface="メイリオ" pitchFamily="50" charset="-128"/>
        <a:cs typeface="メイリオ" pitchFamily="50" charset="-128"/>
      </a:defRPr>
    </a:lvl6pPr>
    <a:lvl7pPr marL="2743200" algn="l" defTabSz="914400" rtl="0" eaLnBrk="1" latinLnBrk="0" hangingPunct="1">
      <a:defRPr kumimoji="1" kern="1200">
        <a:solidFill>
          <a:schemeClr val="tx1"/>
        </a:solidFill>
        <a:latin typeface="Arial" pitchFamily="34" charset="0"/>
        <a:ea typeface="メイリオ" pitchFamily="50" charset="-128"/>
        <a:cs typeface="メイリオ" pitchFamily="50" charset="-128"/>
      </a:defRPr>
    </a:lvl7pPr>
    <a:lvl8pPr marL="3200400" algn="l" defTabSz="914400" rtl="0" eaLnBrk="1" latinLnBrk="0" hangingPunct="1">
      <a:defRPr kumimoji="1" kern="1200">
        <a:solidFill>
          <a:schemeClr val="tx1"/>
        </a:solidFill>
        <a:latin typeface="Arial" pitchFamily="34" charset="0"/>
        <a:ea typeface="メイリオ" pitchFamily="50" charset="-128"/>
        <a:cs typeface="メイリオ" pitchFamily="50" charset="-128"/>
      </a:defRPr>
    </a:lvl8pPr>
    <a:lvl9pPr marL="3657600" algn="l" defTabSz="914400" rtl="0" eaLnBrk="1" latinLnBrk="0" hangingPunct="1">
      <a:defRPr kumimoji="1" kern="1200">
        <a:solidFill>
          <a:schemeClr val="tx1"/>
        </a:solidFill>
        <a:latin typeface="Arial" pitchFamily="34" charset="0"/>
        <a:ea typeface="メイリオ" pitchFamily="50" charset="-128"/>
        <a:cs typeface="メイリオ" pitchFamily="50"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DED1"/>
    <a:srgbClr val="3399FF"/>
    <a:srgbClr val="FF9900"/>
    <a:srgbClr val="E7F6FF"/>
    <a:srgbClr val="CCECFF"/>
    <a:srgbClr val="CCFFFF"/>
    <a:srgbClr val="000000"/>
    <a:srgbClr val="5C45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D27102A9-8310-4765-A935-A1911B00CA55}" styleName="淡色スタイル 1 - アクセント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ED083AE6-46FA-4A59-8FB0-9F97EB10719F}" styleName="淡色スタイル 3 - アクセント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8FB837D-C827-4EFA-A057-4D05807E0F7C}" styleName="テーマ スタイル 1 - アクセント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F2DE63D5-997A-4646-A377-4702673A728D}" styleName="淡色スタイル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10A1B5D5-9B99-4C35-A422-299274C87663}" styleName="中間スタイル 1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中間スタイル 1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718" autoAdjust="0"/>
    <p:restoredTop sz="99851" autoAdjust="0"/>
  </p:normalViewPr>
  <p:slideViewPr>
    <p:cSldViewPr snapToGrid="0">
      <p:cViewPr>
        <p:scale>
          <a:sx n="75" d="100"/>
          <a:sy n="75" d="100"/>
        </p:scale>
        <p:origin x="-60" y="72"/>
      </p:cViewPr>
      <p:guideLst>
        <p:guide orient="horz" pos="2160"/>
        <p:guide pos="288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367882" cy="493634"/>
          </a:xfrm>
          <a:prstGeom prst="rect">
            <a:avLst/>
          </a:prstGeom>
        </p:spPr>
        <p:txBody>
          <a:bodyPr vert="horz" lIns="91440" tIns="45720" rIns="91440" bIns="45720" rtlCol="0"/>
          <a:lstStyle>
            <a:lvl1pPr algn="l">
              <a:defRPr sz="1200">
                <a:latin typeface="メイリオ" panose="020B0604030504040204" pitchFamily="50" charset="-128"/>
                <a:cs typeface="+mn-cs"/>
              </a:defRPr>
            </a:lvl1pPr>
          </a:lstStyle>
          <a:p>
            <a:pPr>
              <a:defRPr/>
            </a:pPr>
            <a:r>
              <a:rPr lang="en-US" altLang="ja-JP"/>
              <a:t>ET</a:t>
            </a:r>
            <a:r>
              <a:rPr lang="ja-JP" altLang="en-US"/>
              <a:t>ロボコン公式トレーニング モデリング入門</a:t>
            </a:r>
          </a:p>
        </p:txBody>
      </p:sp>
      <p:sp>
        <p:nvSpPr>
          <p:cNvPr id="4" name="フッター プレースホルダー 3"/>
          <p:cNvSpPr>
            <a:spLocks noGrp="1"/>
          </p:cNvSpPr>
          <p:nvPr>
            <p:ph type="ftr" sz="quarter" idx="2"/>
          </p:nvPr>
        </p:nvSpPr>
        <p:spPr>
          <a:xfrm>
            <a:off x="1" y="9371093"/>
            <a:ext cx="4069722" cy="493634"/>
          </a:xfrm>
          <a:prstGeom prst="rect">
            <a:avLst/>
          </a:prstGeom>
        </p:spPr>
        <p:txBody>
          <a:bodyPr vert="horz" lIns="91440" tIns="45720" rIns="91440" bIns="45720" rtlCol="0" anchor="b"/>
          <a:lstStyle>
            <a:lvl1pPr algn="l">
              <a:defRPr sz="1200">
                <a:latin typeface="メイリオ" panose="020B0604030504040204" pitchFamily="50" charset="-128"/>
                <a:cs typeface="+mn-cs"/>
              </a:defRPr>
            </a:lvl1pPr>
          </a:lstStyle>
          <a:p>
            <a:pPr>
              <a:defRPr/>
            </a:pPr>
            <a:r>
              <a:rPr lang="en-US" altLang="ja-JP"/>
              <a:t>ET</a:t>
            </a:r>
            <a:r>
              <a:rPr lang="ja-JP" altLang="en-US"/>
              <a:t>ロボコン技術教育資料／</a:t>
            </a:r>
            <a:r>
              <a:rPr lang="en-US" altLang="ja-JP"/>
              <a:t>ET</a:t>
            </a:r>
            <a:r>
              <a:rPr lang="ja-JP" altLang="en-US"/>
              <a:t>ロボコン実行委員会</a:t>
            </a:r>
          </a:p>
        </p:txBody>
      </p:sp>
      <p:sp>
        <p:nvSpPr>
          <p:cNvPr id="5" name="スライド番号プレースホルダー 4"/>
          <p:cNvSpPr>
            <a:spLocks noGrp="1"/>
          </p:cNvSpPr>
          <p:nvPr>
            <p:ph type="sldNum" sz="quarter" idx="3"/>
          </p:nvPr>
        </p:nvSpPr>
        <p:spPr>
          <a:xfrm>
            <a:off x="3814075" y="9371093"/>
            <a:ext cx="2920101" cy="493634"/>
          </a:xfrm>
          <a:prstGeom prst="rect">
            <a:avLst/>
          </a:prstGeom>
        </p:spPr>
        <p:txBody>
          <a:bodyPr vert="horz" lIns="91440" tIns="45720" rIns="91440" bIns="45720" rtlCol="0" anchor="b"/>
          <a:lstStyle>
            <a:lvl1pPr algn="r">
              <a:defRPr sz="1200">
                <a:cs typeface="+mn-cs"/>
              </a:defRPr>
            </a:lvl1pPr>
          </a:lstStyle>
          <a:p>
            <a:pPr>
              <a:defRPr/>
            </a:pPr>
            <a:fld id="{1D38C521-4318-44C7-8EFD-EFA524CC216E}" type="slidenum">
              <a:rPr lang="ja-JP" altLang="en-US"/>
              <a:pPr>
                <a:defRPr/>
              </a:pPr>
              <a:t>‹#›</a:t>
            </a:fld>
            <a:endParaRPr lang="ja-JP" altLang="en-US"/>
          </a:p>
        </p:txBody>
      </p:sp>
    </p:spTree>
    <p:extLst>
      <p:ext uri="{BB962C8B-B14F-4D97-AF65-F5344CB8AC3E}">
        <p14:creationId xmlns:p14="http://schemas.microsoft.com/office/powerpoint/2010/main" val="1369261044"/>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bwMode="auto">
          <a:xfrm>
            <a:off x="1" y="0"/>
            <a:ext cx="4044316" cy="492046"/>
          </a:xfrm>
          <a:prstGeom prst="rect">
            <a:avLst/>
          </a:prstGeom>
          <a:noFill/>
          <a:ln>
            <a:noFill/>
          </a:ln>
          <a:extLst/>
        </p:spPr>
        <p:txBody>
          <a:bodyPr vert="horz" wrap="square" lIns="91433" tIns="45716" rIns="91433" bIns="45716" numCol="1" anchor="t" anchorCtr="0" compatLnSpc="1">
            <a:prstTxWarp prst="textNoShape">
              <a:avLst/>
            </a:prstTxWarp>
          </a:bodyPr>
          <a:lstStyle>
            <a:lvl1pPr defTabSz="876118">
              <a:defRPr sz="1200">
                <a:latin typeface="メイリオ" panose="020B0604030504040204" pitchFamily="50" charset="-128"/>
                <a:ea typeface="メイリオ" panose="020B0604030504040204" pitchFamily="50" charset="-128"/>
                <a:cs typeface="+mn-cs"/>
              </a:defRPr>
            </a:lvl1pPr>
          </a:lstStyle>
          <a:p>
            <a:pPr>
              <a:defRPr/>
            </a:pPr>
            <a:r>
              <a:rPr lang="en-US" altLang="ja-JP"/>
              <a:t>ET</a:t>
            </a:r>
            <a:r>
              <a:rPr lang="ja-JP" altLang="en-US"/>
              <a:t>ロボコン公式トレーニング モデリング入門</a:t>
            </a:r>
          </a:p>
        </p:txBody>
      </p:sp>
      <p:sp>
        <p:nvSpPr>
          <p:cNvPr id="4" name="スライド イメージ プレースホルダ 3"/>
          <p:cNvSpPr>
            <a:spLocks noGrp="1" noRot="1" noChangeAspect="1"/>
          </p:cNvSpPr>
          <p:nvPr>
            <p:ph type="sldImg" idx="2"/>
          </p:nvPr>
        </p:nvSpPr>
        <p:spPr>
          <a:xfrm>
            <a:off x="900113" y="739775"/>
            <a:ext cx="4935537" cy="3702050"/>
          </a:xfrm>
          <a:prstGeom prst="rect">
            <a:avLst/>
          </a:prstGeom>
          <a:noFill/>
          <a:ln w="12700">
            <a:solidFill>
              <a:prstClr val="black"/>
            </a:solidFill>
          </a:ln>
        </p:spPr>
        <p:txBody>
          <a:bodyPr vert="horz" lIns="91635" tIns="45817" rIns="91635" bIns="45817" rtlCol="0" anchor="ctr"/>
          <a:lstStyle/>
          <a:p>
            <a:pPr lvl="0"/>
            <a:endParaRPr lang="ja-JP" altLang="en-US" noProof="0"/>
          </a:p>
        </p:txBody>
      </p:sp>
      <p:sp>
        <p:nvSpPr>
          <p:cNvPr id="5" name="ノート プレースホルダ 4"/>
          <p:cNvSpPr>
            <a:spLocks noGrp="1"/>
          </p:cNvSpPr>
          <p:nvPr>
            <p:ph type="body" sz="quarter" idx="3"/>
          </p:nvPr>
        </p:nvSpPr>
        <p:spPr bwMode="auto">
          <a:xfrm>
            <a:off x="673259" y="4685547"/>
            <a:ext cx="5389246" cy="4441111"/>
          </a:xfrm>
          <a:prstGeom prst="rect">
            <a:avLst/>
          </a:prstGeom>
          <a:noFill/>
          <a:ln>
            <a:noFill/>
          </a:ln>
          <a:extLst/>
        </p:spPr>
        <p:txBody>
          <a:bodyPr vert="horz" wrap="square" lIns="91433" tIns="45716" rIns="91433" bIns="45716" numCol="1" anchor="t" anchorCtr="0" compatLnSpc="1">
            <a:prstTxWarp prst="textNoShape">
              <a:avLst/>
            </a:prstTxWarp>
          </a:bodyPr>
          <a:lstStyle/>
          <a:p>
            <a:pPr lvl="0"/>
            <a:r>
              <a:rPr lang="ja-JP" altLang="en-US" noProof="0" dirty="0" smtClean="0"/>
              <a:t>マスタ テキストの書式設定</a:t>
            </a:r>
          </a:p>
          <a:p>
            <a:pPr lvl="1"/>
            <a:r>
              <a:rPr lang="ja-JP" altLang="en-US" noProof="0" dirty="0" smtClean="0"/>
              <a:t>第 </a:t>
            </a:r>
            <a:r>
              <a:rPr lang="en-US" altLang="ja-JP" noProof="0" dirty="0" smtClean="0"/>
              <a:t>2 </a:t>
            </a:r>
            <a:r>
              <a:rPr lang="ja-JP" altLang="en-US" noProof="0" dirty="0" smtClean="0"/>
              <a:t>レベル</a:t>
            </a:r>
          </a:p>
          <a:p>
            <a:pPr lvl="2"/>
            <a:r>
              <a:rPr lang="ja-JP" altLang="en-US" noProof="0" dirty="0" smtClean="0"/>
              <a:t>第 </a:t>
            </a:r>
            <a:r>
              <a:rPr lang="en-US" altLang="ja-JP" noProof="0" dirty="0" smtClean="0"/>
              <a:t>3 </a:t>
            </a:r>
            <a:r>
              <a:rPr lang="ja-JP" altLang="en-US" noProof="0" dirty="0" smtClean="0"/>
              <a:t>レベル</a:t>
            </a:r>
          </a:p>
          <a:p>
            <a:pPr lvl="3"/>
            <a:r>
              <a:rPr lang="ja-JP" altLang="en-US" noProof="0" dirty="0" smtClean="0"/>
              <a:t>第 </a:t>
            </a:r>
            <a:r>
              <a:rPr lang="en-US" altLang="ja-JP" noProof="0" dirty="0" smtClean="0"/>
              <a:t>4 </a:t>
            </a:r>
            <a:r>
              <a:rPr lang="ja-JP" altLang="en-US" noProof="0" dirty="0" smtClean="0"/>
              <a:t>レベル</a:t>
            </a:r>
          </a:p>
          <a:p>
            <a:pPr lvl="4"/>
            <a:r>
              <a:rPr lang="ja-JP" altLang="en-US" noProof="0" dirty="0" smtClean="0"/>
              <a:t>第 </a:t>
            </a:r>
            <a:r>
              <a:rPr lang="en-US" altLang="ja-JP" noProof="0" dirty="0" smtClean="0"/>
              <a:t>5 </a:t>
            </a:r>
            <a:r>
              <a:rPr lang="ja-JP" altLang="en-US" noProof="0" dirty="0" smtClean="0"/>
              <a:t>レベル</a:t>
            </a:r>
            <a:endParaRPr lang="ja-JP" altLang="en-US" noProof="0" dirty="0"/>
          </a:p>
        </p:txBody>
      </p:sp>
      <p:sp>
        <p:nvSpPr>
          <p:cNvPr id="6" name="フッター プレースホルダ 5"/>
          <p:cNvSpPr>
            <a:spLocks noGrp="1"/>
          </p:cNvSpPr>
          <p:nvPr>
            <p:ph type="ftr" sz="quarter" idx="4"/>
          </p:nvPr>
        </p:nvSpPr>
        <p:spPr bwMode="auto">
          <a:xfrm>
            <a:off x="1" y="9372681"/>
            <a:ext cx="4044316" cy="492046"/>
          </a:xfrm>
          <a:prstGeom prst="rect">
            <a:avLst/>
          </a:prstGeom>
          <a:noFill/>
          <a:ln>
            <a:noFill/>
          </a:ln>
          <a:extLst/>
        </p:spPr>
        <p:txBody>
          <a:bodyPr vert="horz" wrap="square" lIns="91433" tIns="45716" rIns="91433" bIns="45716" numCol="1" anchor="b" anchorCtr="0" compatLnSpc="1">
            <a:prstTxWarp prst="textNoShape">
              <a:avLst/>
            </a:prstTxWarp>
          </a:bodyPr>
          <a:lstStyle>
            <a:lvl1pPr defTabSz="876118">
              <a:defRPr sz="1200">
                <a:latin typeface="メイリオ" panose="020B0604030504040204" pitchFamily="50" charset="-128"/>
                <a:ea typeface="メイリオ" panose="020B0604030504040204" pitchFamily="50" charset="-128"/>
                <a:cs typeface="+mn-cs"/>
              </a:defRPr>
            </a:lvl1pPr>
          </a:lstStyle>
          <a:p>
            <a:pPr>
              <a:defRPr/>
            </a:pPr>
            <a:r>
              <a:rPr lang="en-US" altLang="ja-JP"/>
              <a:t>ET</a:t>
            </a:r>
            <a:r>
              <a:rPr lang="ja-JP" altLang="en-US"/>
              <a:t>ロボコン技術教育資料／</a:t>
            </a:r>
            <a:r>
              <a:rPr lang="en-US" altLang="ja-JP"/>
              <a:t>ET</a:t>
            </a:r>
            <a:r>
              <a:rPr lang="ja-JP" altLang="en-US"/>
              <a:t>ロボコン実行委員会</a:t>
            </a:r>
          </a:p>
        </p:txBody>
      </p:sp>
      <p:sp>
        <p:nvSpPr>
          <p:cNvPr id="7" name="スライド番号プレースホルダ 6"/>
          <p:cNvSpPr>
            <a:spLocks noGrp="1"/>
          </p:cNvSpPr>
          <p:nvPr>
            <p:ph type="sldNum" sz="quarter" idx="5"/>
          </p:nvPr>
        </p:nvSpPr>
        <p:spPr bwMode="auto">
          <a:xfrm>
            <a:off x="3814075" y="9372681"/>
            <a:ext cx="2920101" cy="492046"/>
          </a:xfrm>
          <a:prstGeom prst="rect">
            <a:avLst/>
          </a:prstGeom>
          <a:noFill/>
          <a:ln>
            <a:noFill/>
          </a:ln>
          <a:extLst/>
        </p:spPr>
        <p:txBody>
          <a:bodyPr vert="horz" wrap="square" lIns="91433" tIns="45716" rIns="91433" bIns="45716" numCol="1" anchor="b" anchorCtr="0" compatLnSpc="1">
            <a:prstTxWarp prst="textNoShape">
              <a:avLst/>
            </a:prstTxWarp>
          </a:bodyPr>
          <a:lstStyle>
            <a:lvl1pPr algn="r" defTabSz="876118">
              <a:defRPr sz="1200">
                <a:latin typeface="メイリオ" panose="020B0604030504040204" pitchFamily="50" charset="-128"/>
                <a:ea typeface="メイリオ" panose="020B0604030504040204" pitchFamily="50" charset="-128"/>
                <a:cs typeface="+mn-cs"/>
              </a:defRPr>
            </a:lvl1pPr>
          </a:lstStyle>
          <a:p>
            <a:pPr>
              <a:defRPr/>
            </a:pPr>
            <a:fld id="{F573183B-5B26-4E4F-84CB-76937DD3CEF6}" type="slidenum">
              <a:rPr lang="ja-JP" altLang="en-US"/>
              <a:pPr>
                <a:defRPr/>
              </a:pPr>
              <a:t>‹#›</a:t>
            </a:fld>
            <a:endParaRPr lang="en-US" altLang="ja-JP"/>
          </a:p>
        </p:txBody>
      </p:sp>
    </p:spTree>
    <p:extLst>
      <p:ext uri="{BB962C8B-B14F-4D97-AF65-F5344CB8AC3E}">
        <p14:creationId xmlns:p14="http://schemas.microsoft.com/office/powerpoint/2010/main" val="3158750955"/>
      </p:ext>
    </p:extLst>
  </p:cSld>
  <p:clrMap bg1="lt1" tx1="dk1" bg2="lt2" tx2="dk2" accent1="accent1" accent2="accent2" accent3="accent3" accent4="accent4" accent5="accent5" accent6="accent6" hlink="hlink" folHlink="folHlink"/>
  <p:hf dt="0"/>
  <p:notesStyle>
    <a:lvl1pPr marL="171450" indent="-171450" algn="l" rtl="0" eaLnBrk="0" fontAlgn="base" hangingPunct="0">
      <a:spcBef>
        <a:spcPct val="30000"/>
      </a:spcBef>
      <a:spcAft>
        <a:spcPct val="0"/>
      </a:spcAft>
      <a:buFont typeface="Arial" pitchFamily="34" charset="0"/>
      <a:buChar char="•"/>
      <a:defRPr kumimoji="1" sz="1200" kern="1200">
        <a:solidFill>
          <a:schemeClr val="tx1"/>
        </a:solidFill>
        <a:latin typeface="+mn-lt"/>
        <a:ea typeface="+mn-ea"/>
        <a:cs typeface="+mn-cs"/>
      </a:defRPr>
    </a:lvl1pPr>
    <a:lvl2pPr marL="357188" indent="-171450" algn="l" rtl="0" eaLnBrk="0" fontAlgn="base" hangingPunct="0">
      <a:spcBef>
        <a:spcPct val="30000"/>
      </a:spcBef>
      <a:spcAft>
        <a:spcPct val="0"/>
      </a:spcAft>
      <a:buFont typeface="Arial" pitchFamily="34" charset="0"/>
      <a:buChar char="•"/>
      <a:defRPr kumimoji="1" sz="1200" kern="1200">
        <a:solidFill>
          <a:schemeClr val="tx1"/>
        </a:solidFill>
        <a:latin typeface="+mn-lt"/>
        <a:ea typeface="+mn-ea"/>
        <a:cs typeface="+mn-cs"/>
      </a:defRPr>
    </a:lvl2pPr>
    <a:lvl3pPr marL="546100" indent="-171450" algn="l" rtl="0" eaLnBrk="0" fontAlgn="base" hangingPunct="0">
      <a:spcBef>
        <a:spcPct val="30000"/>
      </a:spcBef>
      <a:spcAft>
        <a:spcPct val="0"/>
      </a:spcAft>
      <a:buFont typeface="Arial" pitchFamily="34" charset="0"/>
      <a:buChar char="•"/>
      <a:defRPr kumimoji="1" sz="1200" kern="1200">
        <a:solidFill>
          <a:schemeClr val="tx1"/>
        </a:solidFill>
        <a:latin typeface="+mn-lt"/>
        <a:ea typeface="+mn-ea"/>
        <a:cs typeface="+mn-cs"/>
      </a:defRPr>
    </a:lvl3pPr>
    <a:lvl4pPr marL="719138" indent="-171450" algn="l" rtl="0" eaLnBrk="0" fontAlgn="base" hangingPunct="0">
      <a:spcBef>
        <a:spcPct val="30000"/>
      </a:spcBef>
      <a:spcAft>
        <a:spcPct val="0"/>
      </a:spcAft>
      <a:buFont typeface="Arial" pitchFamily="34" charset="0"/>
      <a:buChar char="•"/>
      <a:defRPr kumimoji="1" sz="1200" kern="1200">
        <a:solidFill>
          <a:schemeClr val="tx1"/>
        </a:solidFill>
        <a:latin typeface="+mn-lt"/>
        <a:ea typeface="+mn-ea"/>
        <a:cs typeface="+mn-cs"/>
      </a:defRPr>
    </a:lvl4pPr>
    <a:lvl5pPr marL="904875" indent="-171450" algn="l" rtl="0" eaLnBrk="0" fontAlgn="base" hangingPunct="0">
      <a:spcBef>
        <a:spcPct val="30000"/>
      </a:spcBef>
      <a:spcAft>
        <a:spcPct val="0"/>
      </a:spcAft>
      <a:buFont typeface="Arial" pitchFamily="34" charset="0"/>
      <a:buChar char="•"/>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番号ありコンテンツ1">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206374" y="1060450"/>
            <a:ext cx="8682132" cy="5378450"/>
          </a:xfrm>
        </p:spPr>
        <p:txBody>
          <a:bodyPr/>
          <a:lstStyle>
            <a:lvl1pPr marL="514350" marR="0" indent="-514350" algn="l" defTabSz="914400" rtl="0" eaLnBrk="1" fontAlgn="base" latinLnBrk="0" hangingPunct="0">
              <a:lnSpc>
                <a:spcPct val="100000"/>
              </a:lnSpc>
              <a:spcBef>
                <a:spcPts val="600"/>
              </a:spcBef>
              <a:spcAft>
                <a:spcPts val="600"/>
              </a:spcAft>
              <a:buClr>
                <a:srgbClr val="9F2936"/>
              </a:buClr>
              <a:buSzPct val="80000"/>
              <a:buFont typeface="+mj-lt"/>
              <a:buAutoNum type="arabicPeriod"/>
              <a:tabLst/>
              <a:defRPr spc="-100" baseline="0">
                <a:latin typeface="+mn-lt"/>
              </a:defRPr>
            </a:lvl1pPr>
            <a:lvl2pPr marL="637200" marR="0" indent="-457200" algn="l" defTabSz="914400" rtl="0" eaLnBrk="1" fontAlgn="base" latinLnBrk="0" hangingPunct="0">
              <a:lnSpc>
                <a:spcPct val="100000"/>
              </a:lnSpc>
              <a:spcBef>
                <a:spcPts val="600"/>
              </a:spcBef>
              <a:spcAft>
                <a:spcPts val="600"/>
              </a:spcAft>
              <a:buClr>
                <a:srgbClr val="9F2936"/>
              </a:buClr>
              <a:buSzPct val="80000"/>
              <a:buFont typeface="+mj-lt"/>
              <a:buAutoNum type="alphaLcPeriod"/>
              <a:tabLst/>
              <a:defRPr spc="0" baseline="0">
                <a:solidFill>
                  <a:srgbClr val="5C4522"/>
                </a:solidFill>
                <a:latin typeface="+mn-lt"/>
              </a:defRPr>
            </a:lvl2pPr>
            <a:lvl3pPr marL="774900" marR="0" indent="-342900" algn="l" defTabSz="914400" rtl="0" eaLnBrk="1" fontAlgn="base" latinLnBrk="0" hangingPunct="0">
              <a:lnSpc>
                <a:spcPct val="100000"/>
              </a:lnSpc>
              <a:spcBef>
                <a:spcPts val="300"/>
              </a:spcBef>
              <a:spcAft>
                <a:spcPts val="600"/>
              </a:spcAft>
              <a:buClr>
                <a:srgbClr val="9F2936"/>
              </a:buClr>
              <a:buSzPct val="80000"/>
              <a:buFont typeface="+mj-lt"/>
              <a:buAutoNum type="romanLcPeriod"/>
              <a:tabLst/>
              <a:defRPr sz="1600" spc="0" baseline="0">
                <a:solidFill>
                  <a:schemeClr val="accent3">
                    <a:lumMod val="50000"/>
                  </a:schemeClr>
                </a:solidFill>
                <a:latin typeface="+mn-lt"/>
              </a:defRPr>
            </a:lvl3pPr>
            <a:lvl4pPr marL="933750" marR="0" indent="-285750" algn="l" defTabSz="914400" rtl="0" eaLnBrk="1" fontAlgn="base" latinLnBrk="0" hangingPunct="0">
              <a:lnSpc>
                <a:spcPct val="100000"/>
              </a:lnSpc>
              <a:spcBef>
                <a:spcPts val="300"/>
              </a:spcBef>
              <a:spcAft>
                <a:spcPts val="600"/>
              </a:spcAft>
              <a:buClr>
                <a:srgbClr val="9F2936"/>
              </a:buClr>
              <a:buSzPct val="80000"/>
              <a:buFont typeface="Wingdings" panose="05000000000000000000" pitchFamily="2" charset="2"/>
              <a:buChar char="l"/>
              <a:tabLst/>
              <a:defRPr sz="1400" spc="0" baseline="0">
                <a:solidFill>
                  <a:schemeClr val="accent4">
                    <a:lumMod val="50000"/>
                  </a:schemeClr>
                </a:solidFill>
                <a:latin typeface="+mn-lt"/>
              </a:defRPr>
            </a:lvl4pPr>
            <a:lvl5pPr marL="933750" marR="0" indent="-285750" algn="l" defTabSz="914400" rtl="0" eaLnBrk="1" fontAlgn="base" latinLnBrk="0" hangingPunct="0">
              <a:lnSpc>
                <a:spcPct val="100000"/>
              </a:lnSpc>
              <a:spcBef>
                <a:spcPts val="300"/>
              </a:spcBef>
              <a:spcAft>
                <a:spcPts val="600"/>
              </a:spcAft>
              <a:buClr>
                <a:srgbClr val="9F2936"/>
              </a:buClr>
              <a:buSzPct val="80000"/>
              <a:buFont typeface="Wingdings" panose="05000000000000000000" pitchFamily="2" charset="2"/>
              <a:buChar char="l"/>
              <a:tabLst/>
              <a:defRPr sz="1400" spc="0" baseline="0">
                <a:solidFill>
                  <a:schemeClr val="accent5">
                    <a:lumMod val="75000"/>
                  </a:schemeClr>
                </a:solidFill>
                <a:latin typeface="+mn-lt"/>
              </a:defRPr>
            </a:lvl5pPr>
          </a:lstStyle>
          <a:p>
            <a:pPr lvl="0"/>
            <a:r>
              <a:rPr lang="ja-JP" altLang="en-US" noProof="0" smtClean="0"/>
              <a:t>マスター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endParaRPr lang="ja-JP" altLang="en-US" noProof="0" dirty="0" smtClean="0"/>
          </a:p>
        </p:txBody>
      </p:sp>
      <p:sp>
        <p:nvSpPr>
          <p:cNvPr id="7" name="Rectangle 2"/>
          <p:cNvSpPr>
            <a:spLocks noGrp="1" noChangeArrowheads="1"/>
          </p:cNvSpPr>
          <p:nvPr>
            <p:ph type="title"/>
          </p:nvPr>
        </p:nvSpPr>
        <p:spPr bwMode="auto">
          <a:xfrm>
            <a:off x="206374" y="185738"/>
            <a:ext cx="830024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ja-JP" altLang="en-US" smtClean="0"/>
              <a:t>マスター タイトルの書式設定</a:t>
            </a:r>
            <a:endParaRPr lang="ja-JP" altLang="en-US" dirty="0" smtClean="0"/>
          </a:p>
        </p:txBody>
      </p:sp>
      <p:sp>
        <p:nvSpPr>
          <p:cNvPr id="4" name="Rectangle 15"/>
          <p:cNvSpPr>
            <a:spLocks noGrp="1" noChangeArrowheads="1"/>
          </p:cNvSpPr>
          <p:nvPr>
            <p:ph type="sldNum" sz="quarter" idx="10"/>
          </p:nvPr>
        </p:nvSpPr>
        <p:spPr>
          <a:ln/>
        </p:spPr>
        <p:txBody>
          <a:bodyPr/>
          <a:lstStyle>
            <a:lvl1pPr>
              <a:defRPr/>
            </a:lvl1pPr>
          </a:lstStyle>
          <a:p>
            <a:pPr>
              <a:defRPr/>
            </a:pPr>
            <a:fld id="{6C26484F-7A4E-481C-912C-8F83B10F02A4}" type="slidenum">
              <a:rPr lang="ja-JP" altLang="en-US"/>
              <a:pPr>
                <a:defRPr/>
              </a:pPr>
              <a:t>‹#›</a:t>
            </a:fld>
            <a:endParaRPr lang="en-US" altLang="ja-JP" dirty="0"/>
          </a:p>
        </p:txBody>
      </p:sp>
      <p:sp>
        <p:nvSpPr>
          <p:cNvPr id="5" name="フッター プレースホルダー 1"/>
          <p:cNvSpPr>
            <a:spLocks noGrp="1"/>
          </p:cNvSpPr>
          <p:nvPr>
            <p:ph type="ftr" sz="quarter" idx="11"/>
          </p:nvPr>
        </p:nvSpPr>
        <p:spPr/>
        <p:txBody>
          <a:bodyPr/>
          <a:lstStyle>
            <a:lvl1pPr>
              <a:defRPr/>
            </a:lvl1pPr>
          </a:lstStyle>
          <a:p>
            <a:pPr>
              <a:defRPr/>
            </a:pPr>
            <a:r>
              <a:rPr lang="en-US" altLang="ja-JP"/>
              <a:t>ET</a:t>
            </a:r>
            <a:r>
              <a:rPr lang="ja-JP" altLang="en-US"/>
              <a:t>ロボコン技術教育資料／</a:t>
            </a:r>
            <a:r>
              <a:rPr lang="en-US" altLang="ja-JP"/>
              <a:t>ET</a:t>
            </a:r>
            <a:r>
              <a:rPr lang="ja-JP" altLang="en-US"/>
              <a:t>ロボコン東海地区実行委員会</a:t>
            </a:r>
          </a:p>
        </p:txBody>
      </p:sp>
    </p:spTree>
    <p:extLst>
      <p:ext uri="{BB962C8B-B14F-4D97-AF65-F5344CB8AC3E}">
        <p14:creationId xmlns:p14="http://schemas.microsoft.com/office/powerpoint/2010/main" val="1898802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4" name="Picture 2" descr="Z:\kuboaki\Projects\etrobo-new-教材\モデリング教育資料-2015\テキスト\ETロボコン2015ロゴ\ETロボコン2015ロゴ.png"/>
          <p:cNvPicPr>
            <a:picLocks noChangeAspect="1" noChangeArrowheads="1"/>
          </p:cNvPicPr>
          <p:nvPr/>
        </p:nvPicPr>
        <p:blipFill>
          <a:blip r:embed="rId2" cstate="print">
            <a:extLst>
              <a:ext uri="{28A0092B-C50C-407E-A947-70E740481C1C}">
                <a14:useLocalDpi xmlns:a14="http://schemas.microsoft.com/office/drawing/2010/main" val="0"/>
              </a:ext>
            </a:extLst>
          </a:blip>
          <a:srcRect b="20767"/>
          <a:stretch>
            <a:fillRect/>
          </a:stretch>
        </p:blipFill>
        <p:spPr bwMode="auto">
          <a:xfrm>
            <a:off x="6276975" y="6462713"/>
            <a:ext cx="22860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0"/>
          <p:cNvSpPr>
            <a:spLocks noChangeArrowheads="1"/>
          </p:cNvSpPr>
          <p:nvPr/>
        </p:nvSpPr>
        <p:spPr bwMode="auto">
          <a:xfrm>
            <a:off x="9067800" y="0"/>
            <a:ext cx="76200" cy="6858000"/>
          </a:xfrm>
          <a:prstGeom prst="rect">
            <a:avLst/>
          </a:prstGeom>
          <a:solidFill>
            <a:schemeClr val="accent2"/>
          </a:solidFill>
          <a:ln w="9525">
            <a:solidFill>
              <a:schemeClr val="bg2">
                <a:lumMod val="75000"/>
              </a:schemeClr>
            </a:solidFill>
            <a:miter lim="800000"/>
            <a:headEnd/>
            <a:tailEnd/>
          </a:ln>
          <a:effectLst/>
        </p:spPr>
        <p:txBody>
          <a:bodyPr wrap="none" anchor="ctr"/>
          <a:lstStyle/>
          <a:p>
            <a:pPr fontAlgn="auto">
              <a:spcBef>
                <a:spcPts val="0"/>
              </a:spcBef>
              <a:spcAft>
                <a:spcPts val="0"/>
              </a:spcAft>
              <a:defRPr/>
            </a:pPr>
            <a:endParaRPr lang="ja-JP" altLang="en-US">
              <a:latin typeface="+mj-lt"/>
              <a:cs typeface="+mn-cs"/>
            </a:endParaRPr>
          </a:p>
        </p:txBody>
      </p:sp>
      <p:pic>
        <p:nvPicPr>
          <p:cNvPr id="6" name="Picture 3" descr="C:\Documents and Settings\hiroyuki.watanabe\My Documents\UMLロボコン\2010\ロゴ\100528ETRC2010新ロゴ1.0\ETRC2010-logo\ETrobot_logo-4C-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0563" y="4413250"/>
            <a:ext cx="2800350" cy="192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875" y="2292350"/>
            <a:ext cx="7705725" cy="7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38" name="Rectangle 2"/>
          <p:cNvSpPr>
            <a:spLocks noGrp="1" noChangeArrowheads="1"/>
          </p:cNvSpPr>
          <p:nvPr>
            <p:ph type="ctrTitle"/>
          </p:nvPr>
        </p:nvSpPr>
        <p:spPr>
          <a:xfrm>
            <a:off x="777875" y="768657"/>
            <a:ext cx="7716838" cy="1470025"/>
          </a:xfrm>
        </p:spPr>
        <p:txBody>
          <a:bodyPr/>
          <a:lstStyle>
            <a:lvl1pPr algn="r">
              <a:defRPr sz="4000" baseline="0" smtClean="0">
                <a:solidFill>
                  <a:schemeClr val="accent6">
                    <a:lumMod val="50000"/>
                  </a:schemeClr>
                </a:solidFill>
                <a:latin typeface="+mj-lt"/>
              </a:defRPr>
            </a:lvl1pPr>
          </a:lstStyle>
          <a:p>
            <a:pPr lvl="0"/>
            <a:r>
              <a:rPr lang="ja-JP" altLang="en-US" noProof="0" smtClean="0"/>
              <a:t>マスター タイトルの書式設定</a:t>
            </a:r>
            <a:endParaRPr lang="ja-JP" altLang="en-US" noProof="0" dirty="0" smtClean="0"/>
          </a:p>
        </p:txBody>
      </p:sp>
      <p:sp>
        <p:nvSpPr>
          <p:cNvPr id="14339" name="Rectangle 3"/>
          <p:cNvSpPr>
            <a:spLocks noGrp="1" noChangeArrowheads="1"/>
          </p:cNvSpPr>
          <p:nvPr>
            <p:ph type="subTitle" idx="1"/>
          </p:nvPr>
        </p:nvSpPr>
        <p:spPr>
          <a:xfrm>
            <a:off x="777874" y="2552700"/>
            <a:ext cx="7705725" cy="1752600"/>
          </a:xfrm>
        </p:spPr>
        <p:txBody>
          <a:bodyPr/>
          <a:lstStyle>
            <a:lvl1pPr marL="0" indent="0" algn="r">
              <a:buFont typeface="Wingdings" pitchFamily="2" charset="2"/>
              <a:buNone/>
              <a:defRPr sz="3200" kern="1200" spc="-100" baseline="0" smtClean="0">
                <a:solidFill>
                  <a:schemeClr val="tx1">
                    <a:lumMod val="65000"/>
                    <a:lumOff val="35000"/>
                  </a:schemeClr>
                </a:solidFill>
                <a:latin typeface="+mn-lt"/>
              </a:defRPr>
            </a:lvl1pPr>
          </a:lstStyle>
          <a:p>
            <a:pPr lvl="0"/>
            <a:r>
              <a:rPr lang="ja-JP" altLang="en-US" noProof="0" smtClean="0"/>
              <a:t>マスター サブタイトルの書式設定</a:t>
            </a:r>
            <a:endParaRPr lang="ja-JP" altLang="en-US" noProof="0" dirty="0" smtClean="0"/>
          </a:p>
        </p:txBody>
      </p:sp>
      <p:sp>
        <p:nvSpPr>
          <p:cNvPr id="8" name="Rectangle 15"/>
          <p:cNvSpPr>
            <a:spLocks noGrp="1" noChangeArrowheads="1"/>
          </p:cNvSpPr>
          <p:nvPr>
            <p:ph type="sldNum" sz="quarter" idx="10"/>
          </p:nvPr>
        </p:nvSpPr>
        <p:spPr/>
        <p:txBody>
          <a:bodyPr/>
          <a:lstStyle>
            <a:lvl1pPr algn="r">
              <a:defRPr sz="1600">
                <a:solidFill>
                  <a:schemeClr val="bg1">
                    <a:lumMod val="50000"/>
                  </a:schemeClr>
                </a:solidFill>
                <a:latin typeface="+mn-lt"/>
                <a:ea typeface="ＭＳ Ｐゴシック" charset="-128"/>
                <a:cs typeface="+mn-cs"/>
              </a:defRPr>
            </a:lvl1pPr>
          </a:lstStyle>
          <a:p>
            <a:pPr>
              <a:defRPr/>
            </a:pPr>
            <a:fld id="{B1AE00C9-6584-42C3-89BF-682AAAC0D697}" type="slidenum">
              <a:rPr lang="ja-JP" altLang="en-US"/>
              <a:pPr>
                <a:defRPr/>
              </a:pPr>
              <a:t>‹#›</a:t>
            </a:fld>
            <a:endParaRPr lang="en-US" altLang="ja-JP" dirty="0"/>
          </a:p>
        </p:txBody>
      </p:sp>
      <p:sp>
        <p:nvSpPr>
          <p:cNvPr id="9" name="フッター プレースホルダー 1"/>
          <p:cNvSpPr>
            <a:spLocks noGrp="1"/>
          </p:cNvSpPr>
          <p:nvPr>
            <p:ph type="ftr" sz="quarter" idx="11"/>
          </p:nvPr>
        </p:nvSpPr>
        <p:spPr/>
        <p:txBody>
          <a:bodyPr/>
          <a:lstStyle>
            <a:lvl1pPr algn="l">
              <a:defRPr sz="1200">
                <a:solidFill>
                  <a:schemeClr val="bg1">
                    <a:lumMod val="50000"/>
                  </a:schemeClr>
                </a:solidFill>
                <a:latin typeface="+mn-lt"/>
              </a:defRPr>
            </a:lvl1pPr>
          </a:lstStyle>
          <a:p>
            <a:pPr>
              <a:defRPr/>
            </a:pPr>
            <a:r>
              <a:rPr lang="en-US" altLang="ja-JP"/>
              <a:t>ET</a:t>
            </a:r>
            <a:r>
              <a:rPr lang="ja-JP" altLang="en-US"/>
              <a:t>ロボコン技術教育資料／</a:t>
            </a:r>
            <a:r>
              <a:rPr lang="en-US" altLang="ja-JP"/>
              <a:t>ET</a:t>
            </a:r>
            <a:r>
              <a:rPr lang="ja-JP" altLang="en-US"/>
              <a:t>ロボコン東海地区実行委員会</a:t>
            </a:r>
          </a:p>
        </p:txBody>
      </p:sp>
    </p:spTree>
    <p:extLst>
      <p:ext uri="{BB962C8B-B14F-4D97-AF65-F5344CB8AC3E}">
        <p14:creationId xmlns:p14="http://schemas.microsoft.com/office/powerpoint/2010/main" val="3680231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見出し スライド">
    <p:spTree>
      <p:nvGrpSpPr>
        <p:cNvPr id="1" name=""/>
        <p:cNvGrpSpPr/>
        <p:nvPr/>
      </p:nvGrpSpPr>
      <p:grpSpPr>
        <a:xfrm>
          <a:off x="0" y="0"/>
          <a:ext cx="0" cy="0"/>
          <a:chOff x="0" y="0"/>
          <a:chExt cx="0" cy="0"/>
        </a:xfrm>
      </p:grpSpPr>
      <p:pic>
        <p:nvPicPr>
          <p:cNvPr id="4" name="Picture 2" descr="Z:\kuboaki\Projects\etrobo-new-教材\モデリング教育資料-2015\テキスト\ETロボコン2015ロゴ\ETロボコン2015ロゴ.png"/>
          <p:cNvPicPr>
            <a:picLocks noChangeAspect="1" noChangeArrowheads="1"/>
          </p:cNvPicPr>
          <p:nvPr/>
        </p:nvPicPr>
        <p:blipFill>
          <a:blip r:embed="rId2" cstate="print">
            <a:extLst>
              <a:ext uri="{28A0092B-C50C-407E-A947-70E740481C1C}">
                <a14:useLocalDpi xmlns:a14="http://schemas.microsoft.com/office/drawing/2010/main" val="0"/>
              </a:ext>
            </a:extLst>
          </a:blip>
          <a:srcRect b="20767"/>
          <a:stretch>
            <a:fillRect/>
          </a:stretch>
        </p:blipFill>
        <p:spPr bwMode="auto">
          <a:xfrm>
            <a:off x="6276975" y="6462713"/>
            <a:ext cx="22860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0"/>
          <p:cNvSpPr>
            <a:spLocks noChangeArrowheads="1"/>
          </p:cNvSpPr>
          <p:nvPr/>
        </p:nvSpPr>
        <p:spPr bwMode="auto">
          <a:xfrm>
            <a:off x="9067800" y="0"/>
            <a:ext cx="76200" cy="6858000"/>
          </a:xfrm>
          <a:prstGeom prst="rect">
            <a:avLst/>
          </a:prstGeom>
          <a:solidFill>
            <a:schemeClr val="accent2"/>
          </a:solidFill>
          <a:ln w="9525">
            <a:solidFill>
              <a:schemeClr val="bg2">
                <a:lumMod val="75000"/>
              </a:schemeClr>
            </a:solidFill>
            <a:miter lim="800000"/>
            <a:headEnd/>
            <a:tailEnd/>
          </a:ln>
          <a:effectLst/>
        </p:spPr>
        <p:txBody>
          <a:bodyPr wrap="none" anchor="ctr"/>
          <a:lstStyle/>
          <a:p>
            <a:pPr fontAlgn="auto">
              <a:spcBef>
                <a:spcPts val="0"/>
              </a:spcBef>
              <a:spcAft>
                <a:spcPts val="0"/>
              </a:spcAft>
              <a:defRPr/>
            </a:pPr>
            <a:endParaRPr lang="ja-JP" altLang="en-US">
              <a:latin typeface="+mj-lt"/>
              <a:cs typeface="+mn-cs"/>
            </a:endParaRPr>
          </a:p>
        </p:txBody>
      </p:sp>
      <p:sp>
        <p:nvSpPr>
          <p:cNvPr id="6" name="角丸四角形 5"/>
          <p:cNvSpPr/>
          <p:nvPr/>
        </p:nvSpPr>
        <p:spPr>
          <a:xfrm>
            <a:off x="790575" y="2965450"/>
            <a:ext cx="7704138" cy="71438"/>
          </a:xfrm>
          <a:prstGeom prst="roundRect">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pic>
        <p:nvPicPr>
          <p:cNvPr id="7" name="Picture 3" descr="C:\Documents and Settings\hiroyuki.watanabe\My Documents\UMLロボコン\2010\ロゴ\100528ETRC2010新ロゴ1.0\ETRC2010-logo\ETrobot_logo-4C-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67663" y="128588"/>
            <a:ext cx="1077912"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タイトル 1"/>
          <p:cNvSpPr>
            <a:spLocks noGrp="1"/>
          </p:cNvSpPr>
          <p:nvPr>
            <p:ph type="title"/>
          </p:nvPr>
        </p:nvSpPr>
        <p:spPr>
          <a:xfrm>
            <a:off x="790575" y="3194065"/>
            <a:ext cx="7704138" cy="1362075"/>
          </a:xfrm>
        </p:spPr>
        <p:txBody>
          <a:bodyPr anchor="t"/>
          <a:lstStyle>
            <a:lvl1pPr marL="534988" indent="-534988" algn="l">
              <a:buFont typeface="+mj-lt"/>
              <a:buNone/>
              <a:defRPr sz="3600" b="0" cap="all" baseline="0">
                <a:solidFill>
                  <a:schemeClr val="accent6">
                    <a:lumMod val="50000"/>
                  </a:schemeClr>
                </a:solidFill>
              </a:defRPr>
            </a:lvl1pPr>
          </a:lstStyle>
          <a:p>
            <a:r>
              <a:rPr lang="ja-JP" altLang="en-US" smtClean="0"/>
              <a:t>マスター タイトルの書式設定</a:t>
            </a:r>
            <a:endParaRPr lang="ja-JP" altLang="en-US" dirty="0"/>
          </a:p>
        </p:txBody>
      </p:sp>
      <p:sp>
        <p:nvSpPr>
          <p:cNvPr id="11" name="テキスト プレースホルダ 2"/>
          <p:cNvSpPr>
            <a:spLocks noGrp="1"/>
          </p:cNvSpPr>
          <p:nvPr>
            <p:ph type="body" idx="1"/>
          </p:nvPr>
        </p:nvSpPr>
        <p:spPr>
          <a:xfrm>
            <a:off x="2774023" y="955498"/>
            <a:ext cx="5720690" cy="1814574"/>
          </a:xfrm>
        </p:spPr>
        <p:txBody>
          <a:bodyPr anchor="b">
            <a:noAutofit/>
          </a:bodyPr>
          <a:lstStyle>
            <a:lvl1pPr marL="342900" indent="-342900">
              <a:spcBef>
                <a:spcPts val="300"/>
              </a:spcBef>
              <a:spcAft>
                <a:spcPts val="300"/>
              </a:spcAft>
              <a:buFont typeface="Arial" panose="020B0604020202020204" pitchFamily="34" charset="0"/>
              <a:buChar char="•"/>
              <a:defRPr sz="2000" baseline="0">
                <a:solidFill>
                  <a:schemeClr val="tx1">
                    <a:lumMod val="65000"/>
                    <a:lumOff val="35000"/>
                  </a:schemeClr>
                </a:solidFill>
                <a:latin typeface="+mn-lt"/>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8" name="Rectangle 15"/>
          <p:cNvSpPr>
            <a:spLocks noGrp="1" noChangeArrowheads="1"/>
          </p:cNvSpPr>
          <p:nvPr>
            <p:ph type="sldNum" sz="quarter" idx="10"/>
          </p:nvPr>
        </p:nvSpPr>
        <p:spPr/>
        <p:txBody>
          <a:bodyPr/>
          <a:lstStyle>
            <a:lvl1pPr algn="r">
              <a:defRPr sz="1600">
                <a:solidFill>
                  <a:schemeClr val="bg1">
                    <a:lumMod val="50000"/>
                  </a:schemeClr>
                </a:solidFill>
                <a:latin typeface="+mn-lt"/>
                <a:ea typeface="ＭＳ Ｐゴシック" charset="-128"/>
                <a:cs typeface="+mn-cs"/>
              </a:defRPr>
            </a:lvl1pPr>
          </a:lstStyle>
          <a:p>
            <a:pPr>
              <a:defRPr/>
            </a:pPr>
            <a:fld id="{6D38E539-9195-43A9-B9C0-505F06152123}" type="slidenum">
              <a:rPr lang="ja-JP" altLang="en-US"/>
              <a:pPr>
                <a:defRPr/>
              </a:pPr>
              <a:t>‹#›</a:t>
            </a:fld>
            <a:endParaRPr lang="en-US" altLang="ja-JP" dirty="0"/>
          </a:p>
        </p:txBody>
      </p:sp>
      <p:sp>
        <p:nvSpPr>
          <p:cNvPr id="9" name="フッター プレースホルダー 1"/>
          <p:cNvSpPr>
            <a:spLocks noGrp="1"/>
          </p:cNvSpPr>
          <p:nvPr>
            <p:ph type="ftr" sz="quarter" idx="11"/>
          </p:nvPr>
        </p:nvSpPr>
        <p:spPr/>
        <p:txBody>
          <a:bodyPr/>
          <a:lstStyle>
            <a:lvl1pPr algn="l">
              <a:defRPr sz="1200">
                <a:solidFill>
                  <a:schemeClr val="bg1">
                    <a:lumMod val="50000"/>
                  </a:schemeClr>
                </a:solidFill>
                <a:latin typeface="+mn-lt"/>
              </a:defRPr>
            </a:lvl1pPr>
          </a:lstStyle>
          <a:p>
            <a:pPr>
              <a:defRPr/>
            </a:pPr>
            <a:r>
              <a:rPr lang="en-US" altLang="ja-JP"/>
              <a:t>ET</a:t>
            </a:r>
            <a:r>
              <a:rPr lang="ja-JP" altLang="en-US"/>
              <a:t>ロボコン技術教育資料／</a:t>
            </a:r>
            <a:r>
              <a:rPr lang="en-US" altLang="ja-JP"/>
              <a:t>ET</a:t>
            </a:r>
            <a:r>
              <a:rPr lang="ja-JP" altLang="en-US"/>
              <a:t>ロボコン東海地区実行委員会</a:t>
            </a:r>
          </a:p>
        </p:txBody>
      </p:sp>
    </p:spTree>
    <p:extLst>
      <p:ext uri="{BB962C8B-B14F-4D97-AF65-F5344CB8AC3E}">
        <p14:creationId xmlns:p14="http://schemas.microsoft.com/office/powerpoint/2010/main" val="23652734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タイトルとコンテンツ">
    <p:spTree>
      <p:nvGrpSpPr>
        <p:cNvPr id="1" name=""/>
        <p:cNvGrpSpPr/>
        <p:nvPr/>
      </p:nvGrpSpPr>
      <p:grpSpPr>
        <a:xfrm>
          <a:off x="0" y="0"/>
          <a:ext cx="0" cy="0"/>
          <a:chOff x="0" y="0"/>
          <a:chExt cx="0" cy="0"/>
        </a:xfrm>
      </p:grpSpPr>
      <p:sp>
        <p:nvSpPr>
          <p:cNvPr id="4" name="角丸四角形 3"/>
          <p:cNvSpPr/>
          <p:nvPr/>
        </p:nvSpPr>
        <p:spPr>
          <a:xfrm>
            <a:off x="206375" y="871538"/>
            <a:ext cx="7704138" cy="71437"/>
          </a:xfrm>
          <a:prstGeom prst="roundRect">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2" name="タイトル 1"/>
          <p:cNvSpPr>
            <a:spLocks noGrp="1"/>
          </p:cNvSpPr>
          <p:nvPr>
            <p:ph type="title"/>
          </p:nvPr>
        </p:nvSpPr>
        <p:spPr>
          <a:xfrm>
            <a:off x="206375" y="185738"/>
            <a:ext cx="7683500" cy="657225"/>
          </a:xfrm>
        </p:spPr>
        <p:txBody>
          <a:bodyPr/>
          <a:lstStyle/>
          <a:p>
            <a:r>
              <a:rPr lang="ja-JP" altLang="en-US" smtClean="0"/>
              <a:t>マスター タイトルの書式設定</a:t>
            </a:r>
            <a:endParaRPr lang="ja-JP" altLang="en-US"/>
          </a:p>
        </p:txBody>
      </p:sp>
      <p:sp>
        <p:nvSpPr>
          <p:cNvPr id="3" name="コンテンツ プレースホルダ 2"/>
          <p:cNvSpPr>
            <a:spLocks noGrp="1"/>
          </p:cNvSpPr>
          <p:nvPr>
            <p:ph idx="1"/>
          </p:nvPr>
        </p:nvSpPr>
        <p:spPr>
          <a:xfrm>
            <a:off x="206375" y="1060450"/>
            <a:ext cx="8794750" cy="5378450"/>
          </a:xfrm>
        </p:spPr>
        <p:txBody>
          <a:bodyPr/>
          <a:lstStyle>
            <a:lvl1pPr>
              <a:defRPr sz="2400"/>
            </a:lvl1pPr>
            <a:lvl2pPr>
              <a:defRPr sz="2000"/>
            </a:lvl2pPr>
            <a:lvl3pPr>
              <a:defRPr sz="1800"/>
            </a:lvl3pPr>
            <a:lvl4pPr>
              <a:defRPr sz="1600"/>
            </a:lvl4pPr>
            <a:lvl5pPr>
              <a:defRPr sz="160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dirty="0"/>
          </a:p>
        </p:txBody>
      </p:sp>
      <p:sp>
        <p:nvSpPr>
          <p:cNvPr id="5" name="Rectangle 15"/>
          <p:cNvSpPr>
            <a:spLocks noGrp="1" noChangeArrowheads="1"/>
          </p:cNvSpPr>
          <p:nvPr>
            <p:ph type="sldNum" sz="quarter" idx="10"/>
          </p:nvPr>
        </p:nvSpPr>
        <p:spPr/>
        <p:txBody>
          <a:bodyPr/>
          <a:lstStyle>
            <a:lvl1pPr algn="r">
              <a:defRPr sz="1400">
                <a:solidFill>
                  <a:srgbClr val="7F7F7F"/>
                </a:solidFill>
                <a:latin typeface="ＭＳ Ｐゴシック" charset="-128"/>
              </a:defRPr>
            </a:lvl1pPr>
          </a:lstStyle>
          <a:p>
            <a:pPr>
              <a:defRPr/>
            </a:pPr>
            <a:fld id="{CBEA2259-64FB-4A21-B987-A7DEC9C2828B}" type="slidenum">
              <a:rPr lang="ja-JP" altLang="en-US"/>
              <a:pPr>
                <a:defRPr/>
              </a:pPr>
              <a:t>‹#›</a:t>
            </a:fld>
            <a:endParaRPr lang="en-US" altLang="ja-JP"/>
          </a:p>
        </p:txBody>
      </p:sp>
      <p:sp>
        <p:nvSpPr>
          <p:cNvPr id="6" name="フッター プレースホルダー 1"/>
          <p:cNvSpPr>
            <a:spLocks noGrp="1"/>
          </p:cNvSpPr>
          <p:nvPr>
            <p:ph type="ftr" sz="quarter" idx="11"/>
          </p:nvPr>
        </p:nvSpPr>
        <p:spPr/>
        <p:txBody>
          <a:bodyPr/>
          <a:lstStyle>
            <a:lvl1pPr algn="l">
              <a:defRPr sz="1200">
                <a:solidFill>
                  <a:schemeClr val="bg1">
                    <a:lumMod val="50000"/>
                  </a:schemeClr>
                </a:solidFill>
                <a:latin typeface="+mn-lt"/>
              </a:defRPr>
            </a:lvl1pPr>
          </a:lstStyle>
          <a:p>
            <a:pPr>
              <a:defRPr/>
            </a:pPr>
            <a:r>
              <a:rPr lang="en-US" altLang="ja-JP"/>
              <a:t>ET</a:t>
            </a:r>
            <a:r>
              <a:rPr lang="ja-JP" altLang="en-US"/>
              <a:t>ロボコン技術教育資料／</a:t>
            </a:r>
            <a:r>
              <a:rPr lang="en-US" altLang="ja-JP"/>
              <a:t>ET</a:t>
            </a:r>
            <a:r>
              <a:rPr lang="ja-JP" altLang="en-US"/>
              <a:t>ロボコン東海地区実行委員会</a:t>
            </a:r>
          </a:p>
        </p:txBody>
      </p:sp>
    </p:spTree>
    <p:extLst>
      <p:ext uri="{BB962C8B-B14F-4D97-AF65-F5344CB8AC3E}">
        <p14:creationId xmlns:p14="http://schemas.microsoft.com/office/powerpoint/2010/main" val="3540127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番号ありコンテンツ2">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206374" y="1060450"/>
            <a:ext cx="8682132" cy="5378450"/>
          </a:xfrm>
        </p:spPr>
        <p:txBody>
          <a:bodyPr/>
          <a:lstStyle>
            <a:lvl1pPr marL="457200" marR="0" indent="-457200" algn="l" defTabSz="914400" rtl="0" eaLnBrk="1" fontAlgn="base" latinLnBrk="0" hangingPunct="0">
              <a:lnSpc>
                <a:spcPct val="100000"/>
              </a:lnSpc>
              <a:spcBef>
                <a:spcPts val="600"/>
              </a:spcBef>
              <a:spcAft>
                <a:spcPts val="600"/>
              </a:spcAft>
              <a:buClr>
                <a:srgbClr val="9F2936"/>
              </a:buClr>
              <a:buSzPct val="80000"/>
              <a:buFont typeface="Wingdings" panose="05000000000000000000" pitchFamily="2" charset="2"/>
              <a:buChar char="n"/>
              <a:tabLst/>
              <a:defRPr spc="-100" baseline="0">
                <a:latin typeface="+mn-lt"/>
              </a:defRPr>
            </a:lvl1pPr>
            <a:lvl2pPr marL="637200" marR="0" indent="-457200" algn="l" defTabSz="914400" rtl="0" eaLnBrk="1" fontAlgn="base" latinLnBrk="0" hangingPunct="0">
              <a:lnSpc>
                <a:spcPct val="100000"/>
              </a:lnSpc>
              <a:spcBef>
                <a:spcPts val="600"/>
              </a:spcBef>
              <a:spcAft>
                <a:spcPts val="600"/>
              </a:spcAft>
              <a:buClr>
                <a:srgbClr val="9F2936"/>
              </a:buClr>
              <a:buSzPct val="80000"/>
              <a:buFont typeface="+mj-lt"/>
              <a:buAutoNum type="arabicPeriod"/>
              <a:tabLst/>
              <a:defRPr spc="0" baseline="0">
                <a:solidFill>
                  <a:srgbClr val="5C4522"/>
                </a:solidFill>
                <a:latin typeface="+mn-lt"/>
              </a:defRPr>
            </a:lvl2pPr>
            <a:lvl3pPr marL="774900" marR="0" indent="-342900" algn="l" defTabSz="914400" rtl="0" eaLnBrk="1" fontAlgn="base" latinLnBrk="0" hangingPunct="0">
              <a:lnSpc>
                <a:spcPct val="100000"/>
              </a:lnSpc>
              <a:spcBef>
                <a:spcPts val="300"/>
              </a:spcBef>
              <a:spcAft>
                <a:spcPts val="600"/>
              </a:spcAft>
              <a:buClr>
                <a:srgbClr val="9F2936"/>
              </a:buClr>
              <a:buSzPct val="80000"/>
              <a:buFont typeface="+mj-lt"/>
              <a:buAutoNum type="alphaLcPeriod"/>
              <a:tabLst/>
              <a:defRPr sz="1600" spc="0" baseline="0">
                <a:solidFill>
                  <a:schemeClr val="accent3">
                    <a:lumMod val="50000"/>
                  </a:schemeClr>
                </a:solidFill>
                <a:latin typeface="+mn-lt"/>
              </a:defRPr>
            </a:lvl3pPr>
            <a:lvl4pPr marL="933750" marR="0" indent="-285750" algn="l" defTabSz="914400" rtl="0" eaLnBrk="1" fontAlgn="base" latinLnBrk="0" hangingPunct="0">
              <a:lnSpc>
                <a:spcPct val="100000"/>
              </a:lnSpc>
              <a:spcBef>
                <a:spcPts val="300"/>
              </a:spcBef>
              <a:spcAft>
                <a:spcPts val="600"/>
              </a:spcAft>
              <a:buClr>
                <a:srgbClr val="9F2936"/>
              </a:buClr>
              <a:buSzPct val="80000"/>
              <a:buFont typeface="Wingdings" panose="05000000000000000000" pitchFamily="2" charset="2"/>
              <a:buChar char="l"/>
              <a:tabLst/>
              <a:defRPr sz="1400" spc="0" baseline="0">
                <a:solidFill>
                  <a:schemeClr val="accent4">
                    <a:lumMod val="50000"/>
                  </a:schemeClr>
                </a:solidFill>
                <a:latin typeface="+mn-lt"/>
              </a:defRPr>
            </a:lvl4pPr>
            <a:lvl5pPr marL="933750" marR="0" indent="-285750" algn="l" defTabSz="914400" rtl="0" eaLnBrk="1" fontAlgn="base" latinLnBrk="0" hangingPunct="0">
              <a:lnSpc>
                <a:spcPct val="100000"/>
              </a:lnSpc>
              <a:spcBef>
                <a:spcPts val="300"/>
              </a:spcBef>
              <a:spcAft>
                <a:spcPts val="600"/>
              </a:spcAft>
              <a:buClr>
                <a:srgbClr val="9F2936"/>
              </a:buClr>
              <a:buSzPct val="80000"/>
              <a:buFont typeface="Wingdings" panose="05000000000000000000" pitchFamily="2" charset="2"/>
              <a:buChar char="l"/>
              <a:tabLst/>
              <a:defRPr sz="1400" spc="0" baseline="0">
                <a:solidFill>
                  <a:schemeClr val="accent5">
                    <a:lumMod val="75000"/>
                  </a:schemeClr>
                </a:solidFill>
                <a:latin typeface="+mn-lt"/>
              </a:defRPr>
            </a:lvl5pPr>
          </a:lstStyle>
          <a:p>
            <a:pPr lvl="0"/>
            <a:r>
              <a:rPr lang="ja-JP" altLang="en-US" noProof="0" smtClean="0"/>
              <a:t>マスター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endParaRPr lang="ja-JP" altLang="en-US" noProof="0" dirty="0" smtClean="0"/>
          </a:p>
        </p:txBody>
      </p:sp>
      <p:sp>
        <p:nvSpPr>
          <p:cNvPr id="7" name="Rectangle 2"/>
          <p:cNvSpPr>
            <a:spLocks noGrp="1" noChangeArrowheads="1"/>
          </p:cNvSpPr>
          <p:nvPr>
            <p:ph type="title"/>
          </p:nvPr>
        </p:nvSpPr>
        <p:spPr bwMode="auto">
          <a:xfrm>
            <a:off x="206374" y="185738"/>
            <a:ext cx="830024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ja-JP" altLang="en-US" smtClean="0"/>
              <a:t>マスター タイトルの書式設定</a:t>
            </a:r>
            <a:endParaRPr lang="ja-JP" altLang="en-US" dirty="0" smtClean="0"/>
          </a:p>
        </p:txBody>
      </p:sp>
      <p:sp>
        <p:nvSpPr>
          <p:cNvPr id="4" name="Rectangle 15"/>
          <p:cNvSpPr>
            <a:spLocks noGrp="1" noChangeArrowheads="1"/>
          </p:cNvSpPr>
          <p:nvPr>
            <p:ph type="sldNum" sz="quarter" idx="10"/>
          </p:nvPr>
        </p:nvSpPr>
        <p:spPr>
          <a:ln/>
        </p:spPr>
        <p:txBody>
          <a:bodyPr/>
          <a:lstStyle>
            <a:lvl1pPr>
              <a:defRPr/>
            </a:lvl1pPr>
          </a:lstStyle>
          <a:p>
            <a:pPr>
              <a:defRPr/>
            </a:pPr>
            <a:fld id="{4C3526A1-9029-407E-8F56-366D1DDF123E}" type="slidenum">
              <a:rPr lang="ja-JP" altLang="en-US"/>
              <a:pPr>
                <a:defRPr/>
              </a:pPr>
              <a:t>‹#›</a:t>
            </a:fld>
            <a:endParaRPr lang="en-US" altLang="ja-JP" dirty="0"/>
          </a:p>
        </p:txBody>
      </p:sp>
      <p:sp>
        <p:nvSpPr>
          <p:cNvPr id="5" name="フッター プレースホルダー 1"/>
          <p:cNvSpPr>
            <a:spLocks noGrp="1"/>
          </p:cNvSpPr>
          <p:nvPr>
            <p:ph type="ftr" sz="quarter" idx="11"/>
          </p:nvPr>
        </p:nvSpPr>
        <p:spPr/>
        <p:txBody>
          <a:bodyPr/>
          <a:lstStyle>
            <a:lvl1pPr>
              <a:defRPr/>
            </a:lvl1pPr>
          </a:lstStyle>
          <a:p>
            <a:pPr>
              <a:defRPr/>
            </a:pPr>
            <a:r>
              <a:rPr lang="en-US" altLang="ja-JP"/>
              <a:t>ET</a:t>
            </a:r>
            <a:r>
              <a:rPr lang="ja-JP" altLang="en-US"/>
              <a:t>ロボコン技術教育資料／</a:t>
            </a:r>
            <a:r>
              <a:rPr lang="en-US" altLang="ja-JP"/>
              <a:t>ET</a:t>
            </a:r>
            <a:r>
              <a:rPr lang="ja-JP" altLang="en-US"/>
              <a:t>ロボコン東海地区実行委員会</a:t>
            </a:r>
          </a:p>
        </p:txBody>
      </p:sp>
    </p:spTree>
    <p:extLst>
      <p:ext uri="{BB962C8B-B14F-4D97-AF65-F5344CB8AC3E}">
        <p14:creationId xmlns:p14="http://schemas.microsoft.com/office/powerpoint/2010/main" val="1956155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0_番号なしコンテンツ1">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206374" y="1060450"/>
            <a:ext cx="8682132" cy="5378450"/>
          </a:xfrm>
        </p:spPr>
        <p:txBody>
          <a:bodyPr/>
          <a:lstStyle>
            <a:lvl1pPr marL="360000" marR="0" indent="-360000" algn="l" defTabSz="914400" rtl="0" eaLnBrk="1" fontAlgn="base" latinLnBrk="0" hangingPunct="0">
              <a:lnSpc>
                <a:spcPct val="100000"/>
              </a:lnSpc>
              <a:spcBef>
                <a:spcPts val="600"/>
              </a:spcBef>
              <a:spcAft>
                <a:spcPts val="600"/>
              </a:spcAft>
              <a:buClr>
                <a:srgbClr val="9F2936"/>
              </a:buClr>
              <a:buSzPct val="80000"/>
              <a:buFont typeface="Wingdings" pitchFamily="2" charset="2"/>
              <a:buChar char="n"/>
              <a:tabLst/>
              <a:defRPr baseline="0">
                <a:latin typeface="+mn-lt"/>
              </a:defRPr>
            </a:lvl1pPr>
            <a:lvl2pPr marL="540000" marR="0" indent="-360000" algn="l" defTabSz="914400" rtl="0" eaLnBrk="1" fontAlgn="base" latinLnBrk="0" hangingPunct="0">
              <a:lnSpc>
                <a:spcPct val="100000"/>
              </a:lnSpc>
              <a:spcBef>
                <a:spcPts val="600"/>
              </a:spcBef>
              <a:spcAft>
                <a:spcPts val="600"/>
              </a:spcAft>
              <a:buClr>
                <a:srgbClr val="9F2936"/>
              </a:buClr>
              <a:buSzPct val="80000"/>
              <a:buFont typeface="Wingdings" pitchFamily="2" charset="2"/>
              <a:buChar char="l"/>
              <a:tabLst/>
              <a:defRPr baseline="0">
                <a:solidFill>
                  <a:srgbClr val="5C4522"/>
                </a:solidFill>
                <a:latin typeface="+mn-lt"/>
              </a:defRPr>
            </a:lvl2pPr>
            <a:lvl3pPr marL="720000" marR="0" indent="-288000" algn="l" defTabSz="914400" rtl="0" eaLnBrk="1" fontAlgn="base" latinLnBrk="0" hangingPunct="0">
              <a:lnSpc>
                <a:spcPct val="100000"/>
              </a:lnSpc>
              <a:spcBef>
                <a:spcPts val="300"/>
              </a:spcBef>
              <a:spcAft>
                <a:spcPts val="600"/>
              </a:spcAft>
              <a:buClr>
                <a:srgbClr val="9F2936"/>
              </a:buClr>
              <a:buSzPct val="60000"/>
              <a:buFont typeface="Wingdings" pitchFamily="2" charset="2"/>
              <a:buChar char="u"/>
              <a:tabLst/>
              <a:defRPr baseline="0">
                <a:solidFill>
                  <a:schemeClr val="accent3">
                    <a:lumMod val="50000"/>
                  </a:schemeClr>
                </a:solidFill>
                <a:latin typeface="+mn-lt"/>
              </a:defRPr>
            </a:lvl3pPr>
            <a:lvl4pPr marL="900000" marR="0" indent="-252000" algn="l" defTabSz="914400" rtl="0" eaLnBrk="1" fontAlgn="base" latinLnBrk="0" hangingPunct="0">
              <a:lnSpc>
                <a:spcPct val="100000"/>
              </a:lnSpc>
              <a:spcBef>
                <a:spcPts val="300"/>
              </a:spcBef>
              <a:spcAft>
                <a:spcPts val="600"/>
              </a:spcAft>
              <a:buClr>
                <a:srgbClr val="9F2936"/>
              </a:buClr>
              <a:buSzPct val="60000"/>
              <a:buFont typeface="Wingdings" pitchFamily="2" charset="2"/>
              <a:buChar char="l"/>
              <a:tabLst/>
              <a:defRPr baseline="0">
                <a:solidFill>
                  <a:schemeClr val="accent4">
                    <a:lumMod val="50000"/>
                  </a:schemeClr>
                </a:solidFill>
                <a:latin typeface="+mn-lt"/>
              </a:defRPr>
            </a:lvl4pPr>
            <a:lvl5pPr marL="900000" marR="0" indent="-252000" algn="l" defTabSz="914400" rtl="0" eaLnBrk="1" fontAlgn="base" latinLnBrk="0" hangingPunct="0">
              <a:lnSpc>
                <a:spcPct val="100000"/>
              </a:lnSpc>
              <a:spcBef>
                <a:spcPts val="300"/>
              </a:spcBef>
              <a:spcAft>
                <a:spcPts val="600"/>
              </a:spcAft>
              <a:buClr>
                <a:srgbClr val="9F2936"/>
              </a:buClr>
              <a:buSzPct val="60000"/>
              <a:buFont typeface="Wingdings" panose="05000000000000000000" pitchFamily="2" charset="2"/>
              <a:buChar char="u"/>
              <a:tabLst/>
              <a:defRPr baseline="0">
                <a:solidFill>
                  <a:schemeClr val="accent5">
                    <a:lumMod val="75000"/>
                  </a:schemeClr>
                </a:solidFill>
                <a:latin typeface="+mn-lt"/>
              </a:defRPr>
            </a:lvl5pPr>
          </a:lstStyle>
          <a:p>
            <a:pPr lvl="0"/>
            <a:r>
              <a:rPr lang="ja-JP" altLang="en-US" noProof="0" smtClean="0"/>
              <a:t>マスター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endParaRPr lang="ja-JP" altLang="en-US" noProof="0" dirty="0" smtClean="0"/>
          </a:p>
        </p:txBody>
      </p:sp>
      <p:sp>
        <p:nvSpPr>
          <p:cNvPr id="7" name="Rectangle 2"/>
          <p:cNvSpPr>
            <a:spLocks noGrp="1" noChangeArrowheads="1"/>
          </p:cNvSpPr>
          <p:nvPr>
            <p:ph type="title"/>
          </p:nvPr>
        </p:nvSpPr>
        <p:spPr bwMode="auto">
          <a:xfrm>
            <a:off x="206374" y="185738"/>
            <a:ext cx="830024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ja-JP" altLang="en-US" smtClean="0"/>
              <a:t>マスター タイトルの書式設定</a:t>
            </a:r>
            <a:endParaRPr lang="ja-JP" altLang="en-US" dirty="0" smtClean="0"/>
          </a:p>
        </p:txBody>
      </p:sp>
      <p:sp>
        <p:nvSpPr>
          <p:cNvPr id="4" name="Rectangle 15"/>
          <p:cNvSpPr>
            <a:spLocks noGrp="1" noChangeArrowheads="1"/>
          </p:cNvSpPr>
          <p:nvPr>
            <p:ph type="sldNum" sz="quarter" idx="10"/>
          </p:nvPr>
        </p:nvSpPr>
        <p:spPr>
          <a:ln/>
        </p:spPr>
        <p:txBody>
          <a:bodyPr/>
          <a:lstStyle>
            <a:lvl1pPr>
              <a:defRPr/>
            </a:lvl1pPr>
          </a:lstStyle>
          <a:p>
            <a:pPr>
              <a:defRPr/>
            </a:pPr>
            <a:fld id="{A2AA295E-FA8B-4F81-949F-73E39187F83C}" type="slidenum">
              <a:rPr lang="ja-JP" altLang="en-US"/>
              <a:pPr>
                <a:defRPr/>
              </a:pPr>
              <a:t>‹#›</a:t>
            </a:fld>
            <a:endParaRPr lang="en-US" altLang="ja-JP" dirty="0"/>
          </a:p>
        </p:txBody>
      </p:sp>
      <p:sp>
        <p:nvSpPr>
          <p:cNvPr id="5" name="フッター プレースホルダー 1"/>
          <p:cNvSpPr>
            <a:spLocks noGrp="1"/>
          </p:cNvSpPr>
          <p:nvPr>
            <p:ph type="ftr" sz="quarter" idx="11"/>
          </p:nvPr>
        </p:nvSpPr>
        <p:spPr/>
        <p:txBody>
          <a:bodyPr/>
          <a:lstStyle>
            <a:lvl1pPr>
              <a:defRPr/>
            </a:lvl1pPr>
          </a:lstStyle>
          <a:p>
            <a:pPr>
              <a:defRPr/>
            </a:pPr>
            <a:r>
              <a:rPr lang="en-US" altLang="ja-JP"/>
              <a:t>ET</a:t>
            </a:r>
            <a:r>
              <a:rPr lang="ja-JP" altLang="en-US"/>
              <a:t>ロボコン技術教育資料／</a:t>
            </a:r>
            <a:r>
              <a:rPr lang="en-US" altLang="ja-JP"/>
              <a:t>ET</a:t>
            </a:r>
            <a:r>
              <a:rPr lang="ja-JP" altLang="en-US"/>
              <a:t>ロボコン東海地区実行委員会</a:t>
            </a:r>
          </a:p>
        </p:txBody>
      </p:sp>
    </p:spTree>
    <p:extLst>
      <p:ext uri="{BB962C8B-B14F-4D97-AF65-F5344CB8AC3E}">
        <p14:creationId xmlns:p14="http://schemas.microsoft.com/office/powerpoint/2010/main" val="3457582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番号なしコンテンツ3">
    <p:spTree>
      <p:nvGrpSpPr>
        <p:cNvPr id="1" name=""/>
        <p:cNvGrpSpPr/>
        <p:nvPr/>
      </p:nvGrpSpPr>
      <p:grpSpPr>
        <a:xfrm>
          <a:off x="0" y="0"/>
          <a:ext cx="0" cy="0"/>
          <a:chOff x="0" y="0"/>
          <a:chExt cx="0" cy="0"/>
        </a:xfrm>
      </p:grpSpPr>
      <p:sp>
        <p:nvSpPr>
          <p:cNvPr id="7" name="コンテンツ プレースホルダー 6"/>
          <p:cNvSpPr>
            <a:spLocks noGrp="1"/>
          </p:cNvSpPr>
          <p:nvPr>
            <p:ph sz="quarter" idx="10"/>
          </p:nvPr>
        </p:nvSpPr>
        <p:spPr>
          <a:xfrm>
            <a:off x="205200" y="1062000"/>
            <a:ext cx="8683200" cy="5378400"/>
          </a:xfrm>
        </p:spPr>
        <p:txBody>
          <a:bodyPr/>
          <a:lstStyle>
            <a:lvl1pPr>
              <a:spcBef>
                <a:spcPts val="400"/>
              </a:spcBef>
              <a:spcAft>
                <a:spcPts val="400"/>
              </a:spcAft>
              <a:defRPr sz="2400"/>
            </a:lvl1pPr>
            <a:lvl2pPr>
              <a:spcBef>
                <a:spcPts val="300"/>
              </a:spcBef>
              <a:spcAft>
                <a:spcPts val="300"/>
              </a:spcAft>
              <a:defRPr sz="1800"/>
            </a:lvl2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dirty="0"/>
          </a:p>
        </p:txBody>
      </p:sp>
      <p:sp>
        <p:nvSpPr>
          <p:cNvPr id="8" name="Rectangle 2"/>
          <p:cNvSpPr>
            <a:spLocks noGrp="1" noChangeArrowheads="1"/>
          </p:cNvSpPr>
          <p:nvPr>
            <p:ph type="title"/>
          </p:nvPr>
        </p:nvSpPr>
        <p:spPr bwMode="auto">
          <a:xfrm>
            <a:off x="206374" y="185738"/>
            <a:ext cx="830024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ja-JP" altLang="en-US" smtClean="0"/>
              <a:t>マスター タイトルの書式設定</a:t>
            </a:r>
            <a:endParaRPr lang="ja-JP" altLang="en-US" dirty="0" smtClean="0"/>
          </a:p>
        </p:txBody>
      </p:sp>
      <p:sp>
        <p:nvSpPr>
          <p:cNvPr id="4" name="Rectangle 15"/>
          <p:cNvSpPr>
            <a:spLocks noGrp="1" noChangeArrowheads="1"/>
          </p:cNvSpPr>
          <p:nvPr>
            <p:ph type="sldNum" sz="quarter" idx="11"/>
          </p:nvPr>
        </p:nvSpPr>
        <p:spPr>
          <a:ln/>
        </p:spPr>
        <p:txBody>
          <a:bodyPr/>
          <a:lstStyle>
            <a:lvl1pPr>
              <a:defRPr/>
            </a:lvl1pPr>
          </a:lstStyle>
          <a:p>
            <a:pPr>
              <a:defRPr/>
            </a:pPr>
            <a:fld id="{C618F2A0-50EB-483E-B32B-FABD76C67AA2}" type="slidenum">
              <a:rPr lang="ja-JP" altLang="en-US"/>
              <a:pPr>
                <a:defRPr/>
              </a:pPr>
              <a:t>‹#›</a:t>
            </a:fld>
            <a:endParaRPr lang="en-US" altLang="ja-JP" dirty="0"/>
          </a:p>
        </p:txBody>
      </p:sp>
      <p:sp>
        <p:nvSpPr>
          <p:cNvPr id="5" name="フッター プレースホルダー 1"/>
          <p:cNvSpPr>
            <a:spLocks noGrp="1"/>
          </p:cNvSpPr>
          <p:nvPr>
            <p:ph type="ftr" sz="quarter" idx="12"/>
          </p:nvPr>
        </p:nvSpPr>
        <p:spPr/>
        <p:txBody>
          <a:bodyPr/>
          <a:lstStyle>
            <a:lvl1pPr>
              <a:defRPr/>
            </a:lvl1pPr>
          </a:lstStyle>
          <a:p>
            <a:pPr>
              <a:defRPr/>
            </a:pPr>
            <a:r>
              <a:rPr lang="en-US" altLang="ja-JP"/>
              <a:t>ET</a:t>
            </a:r>
            <a:r>
              <a:rPr lang="ja-JP" altLang="en-US"/>
              <a:t>ロボコン技術教育資料／</a:t>
            </a:r>
            <a:r>
              <a:rPr lang="en-US" altLang="ja-JP"/>
              <a:t>ET</a:t>
            </a:r>
            <a:r>
              <a:rPr lang="ja-JP" altLang="en-US"/>
              <a:t>ロボコン東海地区実行委員会</a:t>
            </a:r>
          </a:p>
        </p:txBody>
      </p:sp>
    </p:spTree>
    <p:extLst>
      <p:ext uri="{BB962C8B-B14F-4D97-AF65-F5344CB8AC3E}">
        <p14:creationId xmlns:p14="http://schemas.microsoft.com/office/powerpoint/2010/main" val="3312585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番号なしコンテンツ4">
    <p:spTree>
      <p:nvGrpSpPr>
        <p:cNvPr id="1" name=""/>
        <p:cNvGrpSpPr/>
        <p:nvPr/>
      </p:nvGrpSpPr>
      <p:grpSpPr>
        <a:xfrm>
          <a:off x="0" y="0"/>
          <a:ext cx="0" cy="0"/>
          <a:chOff x="0" y="0"/>
          <a:chExt cx="0" cy="0"/>
        </a:xfrm>
      </p:grpSpPr>
      <p:sp>
        <p:nvSpPr>
          <p:cNvPr id="7" name="コンテンツ プレースホルダー 6"/>
          <p:cNvSpPr>
            <a:spLocks noGrp="1"/>
          </p:cNvSpPr>
          <p:nvPr>
            <p:ph sz="quarter" idx="10"/>
          </p:nvPr>
        </p:nvSpPr>
        <p:spPr>
          <a:xfrm>
            <a:off x="205200" y="1062000"/>
            <a:ext cx="8683200" cy="5378400"/>
          </a:xfrm>
        </p:spPr>
        <p:txBody>
          <a:bodyPr/>
          <a:lstStyle>
            <a:lvl1pPr>
              <a:spcBef>
                <a:spcPts val="400"/>
              </a:spcBef>
              <a:spcAft>
                <a:spcPts val="400"/>
              </a:spcAft>
              <a:defRPr sz="2000"/>
            </a:lvl1pPr>
            <a:lvl2pPr>
              <a:spcBef>
                <a:spcPts val="300"/>
              </a:spcBef>
              <a:spcAft>
                <a:spcPts val="300"/>
              </a:spcAft>
              <a:defRPr sz="1600"/>
            </a:lvl2pPr>
            <a:lvl3pPr>
              <a:defRPr sz="1400"/>
            </a:lvl3pPr>
            <a:lvl4pPr>
              <a:defRPr sz="1200"/>
            </a:lvl4pPr>
            <a:lvl5pPr>
              <a:defRPr sz="120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dirty="0"/>
          </a:p>
        </p:txBody>
      </p:sp>
      <p:sp>
        <p:nvSpPr>
          <p:cNvPr id="8" name="Rectangle 2"/>
          <p:cNvSpPr>
            <a:spLocks noGrp="1" noChangeArrowheads="1"/>
          </p:cNvSpPr>
          <p:nvPr>
            <p:ph type="title"/>
          </p:nvPr>
        </p:nvSpPr>
        <p:spPr bwMode="auto">
          <a:xfrm>
            <a:off x="206374" y="185738"/>
            <a:ext cx="830024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ja-JP" altLang="en-US" smtClean="0"/>
              <a:t>マスター タイトルの書式設定</a:t>
            </a:r>
            <a:endParaRPr lang="ja-JP" altLang="en-US" dirty="0" smtClean="0"/>
          </a:p>
        </p:txBody>
      </p:sp>
      <p:sp>
        <p:nvSpPr>
          <p:cNvPr id="4" name="Rectangle 15"/>
          <p:cNvSpPr>
            <a:spLocks noGrp="1" noChangeArrowheads="1"/>
          </p:cNvSpPr>
          <p:nvPr>
            <p:ph type="sldNum" sz="quarter" idx="11"/>
          </p:nvPr>
        </p:nvSpPr>
        <p:spPr>
          <a:ln/>
        </p:spPr>
        <p:txBody>
          <a:bodyPr/>
          <a:lstStyle>
            <a:lvl1pPr>
              <a:defRPr/>
            </a:lvl1pPr>
          </a:lstStyle>
          <a:p>
            <a:pPr>
              <a:defRPr/>
            </a:pPr>
            <a:fld id="{2C84C3A1-9079-4F7D-8D9F-5C7054233F70}" type="slidenum">
              <a:rPr lang="ja-JP" altLang="en-US"/>
              <a:pPr>
                <a:defRPr/>
              </a:pPr>
              <a:t>‹#›</a:t>
            </a:fld>
            <a:endParaRPr lang="en-US" altLang="ja-JP" dirty="0"/>
          </a:p>
        </p:txBody>
      </p:sp>
      <p:sp>
        <p:nvSpPr>
          <p:cNvPr id="5" name="フッター プレースホルダー 1"/>
          <p:cNvSpPr>
            <a:spLocks noGrp="1"/>
          </p:cNvSpPr>
          <p:nvPr>
            <p:ph type="ftr" sz="quarter" idx="12"/>
          </p:nvPr>
        </p:nvSpPr>
        <p:spPr/>
        <p:txBody>
          <a:bodyPr/>
          <a:lstStyle>
            <a:lvl1pPr>
              <a:defRPr/>
            </a:lvl1pPr>
          </a:lstStyle>
          <a:p>
            <a:pPr>
              <a:defRPr/>
            </a:pPr>
            <a:r>
              <a:rPr lang="en-US" altLang="ja-JP"/>
              <a:t>ET</a:t>
            </a:r>
            <a:r>
              <a:rPr lang="ja-JP" altLang="en-US"/>
              <a:t>ロボコン技術教育資料／</a:t>
            </a:r>
            <a:r>
              <a:rPr lang="en-US" altLang="ja-JP"/>
              <a:t>ET</a:t>
            </a:r>
            <a:r>
              <a:rPr lang="ja-JP" altLang="en-US"/>
              <a:t>ロボコン東海地区実行委員会</a:t>
            </a:r>
          </a:p>
        </p:txBody>
      </p:sp>
    </p:spTree>
    <p:extLst>
      <p:ext uri="{BB962C8B-B14F-4D97-AF65-F5344CB8AC3E}">
        <p14:creationId xmlns:p14="http://schemas.microsoft.com/office/powerpoint/2010/main" val="62555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番号なしコンテンツ2">
    <p:spTree>
      <p:nvGrpSpPr>
        <p:cNvPr id="1" name=""/>
        <p:cNvGrpSpPr/>
        <p:nvPr/>
      </p:nvGrpSpPr>
      <p:grpSpPr>
        <a:xfrm>
          <a:off x="0" y="0"/>
          <a:ext cx="0" cy="0"/>
          <a:chOff x="0" y="0"/>
          <a:chExt cx="0" cy="0"/>
        </a:xfrm>
      </p:grpSpPr>
      <p:sp>
        <p:nvSpPr>
          <p:cNvPr id="7" name="コンテンツ プレースホルダー 6"/>
          <p:cNvSpPr>
            <a:spLocks noGrp="1"/>
          </p:cNvSpPr>
          <p:nvPr>
            <p:ph sz="quarter" idx="10"/>
          </p:nvPr>
        </p:nvSpPr>
        <p:spPr>
          <a:xfrm>
            <a:off x="204536" y="1062000"/>
            <a:ext cx="4536000" cy="5378400"/>
          </a:xfrm>
        </p:spPr>
        <p:txBody>
          <a:bodyPr/>
          <a:lstStyle>
            <a:lvl1pPr>
              <a:spcBef>
                <a:spcPts val="400"/>
              </a:spcBef>
              <a:spcAft>
                <a:spcPts val="400"/>
              </a:spcAft>
              <a:defRPr sz="2400"/>
            </a:lvl1pPr>
            <a:lvl2pPr>
              <a:spcBef>
                <a:spcPts val="300"/>
              </a:spcBef>
              <a:spcAft>
                <a:spcPts val="300"/>
              </a:spcAft>
              <a:defRPr sz="1800"/>
            </a:lvl2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dirty="0"/>
          </a:p>
        </p:txBody>
      </p:sp>
      <p:sp>
        <p:nvSpPr>
          <p:cNvPr id="8" name="Rectangle 2"/>
          <p:cNvSpPr>
            <a:spLocks noGrp="1" noChangeArrowheads="1"/>
          </p:cNvSpPr>
          <p:nvPr>
            <p:ph type="title"/>
          </p:nvPr>
        </p:nvSpPr>
        <p:spPr bwMode="auto">
          <a:xfrm>
            <a:off x="206374" y="185738"/>
            <a:ext cx="830024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ja-JP" altLang="en-US" smtClean="0"/>
              <a:t>マスター タイトルの書式設定</a:t>
            </a:r>
            <a:endParaRPr lang="ja-JP" altLang="en-US" dirty="0" smtClean="0"/>
          </a:p>
        </p:txBody>
      </p:sp>
      <p:sp>
        <p:nvSpPr>
          <p:cNvPr id="4" name="Rectangle 15"/>
          <p:cNvSpPr>
            <a:spLocks noGrp="1" noChangeArrowheads="1"/>
          </p:cNvSpPr>
          <p:nvPr>
            <p:ph type="sldNum" sz="quarter" idx="11"/>
          </p:nvPr>
        </p:nvSpPr>
        <p:spPr>
          <a:ln/>
        </p:spPr>
        <p:txBody>
          <a:bodyPr/>
          <a:lstStyle>
            <a:lvl1pPr>
              <a:defRPr/>
            </a:lvl1pPr>
          </a:lstStyle>
          <a:p>
            <a:pPr>
              <a:defRPr/>
            </a:pPr>
            <a:fld id="{3A47C1B1-2BE9-40B7-8915-C2712D398423}" type="slidenum">
              <a:rPr lang="ja-JP" altLang="en-US"/>
              <a:pPr>
                <a:defRPr/>
              </a:pPr>
              <a:t>‹#›</a:t>
            </a:fld>
            <a:endParaRPr lang="en-US" altLang="ja-JP" dirty="0"/>
          </a:p>
        </p:txBody>
      </p:sp>
      <p:sp>
        <p:nvSpPr>
          <p:cNvPr id="5" name="フッター プレースホルダー 1"/>
          <p:cNvSpPr>
            <a:spLocks noGrp="1"/>
          </p:cNvSpPr>
          <p:nvPr>
            <p:ph type="ftr" sz="quarter" idx="12"/>
          </p:nvPr>
        </p:nvSpPr>
        <p:spPr/>
        <p:txBody>
          <a:bodyPr/>
          <a:lstStyle>
            <a:lvl1pPr>
              <a:defRPr/>
            </a:lvl1pPr>
          </a:lstStyle>
          <a:p>
            <a:pPr>
              <a:defRPr/>
            </a:pPr>
            <a:r>
              <a:rPr lang="en-US" altLang="ja-JP"/>
              <a:t>ET</a:t>
            </a:r>
            <a:r>
              <a:rPr lang="ja-JP" altLang="en-US"/>
              <a:t>ロボコン技術教育資料／</a:t>
            </a:r>
            <a:r>
              <a:rPr lang="en-US" altLang="ja-JP"/>
              <a:t>ET</a:t>
            </a:r>
            <a:r>
              <a:rPr lang="ja-JP" altLang="en-US"/>
              <a:t>ロボコン東海地区実行委員会</a:t>
            </a:r>
          </a:p>
        </p:txBody>
      </p:sp>
    </p:spTree>
    <p:extLst>
      <p:ext uri="{BB962C8B-B14F-4D97-AF65-F5344CB8AC3E}">
        <p14:creationId xmlns:p14="http://schemas.microsoft.com/office/powerpoint/2010/main" val="1413321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番号ありとなしコンテンツ1">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206374" y="1060450"/>
            <a:ext cx="8682132" cy="5378450"/>
          </a:xfrm>
        </p:spPr>
        <p:txBody>
          <a:bodyPr/>
          <a:lstStyle>
            <a:lvl1pPr marL="360000" marR="0" indent="-360000" algn="l" defTabSz="914400" rtl="0" eaLnBrk="1" fontAlgn="base" latinLnBrk="0" hangingPunct="0">
              <a:lnSpc>
                <a:spcPct val="100000"/>
              </a:lnSpc>
              <a:spcBef>
                <a:spcPts val="600"/>
              </a:spcBef>
              <a:spcAft>
                <a:spcPts val="600"/>
              </a:spcAft>
              <a:buClr>
                <a:srgbClr val="9F2936"/>
              </a:buClr>
              <a:buSzPct val="80000"/>
              <a:buFont typeface="Wingdings" pitchFamily="2" charset="2"/>
              <a:buChar char="n"/>
              <a:tabLst/>
              <a:defRPr baseline="0">
                <a:latin typeface="+mn-lt"/>
              </a:defRPr>
            </a:lvl1pPr>
            <a:lvl2pPr marL="637200" marR="0" indent="-457200" algn="l" defTabSz="914400" rtl="0" eaLnBrk="1" fontAlgn="base" latinLnBrk="0" hangingPunct="0">
              <a:lnSpc>
                <a:spcPct val="100000"/>
              </a:lnSpc>
              <a:spcBef>
                <a:spcPts val="600"/>
              </a:spcBef>
              <a:spcAft>
                <a:spcPts val="600"/>
              </a:spcAft>
              <a:buClr>
                <a:srgbClr val="9F2936"/>
              </a:buClr>
              <a:buSzPct val="80000"/>
              <a:buFont typeface="+mj-lt"/>
              <a:buAutoNum type="arabicPeriod"/>
              <a:tabLst/>
              <a:defRPr baseline="0">
                <a:solidFill>
                  <a:srgbClr val="5C4522"/>
                </a:solidFill>
                <a:latin typeface="+mn-lt"/>
              </a:defRPr>
            </a:lvl2pPr>
            <a:lvl3pPr marL="720000" marR="0" indent="-288000" algn="l" defTabSz="914400" rtl="0" eaLnBrk="1" fontAlgn="base" latinLnBrk="0" hangingPunct="0">
              <a:lnSpc>
                <a:spcPct val="100000"/>
              </a:lnSpc>
              <a:spcBef>
                <a:spcPts val="300"/>
              </a:spcBef>
              <a:spcAft>
                <a:spcPts val="600"/>
              </a:spcAft>
              <a:buClr>
                <a:srgbClr val="9F2936"/>
              </a:buClr>
              <a:buSzPct val="60000"/>
              <a:buFont typeface="Wingdings" pitchFamily="2" charset="2"/>
              <a:buChar char="u"/>
              <a:tabLst/>
              <a:defRPr sz="1800" baseline="0">
                <a:solidFill>
                  <a:schemeClr val="accent3">
                    <a:lumMod val="50000"/>
                  </a:schemeClr>
                </a:solidFill>
                <a:latin typeface="+mn-lt"/>
              </a:defRPr>
            </a:lvl3pPr>
            <a:lvl4pPr marL="990900" marR="0" indent="-342900" algn="l" defTabSz="914400" rtl="0" eaLnBrk="1" fontAlgn="base" latinLnBrk="0" hangingPunct="0">
              <a:lnSpc>
                <a:spcPct val="100000"/>
              </a:lnSpc>
              <a:spcBef>
                <a:spcPts val="300"/>
              </a:spcBef>
              <a:spcAft>
                <a:spcPts val="600"/>
              </a:spcAft>
              <a:buClr>
                <a:srgbClr val="9F2936"/>
              </a:buClr>
              <a:buSzPct val="90000"/>
              <a:buFont typeface="+mj-lt"/>
              <a:buAutoNum type="alphaLcPeriod"/>
              <a:tabLst/>
              <a:defRPr sz="1800" baseline="0">
                <a:solidFill>
                  <a:schemeClr val="accent4">
                    <a:lumMod val="50000"/>
                  </a:schemeClr>
                </a:solidFill>
                <a:latin typeface="+mn-lt"/>
              </a:defRPr>
            </a:lvl4pPr>
            <a:lvl5pPr marL="900000" marR="0" indent="-252000" algn="l" defTabSz="914400" rtl="0" eaLnBrk="1" fontAlgn="base" latinLnBrk="0" hangingPunct="0">
              <a:lnSpc>
                <a:spcPct val="100000"/>
              </a:lnSpc>
              <a:spcBef>
                <a:spcPts val="300"/>
              </a:spcBef>
              <a:spcAft>
                <a:spcPts val="600"/>
              </a:spcAft>
              <a:buClr>
                <a:srgbClr val="9F2936"/>
              </a:buClr>
              <a:buSzPct val="60000"/>
              <a:buFont typeface="Wingdings" panose="05000000000000000000" pitchFamily="2" charset="2"/>
              <a:buChar char="u"/>
              <a:tabLst/>
              <a:defRPr sz="1800" baseline="0">
                <a:solidFill>
                  <a:schemeClr val="accent5">
                    <a:lumMod val="75000"/>
                  </a:schemeClr>
                </a:solidFill>
                <a:latin typeface="+mn-lt"/>
              </a:defRPr>
            </a:lvl5pPr>
          </a:lstStyle>
          <a:p>
            <a:pPr lvl="0"/>
            <a:r>
              <a:rPr lang="ja-JP" altLang="en-US" noProof="0" smtClean="0"/>
              <a:t>マスター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endParaRPr lang="ja-JP" altLang="en-US" noProof="0" dirty="0"/>
          </a:p>
        </p:txBody>
      </p:sp>
      <p:sp>
        <p:nvSpPr>
          <p:cNvPr id="7" name="Rectangle 2"/>
          <p:cNvSpPr>
            <a:spLocks noGrp="1" noChangeArrowheads="1"/>
          </p:cNvSpPr>
          <p:nvPr>
            <p:ph type="title"/>
          </p:nvPr>
        </p:nvSpPr>
        <p:spPr bwMode="auto">
          <a:xfrm>
            <a:off x="206374" y="185738"/>
            <a:ext cx="830024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ja-JP" altLang="en-US" smtClean="0"/>
              <a:t>マスター タイトルの書式設定</a:t>
            </a:r>
            <a:endParaRPr lang="ja-JP" altLang="en-US" dirty="0" smtClean="0"/>
          </a:p>
        </p:txBody>
      </p:sp>
      <p:sp>
        <p:nvSpPr>
          <p:cNvPr id="4" name="Rectangle 15"/>
          <p:cNvSpPr>
            <a:spLocks noGrp="1" noChangeArrowheads="1"/>
          </p:cNvSpPr>
          <p:nvPr>
            <p:ph type="sldNum" sz="quarter" idx="10"/>
          </p:nvPr>
        </p:nvSpPr>
        <p:spPr>
          <a:ln/>
        </p:spPr>
        <p:txBody>
          <a:bodyPr/>
          <a:lstStyle>
            <a:lvl1pPr>
              <a:defRPr/>
            </a:lvl1pPr>
          </a:lstStyle>
          <a:p>
            <a:pPr>
              <a:defRPr/>
            </a:pPr>
            <a:fld id="{3E0E5C84-CC22-4B28-8CCC-08F00B0E7802}" type="slidenum">
              <a:rPr lang="ja-JP" altLang="en-US"/>
              <a:pPr>
                <a:defRPr/>
              </a:pPr>
              <a:t>‹#›</a:t>
            </a:fld>
            <a:endParaRPr lang="en-US" altLang="ja-JP" dirty="0"/>
          </a:p>
        </p:txBody>
      </p:sp>
      <p:sp>
        <p:nvSpPr>
          <p:cNvPr id="5" name="フッター プレースホルダー 1"/>
          <p:cNvSpPr>
            <a:spLocks noGrp="1"/>
          </p:cNvSpPr>
          <p:nvPr>
            <p:ph type="ftr" sz="quarter" idx="11"/>
          </p:nvPr>
        </p:nvSpPr>
        <p:spPr/>
        <p:txBody>
          <a:bodyPr/>
          <a:lstStyle>
            <a:lvl1pPr>
              <a:defRPr/>
            </a:lvl1pPr>
          </a:lstStyle>
          <a:p>
            <a:pPr>
              <a:defRPr/>
            </a:pPr>
            <a:r>
              <a:rPr lang="en-US" altLang="ja-JP"/>
              <a:t>ET</a:t>
            </a:r>
            <a:r>
              <a:rPr lang="ja-JP" altLang="en-US"/>
              <a:t>ロボコン技術教育資料／</a:t>
            </a:r>
            <a:r>
              <a:rPr lang="en-US" altLang="ja-JP"/>
              <a:t>ET</a:t>
            </a:r>
            <a:r>
              <a:rPr lang="ja-JP" altLang="en-US"/>
              <a:t>ロボコン東海地区実行委員会</a:t>
            </a:r>
          </a:p>
        </p:txBody>
      </p:sp>
    </p:spTree>
    <p:extLst>
      <p:ext uri="{BB962C8B-B14F-4D97-AF65-F5344CB8AC3E}">
        <p14:creationId xmlns:p14="http://schemas.microsoft.com/office/powerpoint/2010/main" val="3354475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番号ありコンテンツ3">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206374" y="1060450"/>
            <a:ext cx="8682132" cy="5378450"/>
          </a:xfrm>
        </p:spPr>
        <p:txBody>
          <a:bodyPr/>
          <a:lstStyle>
            <a:lvl1pPr marL="360000" marR="0" indent="-360000" algn="l" defTabSz="914400" rtl="0" eaLnBrk="1" fontAlgn="base" latinLnBrk="0" hangingPunct="0">
              <a:lnSpc>
                <a:spcPct val="100000"/>
              </a:lnSpc>
              <a:spcBef>
                <a:spcPts val="600"/>
              </a:spcBef>
              <a:spcAft>
                <a:spcPts val="600"/>
              </a:spcAft>
              <a:buClr>
                <a:srgbClr val="9F2936"/>
              </a:buClr>
              <a:buSzPct val="80000"/>
              <a:buFont typeface="Wingdings" pitchFamily="2" charset="2"/>
              <a:buChar char="n"/>
              <a:tabLst/>
              <a:defRPr baseline="0">
                <a:latin typeface="+mn-lt"/>
              </a:defRPr>
            </a:lvl1pPr>
            <a:lvl2pPr marL="540000" indent="-360363">
              <a:buFont typeface="+mj-lt"/>
              <a:buAutoNum type="arabicPeriod"/>
              <a:defRPr baseline="0">
                <a:solidFill>
                  <a:srgbClr val="5C4522"/>
                </a:solidFill>
                <a:latin typeface="+mn-lt"/>
              </a:defRPr>
            </a:lvl2pPr>
            <a:lvl3pPr marL="720000" indent="-360000">
              <a:buSzPct val="90000"/>
              <a:buFont typeface="+mj-lt"/>
              <a:buAutoNum type="alphaLcPeriod"/>
              <a:defRPr baseline="0">
                <a:solidFill>
                  <a:schemeClr val="accent3">
                    <a:lumMod val="50000"/>
                  </a:schemeClr>
                </a:solidFill>
                <a:latin typeface="+mn-lt"/>
              </a:defRPr>
            </a:lvl3pPr>
            <a:lvl4pPr marL="900000" marR="0" indent="-252000" algn="l" defTabSz="914400" rtl="0" eaLnBrk="1" fontAlgn="base" latinLnBrk="0" hangingPunct="0">
              <a:lnSpc>
                <a:spcPct val="100000"/>
              </a:lnSpc>
              <a:spcBef>
                <a:spcPts val="300"/>
              </a:spcBef>
              <a:spcAft>
                <a:spcPts val="600"/>
              </a:spcAft>
              <a:buClr>
                <a:srgbClr val="9F2936"/>
              </a:buClr>
              <a:buSzPct val="60000"/>
              <a:buFont typeface="Wingdings" pitchFamily="2" charset="2"/>
              <a:buChar char="l"/>
              <a:tabLst/>
              <a:defRPr baseline="0">
                <a:solidFill>
                  <a:schemeClr val="accent4">
                    <a:lumMod val="50000"/>
                  </a:schemeClr>
                </a:solidFill>
                <a:latin typeface="+mn-lt"/>
              </a:defRPr>
            </a:lvl4pPr>
            <a:lvl5pPr marL="900000" marR="0" indent="-252000" algn="l" defTabSz="914400" rtl="0" eaLnBrk="1" fontAlgn="base" latinLnBrk="0" hangingPunct="0">
              <a:lnSpc>
                <a:spcPct val="100000"/>
              </a:lnSpc>
              <a:spcBef>
                <a:spcPts val="300"/>
              </a:spcBef>
              <a:spcAft>
                <a:spcPts val="600"/>
              </a:spcAft>
              <a:buClr>
                <a:srgbClr val="9F2936"/>
              </a:buClr>
              <a:buSzPct val="60000"/>
              <a:buFont typeface="Wingdings" panose="05000000000000000000" pitchFamily="2" charset="2"/>
              <a:buChar char="u"/>
              <a:tabLst/>
              <a:defRPr baseline="0">
                <a:solidFill>
                  <a:schemeClr val="accent5">
                    <a:lumMod val="75000"/>
                  </a:schemeClr>
                </a:solidFill>
                <a:latin typeface="+mn-lt"/>
              </a:defRPr>
            </a:lvl5pPr>
          </a:lstStyle>
          <a:p>
            <a:pPr lvl="0"/>
            <a:r>
              <a:rPr lang="ja-JP" altLang="en-US" noProof="0" smtClean="0"/>
              <a:t>マスター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endParaRPr lang="ja-JP" altLang="en-US" noProof="0" dirty="0" smtClean="0"/>
          </a:p>
        </p:txBody>
      </p:sp>
      <p:sp>
        <p:nvSpPr>
          <p:cNvPr id="7" name="Rectangle 2"/>
          <p:cNvSpPr>
            <a:spLocks noGrp="1" noChangeArrowheads="1"/>
          </p:cNvSpPr>
          <p:nvPr>
            <p:ph type="title"/>
          </p:nvPr>
        </p:nvSpPr>
        <p:spPr bwMode="auto">
          <a:xfrm>
            <a:off x="206374" y="185738"/>
            <a:ext cx="830024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ja-JP" altLang="en-US" smtClean="0"/>
              <a:t>マスター タイトルの書式設定</a:t>
            </a:r>
            <a:endParaRPr lang="ja-JP" altLang="en-US" dirty="0" smtClean="0"/>
          </a:p>
        </p:txBody>
      </p:sp>
      <p:sp>
        <p:nvSpPr>
          <p:cNvPr id="4" name="Rectangle 15"/>
          <p:cNvSpPr>
            <a:spLocks noGrp="1" noChangeArrowheads="1"/>
          </p:cNvSpPr>
          <p:nvPr>
            <p:ph type="sldNum" sz="quarter" idx="10"/>
          </p:nvPr>
        </p:nvSpPr>
        <p:spPr>
          <a:ln/>
        </p:spPr>
        <p:txBody>
          <a:bodyPr/>
          <a:lstStyle>
            <a:lvl1pPr>
              <a:defRPr/>
            </a:lvl1pPr>
          </a:lstStyle>
          <a:p>
            <a:pPr>
              <a:defRPr/>
            </a:pPr>
            <a:fld id="{93E276F1-F18B-4E5F-8827-1C9C6C75274A}" type="slidenum">
              <a:rPr lang="ja-JP" altLang="en-US"/>
              <a:pPr>
                <a:defRPr/>
              </a:pPr>
              <a:t>‹#›</a:t>
            </a:fld>
            <a:endParaRPr lang="en-US" altLang="ja-JP" dirty="0"/>
          </a:p>
        </p:txBody>
      </p:sp>
      <p:sp>
        <p:nvSpPr>
          <p:cNvPr id="5" name="フッター プレースホルダー 1"/>
          <p:cNvSpPr>
            <a:spLocks noGrp="1"/>
          </p:cNvSpPr>
          <p:nvPr>
            <p:ph type="ftr" sz="quarter" idx="11"/>
          </p:nvPr>
        </p:nvSpPr>
        <p:spPr/>
        <p:txBody>
          <a:bodyPr/>
          <a:lstStyle>
            <a:lvl1pPr>
              <a:defRPr/>
            </a:lvl1pPr>
          </a:lstStyle>
          <a:p>
            <a:pPr>
              <a:defRPr/>
            </a:pPr>
            <a:r>
              <a:rPr lang="en-US" altLang="ja-JP"/>
              <a:t>ET</a:t>
            </a:r>
            <a:r>
              <a:rPr lang="ja-JP" altLang="en-US"/>
              <a:t>ロボコン技術教育資料／</a:t>
            </a:r>
            <a:r>
              <a:rPr lang="en-US" altLang="ja-JP"/>
              <a:t>ET</a:t>
            </a:r>
            <a:r>
              <a:rPr lang="ja-JP" altLang="en-US"/>
              <a:t>ロボコン東海地区実行委員会</a:t>
            </a:r>
          </a:p>
        </p:txBody>
      </p:sp>
    </p:spTree>
    <p:extLst>
      <p:ext uri="{BB962C8B-B14F-4D97-AF65-F5344CB8AC3E}">
        <p14:creationId xmlns:p14="http://schemas.microsoft.com/office/powerpoint/2010/main" val="2441965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auto">
          <a:xfrm>
            <a:off x="206374" y="185738"/>
            <a:ext cx="830024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ja-JP" altLang="en-US" smtClean="0"/>
              <a:t>マスター タイトルの書式設定</a:t>
            </a:r>
            <a:endParaRPr lang="ja-JP" altLang="en-US" dirty="0" smtClean="0"/>
          </a:p>
        </p:txBody>
      </p:sp>
      <p:sp>
        <p:nvSpPr>
          <p:cNvPr id="3" name="Rectangle 15"/>
          <p:cNvSpPr>
            <a:spLocks noGrp="1" noChangeArrowheads="1"/>
          </p:cNvSpPr>
          <p:nvPr>
            <p:ph type="sldNum" sz="quarter" idx="10"/>
          </p:nvPr>
        </p:nvSpPr>
        <p:spPr>
          <a:ln/>
        </p:spPr>
        <p:txBody>
          <a:bodyPr/>
          <a:lstStyle>
            <a:lvl1pPr>
              <a:defRPr/>
            </a:lvl1pPr>
          </a:lstStyle>
          <a:p>
            <a:pPr>
              <a:defRPr/>
            </a:pPr>
            <a:fld id="{5B8850FA-743F-4748-A759-429E9F30E9F7}" type="slidenum">
              <a:rPr lang="ja-JP" altLang="en-US"/>
              <a:pPr>
                <a:defRPr/>
              </a:pPr>
              <a:t>‹#›</a:t>
            </a:fld>
            <a:endParaRPr lang="en-US" altLang="ja-JP" dirty="0"/>
          </a:p>
        </p:txBody>
      </p:sp>
      <p:sp>
        <p:nvSpPr>
          <p:cNvPr id="4" name="フッター プレースホルダー 1"/>
          <p:cNvSpPr>
            <a:spLocks noGrp="1"/>
          </p:cNvSpPr>
          <p:nvPr>
            <p:ph type="ftr" sz="quarter" idx="11"/>
          </p:nvPr>
        </p:nvSpPr>
        <p:spPr/>
        <p:txBody>
          <a:bodyPr/>
          <a:lstStyle>
            <a:lvl1pPr>
              <a:defRPr/>
            </a:lvl1pPr>
          </a:lstStyle>
          <a:p>
            <a:pPr>
              <a:defRPr/>
            </a:pPr>
            <a:r>
              <a:rPr lang="en-US" altLang="ja-JP"/>
              <a:t>ET</a:t>
            </a:r>
            <a:r>
              <a:rPr lang="ja-JP" altLang="en-US"/>
              <a:t>ロボコン技術教育資料／</a:t>
            </a:r>
            <a:r>
              <a:rPr lang="en-US" altLang="ja-JP"/>
              <a:t>ET</a:t>
            </a:r>
            <a:r>
              <a:rPr lang="ja-JP" altLang="en-US"/>
              <a:t>ロボコン東海地区実行委員会</a:t>
            </a:r>
          </a:p>
        </p:txBody>
      </p:sp>
    </p:spTree>
    <p:extLst>
      <p:ext uri="{BB962C8B-B14F-4D97-AF65-F5344CB8AC3E}">
        <p14:creationId xmlns:p14="http://schemas.microsoft.com/office/powerpoint/2010/main" val="1921442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Z:\kuboaki\Projects\etrobo-new-教材\モデリング教育資料-2015\テキスト\ETロボコン2015ロゴ\ETロボコン2015ロゴ.png"/>
          <p:cNvPicPr>
            <a:picLocks noChangeAspect="1" noChangeArrowheads="1"/>
          </p:cNvPicPr>
          <p:nvPr/>
        </p:nvPicPr>
        <p:blipFill>
          <a:blip r:embed="rId14" cstate="print">
            <a:extLst>
              <a:ext uri="{28A0092B-C50C-407E-A947-70E740481C1C}">
                <a14:useLocalDpi xmlns:a14="http://schemas.microsoft.com/office/drawing/2010/main" val="0"/>
              </a:ext>
            </a:extLst>
          </a:blip>
          <a:srcRect b="20767"/>
          <a:stretch>
            <a:fillRect/>
          </a:stretch>
        </p:blipFill>
        <p:spPr bwMode="auto">
          <a:xfrm>
            <a:off x="6276975" y="6462713"/>
            <a:ext cx="22860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a:spLocks noGrp="1" noChangeArrowheads="1"/>
          </p:cNvSpPr>
          <p:nvPr>
            <p:ph type="title"/>
          </p:nvPr>
        </p:nvSpPr>
        <p:spPr bwMode="auto">
          <a:xfrm>
            <a:off x="206375" y="185738"/>
            <a:ext cx="8301038"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rmAutofit/>
          </a:bodyPr>
          <a:lstStyle/>
          <a:p>
            <a:pPr lvl="0"/>
            <a:r>
              <a:rPr lang="en-US" altLang="ja-JP" dirty="0" smtClean="0"/>
              <a:t>1-1.	</a:t>
            </a:r>
            <a:r>
              <a:rPr lang="ja-JP" altLang="en-US" dirty="0" smtClean="0"/>
              <a:t>マスタ タイトルの書式設定</a:t>
            </a:r>
          </a:p>
        </p:txBody>
      </p:sp>
      <p:sp>
        <p:nvSpPr>
          <p:cNvPr id="1027" name="Rectangle 3"/>
          <p:cNvSpPr>
            <a:spLocks noGrp="1" noChangeArrowheads="1"/>
          </p:cNvSpPr>
          <p:nvPr>
            <p:ph type="body" idx="1"/>
          </p:nvPr>
        </p:nvSpPr>
        <p:spPr bwMode="auto">
          <a:xfrm>
            <a:off x="206375" y="1060450"/>
            <a:ext cx="8682038" cy="537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p>
        </p:txBody>
      </p:sp>
      <p:sp>
        <p:nvSpPr>
          <p:cNvPr id="9" name="Rectangle 15"/>
          <p:cNvSpPr>
            <a:spLocks noGrp="1" noChangeArrowheads="1"/>
          </p:cNvSpPr>
          <p:nvPr>
            <p:ph type="sldNum" sz="quarter" idx="4"/>
          </p:nvPr>
        </p:nvSpPr>
        <p:spPr bwMode="auto">
          <a:xfrm>
            <a:off x="8507413" y="6510338"/>
            <a:ext cx="541337" cy="336550"/>
          </a:xfrm>
          <a:prstGeom prst="rect">
            <a:avLst/>
          </a:prstGeom>
          <a:ln>
            <a:miter lim="800000"/>
            <a:headEnd/>
            <a:tailEnd/>
          </a:ln>
        </p:spPr>
        <p:txBody>
          <a:bodyPr vert="horz" wrap="square" lIns="91440" tIns="45720" rIns="91440" bIns="0" numCol="1" anchor="b" anchorCtr="0" compatLnSpc="1">
            <a:prstTxWarp prst="textNoShape">
              <a:avLst/>
            </a:prstTxWarp>
          </a:bodyPr>
          <a:lstStyle>
            <a:lvl1pPr algn="r">
              <a:defRPr sz="1600">
                <a:solidFill>
                  <a:schemeClr val="bg1">
                    <a:lumMod val="50000"/>
                  </a:schemeClr>
                </a:solidFill>
                <a:latin typeface="+mn-lt"/>
                <a:ea typeface="ＭＳ Ｐゴシック" charset="-128"/>
                <a:cs typeface="+mn-cs"/>
              </a:defRPr>
            </a:lvl1pPr>
          </a:lstStyle>
          <a:p>
            <a:pPr>
              <a:defRPr/>
            </a:pPr>
            <a:fld id="{7478A9C8-BE1D-4A25-A72E-7FF99F1FEE3F}" type="slidenum">
              <a:rPr lang="ja-JP" altLang="en-US"/>
              <a:pPr>
                <a:defRPr/>
              </a:pPr>
              <a:t>‹#›</a:t>
            </a:fld>
            <a:endParaRPr lang="en-US" altLang="ja-JP" dirty="0"/>
          </a:p>
        </p:txBody>
      </p:sp>
      <p:sp>
        <p:nvSpPr>
          <p:cNvPr id="11" name="角丸四角形 10"/>
          <p:cNvSpPr/>
          <p:nvPr/>
        </p:nvSpPr>
        <p:spPr>
          <a:xfrm>
            <a:off x="206375" y="768350"/>
            <a:ext cx="7704138" cy="71438"/>
          </a:xfrm>
          <a:prstGeom prst="roundRect">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pic>
        <p:nvPicPr>
          <p:cNvPr id="1031" name="Picture 3" descr="C:\Documents and Settings\hiroyuki.watanabe\My Documents\UMLロボコン\2010\ロゴ\100528ETRC2010新ロゴ1.0\ETRC2010-logo\ETrobot_logo-4C-S.jp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967663" y="128588"/>
            <a:ext cx="1077912"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30"/>
          <p:cNvSpPr>
            <a:spLocks noChangeArrowheads="1"/>
          </p:cNvSpPr>
          <p:nvPr/>
        </p:nvSpPr>
        <p:spPr bwMode="auto">
          <a:xfrm>
            <a:off x="9067800" y="0"/>
            <a:ext cx="76200" cy="6858000"/>
          </a:xfrm>
          <a:prstGeom prst="rect">
            <a:avLst/>
          </a:prstGeom>
          <a:solidFill>
            <a:schemeClr val="accent2"/>
          </a:solidFill>
          <a:ln w="9525">
            <a:solidFill>
              <a:schemeClr val="bg2">
                <a:lumMod val="75000"/>
              </a:schemeClr>
            </a:solidFill>
            <a:miter lim="800000"/>
            <a:headEnd/>
            <a:tailEnd/>
          </a:ln>
          <a:effectLst/>
        </p:spPr>
        <p:txBody>
          <a:bodyPr wrap="none" anchor="ctr"/>
          <a:lstStyle/>
          <a:p>
            <a:pPr fontAlgn="auto">
              <a:spcBef>
                <a:spcPts val="0"/>
              </a:spcBef>
              <a:spcAft>
                <a:spcPts val="0"/>
              </a:spcAft>
              <a:defRPr/>
            </a:pPr>
            <a:endParaRPr lang="ja-JP" altLang="en-US">
              <a:latin typeface="メイリオ" pitchFamily="50" charset="-128"/>
              <a:cs typeface="+mn-cs"/>
            </a:endParaRPr>
          </a:p>
        </p:txBody>
      </p:sp>
      <p:sp>
        <p:nvSpPr>
          <p:cNvPr id="2" name="フッター プレースホルダー 1"/>
          <p:cNvSpPr>
            <a:spLocks noGrp="1"/>
          </p:cNvSpPr>
          <p:nvPr>
            <p:ph type="ftr" sz="quarter" idx="3"/>
          </p:nvPr>
        </p:nvSpPr>
        <p:spPr>
          <a:xfrm>
            <a:off x="206375" y="6481763"/>
            <a:ext cx="4365625" cy="365125"/>
          </a:xfrm>
          <a:prstGeom prst="rect">
            <a:avLst/>
          </a:prstGeom>
        </p:spPr>
        <p:txBody>
          <a:bodyPr vert="horz" lIns="91440" tIns="45720" rIns="91440" bIns="45720" rtlCol="0" anchor="b" anchorCtr="0"/>
          <a:lstStyle>
            <a:lvl1pPr algn="l">
              <a:defRPr sz="1200">
                <a:solidFill>
                  <a:schemeClr val="bg1">
                    <a:lumMod val="50000"/>
                  </a:schemeClr>
                </a:solidFill>
                <a:latin typeface="+mn-lt"/>
                <a:cs typeface="+mn-cs"/>
              </a:defRPr>
            </a:lvl1pPr>
          </a:lstStyle>
          <a:p>
            <a:pPr>
              <a:defRPr/>
            </a:pPr>
            <a:r>
              <a:rPr lang="en-US" altLang="ja-JP"/>
              <a:t>ET</a:t>
            </a:r>
            <a:r>
              <a:rPr lang="ja-JP" altLang="en-US"/>
              <a:t>ロボコン技術教育資料／</a:t>
            </a:r>
            <a:r>
              <a:rPr lang="en-US" altLang="ja-JP"/>
              <a:t>ET</a:t>
            </a:r>
            <a:r>
              <a:rPr lang="ja-JP" altLang="en-US"/>
              <a:t>ロボコン東海地区実行委員会</a:t>
            </a:r>
          </a:p>
        </p:txBody>
      </p:sp>
    </p:spTree>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Lst>
  <p:timing>
    <p:tnLst>
      <p:par>
        <p:cTn id="1" dur="indefinite" restart="never" nodeType="tmRoot"/>
      </p:par>
    </p:tnLst>
  </p:timing>
  <p:hf hdr="0" dt="0"/>
  <p:txStyles>
    <p:titleStyle>
      <a:lvl1pPr marL="985838" indent="-985838" algn="l" rtl="0" eaLnBrk="1" fontAlgn="base" hangingPunct="1">
        <a:spcBef>
          <a:spcPct val="0"/>
        </a:spcBef>
        <a:spcAft>
          <a:spcPct val="0"/>
        </a:spcAft>
        <a:buFont typeface="+mj-lt"/>
        <a:defRPr kumimoji="1" sz="3200" kern="1200" spc="-100">
          <a:solidFill>
            <a:srgbClr val="674D26"/>
          </a:solidFill>
          <a:latin typeface="+mj-lt"/>
          <a:ea typeface="+mj-ea"/>
          <a:cs typeface="+mj-cs"/>
        </a:defRPr>
      </a:lvl1pPr>
      <a:lvl2pPr marL="985838" indent="-985838" algn="l" rtl="0" eaLnBrk="1" fontAlgn="base" hangingPunct="1">
        <a:spcBef>
          <a:spcPct val="0"/>
        </a:spcBef>
        <a:spcAft>
          <a:spcPct val="0"/>
        </a:spcAft>
        <a:buFont typeface="+mj-lt"/>
        <a:defRPr kumimoji="1" sz="3200">
          <a:solidFill>
            <a:srgbClr val="674D26"/>
          </a:solidFill>
          <a:latin typeface="Segoe UI" pitchFamily="34" charset="0"/>
          <a:ea typeface="メイリオ" pitchFamily="50" charset="-128"/>
          <a:cs typeface="メイリオ" pitchFamily="50" charset="-128"/>
        </a:defRPr>
      </a:lvl2pPr>
      <a:lvl3pPr marL="985838" indent="-985838" algn="l" rtl="0" eaLnBrk="1" fontAlgn="base" hangingPunct="1">
        <a:spcBef>
          <a:spcPct val="0"/>
        </a:spcBef>
        <a:spcAft>
          <a:spcPct val="0"/>
        </a:spcAft>
        <a:buFont typeface="+mj-lt"/>
        <a:defRPr kumimoji="1" sz="3200">
          <a:solidFill>
            <a:srgbClr val="674D26"/>
          </a:solidFill>
          <a:latin typeface="Segoe UI" pitchFamily="34" charset="0"/>
          <a:ea typeface="メイリオ" pitchFamily="50" charset="-128"/>
          <a:cs typeface="メイリオ" pitchFamily="50" charset="-128"/>
        </a:defRPr>
      </a:lvl3pPr>
      <a:lvl4pPr marL="985838" indent="-985838" algn="l" rtl="0" eaLnBrk="1" fontAlgn="base" hangingPunct="1">
        <a:spcBef>
          <a:spcPct val="0"/>
        </a:spcBef>
        <a:spcAft>
          <a:spcPct val="0"/>
        </a:spcAft>
        <a:buFont typeface="+mj-lt"/>
        <a:defRPr kumimoji="1" sz="3200">
          <a:solidFill>
            <a:srgbClr val="674D26"/>
          </a:solidFill>
          <a:latin typeface="Segoe UI" pitchFamily="34" charset="0"/>
          <a:ea typeface="メイリオ" pitchFamily="50" charset="-128"/>
          <a:cs typeface="メイリオ" pitchFamily="50" charset="-128"/>
        </a:defRPr>
      </a:lvl4pPr>
      <a:lvl5pPr marL="985838" indent="-985838" algn="l" rtl="0" eaLnBrk="1" fontAlgn="base" hangingPunct="1">
        <a:spcBef>
          <a:spcPct val="0"/>
        </a:spcBef>
        <a:spcAft>
          <a:spcPct val="0"/>
        </a:spcAft>
        <a:buFont typeface="+mj-lt"/>
        <a:defRPr kumimoji="1" sz="3200">
          <a:solidFill>
            <a:srgbClr val="674D26"/>
          </a:solidFill>
          <a:latin typeface="Segoe UI" pitchFamily="34" charset="0"/>
          <a:ea typeface="メイリオ" pitchFamily="50" charset="-128"/>
          <a:cs typeface="メイリオ" pitchFamily="50" charset="-128"/>
        </a:defRPr>
      </a:lvl5pPr>
      <a:lvl6pPr marL="457200" algn="l" rtl="0" eaLnBrk="1" fontAlgn="base" hangingPunct="1">
        <a:spcBef>
          <a:spcPct val="0"/>
        </a:spcBef>
        <a:spcAft>
          <a:spcPct val="0"/>
        </a:spcAft>
        <a:defRPr kumimoji="1" sz="3600">
          <a:solidFill>
            <a:schemeClr val="tx2"/>
          </a:solidFill>
          <a:latin typeface="Lucida Sans Unicode" pitchFamily="34" charset="0"/>
          <a:ea typeface="ＭＳ Ｐゴシック" pitchFamily="50" charset="-128"/>
        </a:defRPr>
      </a:lvl6pPr>
      <a:lvl7pPr marL="914400" algn="l" rtl="0" eaLnBrk="1" fontAlgn="base" hangingPunct="1">
        <a:spcBef>
          <a:spcPct val="0"/>
        </a:spcBef>
        <a:spcAft>
          <a:spcPct val="0"/>
        </a:spcAft>
        <a:defRPr kumimoji="1" sz="3600">
          <a:solidFill>
            <a:schemeClr val="tx2"/>
          </a:solidFill>
          <a:latin typeface="Lucida Sans Unicode" pitchFamily="34" charset="0"/>
          <a:ea typeface="ＭＳ Ｐゴシック" pitchFamily="50" charset="-128"/>
        </a:defRPr>
      </a:lvl7pPr>
      <a:lvl8pPr marL="1371600" algn="l" rtl="0" eaLnBrk="1" fontAlgn="base" hangingPunct="1">
        <a:spcBef>
          <a:spcPct val="0"/>
        </a:spcBef>
        <a:spcAft>
          <a:spcPct val="0"/>
        </a:spcAft>
        <a:defRPr kumimoji="1" sz="3600">
          <a:solidFill>
            <a:schemeClr val="tx2"/>
          </a:solidFill>
          <a:latin typeface="Lucida Sans Unicode" pitchFamily="34" charset="0"/>
          <a:ea typeface="ＭＳ Ｐゴシック" pitchFamily="50" charset="-128"/>
        </a:defRPr>
      </a:lvl8pPr>
      <a:lvl9pPr marL="1828800" algn="l" rtl="0" eaLnBrk="1" fontAlgn="base" hangingPunct="1">
        <a:spcBef>
          <a:spcPct val="0"/>
        </a:spcBef>
        <a:spcAft>
          <a:spcPct val="0"/>
        </a:spcAft>
        <a:defRPr kumimoji="1" sz="3600">
          <a:solidFill>
            <a:schemeClr val="tx2"/>
          </a:solidFill>
          <a:latin typeface="Lucida Sans Unicode" pitchFamily="34" charset="0"/>
          <a:ea typeface="ＭＳ Ｐゴシック" pitchFamily="50" charset="-128"/>
        </a:defRPr>
      </a:lvl9pPr>
    </p:titleStyle>
    <p:bodyStyle>
      <a:lvl1pPr marL="358775" indent="-358775" algn="l" rtl="0" eaLnBrk="1" fontAlgn="base" hangingPunct="1">
        <a:spcBef>
          <a:spcPts val="600"/>
        </a:spcBef>
        <a:spcAft>
          <a:spcPts val="600"/>
        </a:spcAft>
        <a:buClr>
          <a:schemeClr val="accent2"/>
        </a:buClr>
        <a:buSzPct val="80000"/>
        <a:buFont typeface="Wingdings" pitchFamily="2" charset="2"/>
        <a:buChar char="n"/>
        <a:defRPr kumimoji="1" sz="2800" spc="-100">
          <a:solidFill>
            <a:srgbClr val="0E2C3E"/>
          </a:solidFill>
          <a:latin typeface="+mn-lt"/>
          <a:ea typeface="+mn-ea"/>
          <a:cs typeface="+mn-cs"/>
        </a:defRPr>
      </a:lvl1pPr>
      <a:lvl2pPr marL="539750" indent="-358775" algn="l" rtl="0" eaLnBrk="1" fontAlgn="base" hangingPunct="1">
        <a:spcBef>
          <a:spcPts val="600"/>
        </a:spcBef>
        <a:spcAft>
          <a:spcPts val="600"/>
        </a:spcAft>
        <a:buClr>
          <a:schemeClr val="accent2"/>
        </a:buClr>
        <a:buSzPct val="80000"/>
        <a:buFont typeface="Wingdings" pitchFamily="2" charset="2"/>
        <a:buChar char="l"/>
        <a:defRPr kumimoji="1" sz="2400">
          <a:solidFill>
            <a:srgbClr val="674D26"/>
          </a:solidFill>
          <a:latin typeface="+mn-lt"/>
          <a:ea typeface="+mn-ea"/>
          <a:cs typeface="+mn-cs"/>
        </a:defRPr>
      </a:lvl2pPr>
      <a:lvl3pPr marL="719138" indent="-287338" algn="l" rtl="0" eaLnBrk="1" fontAlgn="base" hangingPunct="1">
        <a:spcBef>
          <a:spcPts val="300"/>
        </a:spcBef>
        <a:spcAft>
          <a:spcPts val="600"/>
        </a:spcAft>
        <a:buClr>
          <a:schemeClr val="accent2"/>
        </a:buClr>
        <a:buSzPct val="60000"/>
        <a:buFont typeface="Wingdings" pitchFamily="2" charset="2"/>
        <a:buChar char="u"/>
        <a:defRPr kumimoji="1" sz="1600">
          <a:solidFill>
            <a:srgbClr val="0E2C3E"/>
          </a:solidFill>
          <a:latin typeface="+mn-lt"/>
          <a:ea typeface="+mn-ea"/>
          <a:cs typeface="+mn-cs"/>
        </a:defRPr>
      </a:lvl3pPr>
      <a:lvl4pPr marL="898525" indent="-250825" algn="l" rtl="0" eaLnBrk="1" fontAlgn="base" hangingPunct="1">
        <a:spcBef>
          <a:spcPts val="300"/>
        </a:spcBef>
        <a:spcAft>
          <a:spcPts val="600"/>
        </a:spcAft>
        <a:buClr>
          <a:schemeClr val="accent2"/>
        </a:buClr>
        <a:buSzPct val="60000"/>
        <a:buFont typeface="Wingdings" pitchFamily="2" charset="2"/>
        <a:buChar char="l"/>
        <a:defRPr kumimoji="1" sz="1400">
          <a:solidFill>
            <a:srgbClr val="274221"/>
          </a:solidFill>
          <a:latin typeface="+mn-lt"/>
          <a:ea typeface="+mn-ea"/>
          <a:cs typeface="+mn-cs"/>
        </a:defRPr>
      </a:lvl4pPr>
      <a:lvl5pPr marL="898525" indent="-250825" algn="l" rtl="0" eaLnBrk="1" fontAlgn="base" hangingPunct="1">
        <a:spcBef>
          <a:spcPts val="300"/>
        </a:spcBef>
        <a:spcAft>
          <a:spcPts val="600"/>
        </a:spcAft>
        <a:buClr>
          <a:schemeClr val="accent2"/>
        </a:buClr>
        <a:buSzPct val="60000"/>
        <a:buFont typeface="Wingdings" pitchFamily="2" charset="2"/>
        <a:buChar char="u"/>
        <a:defRPr kumimoji="1" sz="1400">
          <a:solidFill>
            <a:srgbClr val="30243C"/>
          </a:solidFill>
          <a:latin typeface="+mn-lt"/>
          <a:ea typeface="+mn-ea"/>
          <a:cs typeface="+mn-cs"/>
        </a:defRPr>
      </a:lvl5pPr>
      <a:lvl6pPr marL="2514600" indent="-228600" algn="l" rtl="0" eaLnBrk="1" fontAlgn="base" hangingPunct="1">
        <a:spcBef>
          <a:spcPct val="20000"/>
        </a:spcBef>
        <a:spcAft>
          <a:spcPct val="0"/>
        </a:spcAft>
        <a:buClr>
          <a:srgbClr val="FF9900"/>
        </a:buClr>
        <a:buSzPct val="50000"/>
        <a:buFont typeface="Wingdings" pitchFamily="2" charset="2"/>
        <a:buChar char="l"/>
        <a:defRPr kumimoji="1">
          <a:solidFill>
            <a:schemeClr val="tx1"/>
          </a:solidFill>
          <a:latin typeface="+mn-lt"/>
          <a:ea typeface="+mn-ea"/>
        </a:defRPr>
      </a:lvl6pPr>
      <a:lvl7pPr marL="2971800" indent="-228600" algn="l" rtl="0" eaLnBrk="1" fontAlgn="base" hangingPunct="1">
        <a:spcBef>
          <a:spcPct val="20000"/>
        </a:spcBef>
        <a:spcAft>
          <a:spcPct val="0"/>
        </a:spcAft>
        <a:buClr>
          <a:srgbClr val="FF9900"/>
        </a:buClr>
        <a:buSzPct val="50000"/>
        <a:buFont typeface="Wingdings" pitchFamily="2" charset="2"/>
        <a:buChar char="l"/>
        <a:defRPr kumimoji="1">
          <a:solidFill>
            <a:schemeClr val="tx1"/>
          </a:solidFill>
          <a:latin typeface="+mn-lt"/>
          <a:ea typeface="+mn-ea"/>
        </a:defRPr>
      </a:lvl7pPr>
      <a:lvl8pPr marL="3429000" indent="-228600" algn="l" rtl="0" eaLnBrk="1" fontAlgn="base" hangingPunct="1">
        <a:spcBef>
          <a:spcPct val="20000"/>
        </a:spcBef>
        <a:spcAft>
          <a:spcPct val="0"/>
        </a:spcAft>
        <a:buClr>
          <a:srgbClr val="FF9900"/>
        </a:buClr>
        <a:buSzPct val="50000"/>
        <a:buFont typeface="Wingdings" pitchFamily="2" charset="2"/>
        <a:buChar char="l"/>
        <a:defRPr kumimoji="1">
          <a:solidFill>
            <a:schemeClr val="tx1"/>
          </a:solidFill>
          <a:latin typeface="+mn-lt"/>
          <a:ea typeface="+mn-ea"/>
        </a:defRPr>
      </a:lvl8pPr>
      <a:lvl9pPr marL="3886200" indent="-228600" algn="l" rtl="0" eaLnBrk="1" fontAlgn="base" hangingPunct="1">
        <a:spcBef>
          <a:spcPct val="20000"/>
        </a:spcBef>
        <a:spcAft>
          <a:spcPct val="0"/>
        </a:spcAft>
        <a:buClr>
          <a:srgbClr val="FF9900"/>
        </a:buClr>
        <a:buSzPct val="50000"/>
        <a:buFont typeface="Wingdings" pitchFamily="2" charset="2"/>
        <a:buChar char="l"/>
        <a:defRPr kumimoji="1">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ctrTitle"/>
          </p:nvPr>
        </p:nvSpPr>
        <p:spPr>
          <a:xfrm>
            <a:off x="777875" y="768350"/>
            <a:ext cx="7716838" cy="1470025"/>
          </a:xfrm>
        </p:spPr>
        <p:txBody>
          <a:bodyPr/>
          <a:lstStyle/>
          <a:p>
            <a:pPr marL="0" indent="0"/>
            <a:r>
              <a:rPr lang="en-US" altLang="ja-JP" dirty="0" smtClean="0">
                <a:solidFill>
                  <a:srgbClr val="674D26"/>
                </a:solidFill>
              </a:rPr>
              <a:t>C</a:t>
            </a:r>
            <a:r>
              <a:rPr lang="ja-JP" altLang="en-US" dirty="0" smtClean="0">
                <a:solidFill>
                  <a:srgbClr val="674D26"/>
                </a:solidFill>
              </a:rPr>
              <a:t>言語の実装方法　演習問題</a:t>
            </a:r>
            <a:endParaRPr lang="ja-JP" altLang="en-US" dirty="0">
              <a:solidFill>
                <a:srgbClr val="674D26"/>
              </a:solidFill>
            </a:endParaRPr>
          </a:p>
        </p:txBody>
      </p:sp>
      <p:sp>
        <p:nvSpPr>
          <p:cNvPr id="7" name="サブタイトル 6"/>
          <p:cNvSpPr>
            <a:spLocks noGrp="1"/>
          </p:cNvSpPr>
          <p:nvPr>
            <p:ph type="subTitle" idx="1"/>
          </p:nvPr>
        </p:nvSpPr>
        <p:spPr>
          <a:xfrm>
            <a:off x="777875" y="2552700"/>
            <a:ext cx="7705725" cy="1752600"/>
          </a:xfrm>
        </p:spPr>
        <p:txBody>
          <a:bodyPr/>
          <a:lstStyle/>
          <a:p>
            <a:pPr>
              <a:spcAft>
                <a:spcPts val="0"/>
              </a:spcAft>
              <a:defRPr/>
            </a:pPr>
            <a:r>
              <a:rPr lang="en-US" altLang="ja-JP" dirty="0" smtClean="0"/>
              <a:t>C</a:t>
            </a:r>
            <a:r>
              <a:rPr lang="ja-JP" altLang="en-US" dirty="0" smtClean="0"/>
              <a:t>言語での実装ルールに触れて、</a:t>
            </a:r>
            <a:endParaRPr lang="en-US" altLang="ja-JP" dirty="0" smtClean="0"/>
          </a:p>
          <a:p>
            <a:pPr>
              <a:defRPr/>
            </a:pPr>
            <a:r>
              <a:rPr lang="ja-JP" altLang="en-US" dirty="0" smtClean="0"/>
              <a:t>慣れてみましょう</a:t>
            </a:r>
            <a:endParaRPr lang="ja-JP" altLang="en-US" dirty="0"/>
          </a:p>
        </p:txBody>
      </p:sp>
      <p:sp>
        <p:nvSpPr>
          <p:cNvPr id="4" name="スライド番号プレースホルダー 3"/>
          <p:cNvSpPr>
            <a:spLocks noGrp="1"/>
          </p:cNvSpPr>
          <p:nvPr>
            <p:ph type="sldNum" sz="quarter" idx="10"/>
          </p:nvPr>
        </p:nvSpPr>
        <p:spPr/>
        <p:txBody>
          <a:bodyPr/>
          <a:lstStyle/>
          <a:p>
            <a:pPr>
              <a:defRPr/>
            </a:pPr>
            <a:fld id="{668C62A4-3170-4E8E-A8A6-3A32AFE4FACA}" type="slidenum">
              <a:rPr lang="ja-JP" altLang="en-US" smtClean="0"/>
              <a:pPr>
                <a:defRPr/>
              </a:pPr>
              <a:t>1</a:t>
            </a:fld>
            <a:endParaRPr lang="en-US" altLang="ja-JP" dirty="0"/>
          </a:p>
        </p:txBody>
      </p:sp>
      <p:sp>
        <p:nvSpPr>
          <p:cNvPr id="5" name="フッター プレースホルダー 4"/>
          <p:cNvSpPr>
            <a:spLocks noGrp="1"/>
          </p:cNvSpPr>
          <p:nvPr>
            <p:ph type="ftr" sz="quarter" idx="11"/>
          </p:nvPr>
        </p:nvSpPr>
        <p:spPr/>
        <p:txBody>
          <a:bodyPr/>
          <a:lstStyle/>
          <a:p>
            <a:pPr>
              <a:defRPr/>
            </a:pPr>
            <a:r>
              <a:rPr lang="en-US" altLang="ja-JP" smtClean="0"/>
              <a:t>ET</a:t>
            </a:r>
            <a:r>
              <a:rPr lang="ja-JP" altLang="en-US" smtClean="0"/>
              <a:t>ロボコン技術教育資料／</a:t>
            </a:r>
            <a:r>
              <a:rPr lang="en-US" altLang="ja-JP" smtClean="0"/>
              <a:t>ET</a:t>
            </a:r>
            <a:r>
              <a:rPr lang="ja-JP" altLang="en-US" smtClean="0"/>
              <a:t>ロボコン東海地区実行委員会</a:t>
            </a:r>
            <a:endParaRPr lang="ja-JP"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7"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25" y="806594"/>
            <a:ext cx="9250572" cy="6062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タイトル 5"/>
          <p:cNvSpPr>
            <a:spLocks noGrp="1"/>
          </p:cNvSpPr>
          <p:nvPr>
            <p:ph type="title"/>
          </p:nvPr>
        </p:nvSpPr>
        <p:spPr/>
        <p:txBody>
          <a:bodyPr>
            <a:normAutofit/>
          </a:bodyPr>
          <a:lstStyle/>
          <a:p>
            <a:r>
              <a:rPr kumimoji="1" lang="en-US" altLang="ja-JP" dirty="0" smtClean="0"/>
              <a:t>1-1</a:t>
            </a:r>
            <a:r>
              <a:rPr kumimoji="1" lang="ja-JP" altLang="en-US" dirty="0" err="1" smtClean="0"/>
              <a:t>．</a:t>
            </a:r>
            <a:r>
              <a:rPr kumimoji="1" lang="ja-JP" altLang="en-US" dirty="0" smtClean="0"/>
              <a:t>演習用　実装モデル（</a:t>
            </a:r>
            <a:r>
              <a:rPr lang="ja-JP" altLang="en-US" dirty="0" smtClean="0"/>
              <a:t>クラス図）</a:t>
            </a:r>
            <a:endParaRPr kumimoji="1" lang="ja-JP" altLang="en-US" dirty="0"/>
          </a:p>
        </p:txBody>
      </p:sp>
      <p:sp>
        <p:nvSpPr>
          <p:cNvPr id="3" name="スライド番号プレースホルダー 2"/>
          <p:cNvSpPr>
            <a:spLocks noGrp="1"/>
          </p:cNvSpPr>
          <p:nvPr>
            <p:ph type="sldNum" sz="quarter" idx="11"/>
          </p:nvPr>
        </p:nvSpPr>
        <p:spPr/>
        <p:txBody>
          <a:bodyPr/>
          <a:lstStyle/>
          <a:p>
            <a:pPr>
              <a:defRPr/>
            </a:pPr>
            <a:fld id="{AD7CD95F-7379-4815-9B99-710D812CE276}" type="slidenum">
              <a:rPr lang="ja-JP" altLang="en-US"/>
              <a:pPr>
                <a:defRPr/>
              </a:pPr>
              <a:t>2</a:t>
            </a:fld>
            <a:endParaRPr lang="en-US" altLang="ja-JP" dirty="0"/>
          </a:p>
        </p:txBody>
      </p:sp>
      <p:sp>
        <p:nvSpPr>
          <p:cNvPr id="4" name="フッター プレースホルダー 3"/>
          <p:cNvSpPr>
            <a:spLocks noGrp="1"/>
          </p:cNvSpPr>
          <p:nvPr>
            <p:ph type="ftr" sz="quarter" idx="12"/>
          </p:nvPr>
        </p:nvSpPr>
        <p:spPr/>
        <p:txBody>
          <a:bodyPr/>
          <a:lstStyle/>
          <a:p>
            <a:pPr>
              <a:defRPr/>
            </a:pPr>
            <a:r>
              <a:rPr lang="en-US" altLang="ja-JP"/>
              <a:t>ET</a:t>
            </a:r>
            <a:r>
              <a:rPr lang="ja-JP" altLang="en-US"/>
              <a:t>ロボコン技術教育資料／</a:t>
            </a:r>
            <a:r>
              <a:rPr lang="en-US" altLang="ja-JP"/>
              <a:t>ET</a:t>
            </a:r>
            <a:r>
              <a:rPr lang="ja-JP" altLang="en-US"/>
              <a:t>ロボコン実行委員会</a:t>
            </a:r>
          </a:p>
        </p:txBody>
      </p:sp>
      <p:grpSp>
        <p:nvGrpSpPr>
          <p:cNvPr id="8" name="グループ化 7"/>
          <p:cNvGrpSpPr/>
          <p:nvPr/>
        </p:nvGrpSpPr>
        <p:grpSpPr>
          <a:xfrm>
            <a:off x="5533291" y="876040"/>
            <a:ext cx="3299149" cy="2007870"/>
            <a:chOff x="5463841" y="910765"/>
            <a:chExt cx="3299149" cy="2007870"/>
          </a:xfrm>
        </p:grpSpPr>
        <p:sp>
          <p:nvSpPr>
            <p:cNvPr id="2" name="正方形/長方形 1"/>
            <p:cNvSpPr/>
            <p:nvPr/>
          </p:nvSpPr>
          <p:spPr>
            <a:xfrm>
              <a:off x="5486990" y="968640"/>
              <a:ext cx="3276000" cy="1836000"/>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solidFill>
                  <a:sysClr val="windowText" lastClr="000000"/>
                </a:solidFill>
                <a:latin typeface="メイリオ" pitchFamily="50" charset="-128"/>
                <a:ea typeface="メイリオ" pitchFamily="50" charset="-128"/>
              </a:endParaRPr>
            </a:p>
          </p:txBody>
        </p:sp>
        <p:pic>
          <p:nvPicPr>
            <p:cNvPr id="6159"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3841" y="910765"/>
              <a:ext cx="3289713" cy="2007870"/>
            </a:xfrm>
            <a:prstGeom prst="rect">
              <a:avLst/>
            </a:prstGeom>
            <a:noFill/>
            <a:ln>
              <a:noFill/>
            </a:ln>
            <a:effectLst/>
          </p:spPr>
        </p:pic>
      </p:grpSp>
      <p:sp>
        <p:nvSpPr>
          <p:cNvPr id="9" name="フリーフォーム 8"/>
          <p:cNvSpPr/>
          <p:nvPr/>
        </p:nvSpPr>
        <p:spPr>
          <a:xfrm>
            <a:off x="3553428" y="1099595"/>
            <a:ext cx="2048719" cy="289367"/>
          </a:xfrm>
          <a:custGeom>
            <a:avLst/>
            <a:gdLst>
              <a:gd name="connsiteX0" fmla="*/ 2037144 w 2048719"/>
              <a:gd name="connsiteY0" fmla="*/ 0 h 289367"/>
              <a:gd name="connsiteX1" fmla="*/ 0 w 2048719"/>
              <a:gd name="connsiteY1" fmla="*/ 46299 h 289367"/>
              <a:gd name="connsiteX2" fmla="*/ 2048719 w 2048719"/>
              <a:gd name="connsiteY2" fmla="*/ 289367 h 289367"/>
            </a:gdLst>
            <a:ahLst/>
            <a:cxnLst>
              <a:cxn ang="0">
                <a:pos x="connsiteX0" y="connsiteY0"/>
              </a:cxn>
              <a:cxn ang="0">
                <a:pos x="connsiteX1" y="connsiteY1"/>
              </a:cxn>
              <a:cxn ang="0">
                <a:pos x="connsiteX2" y="connsiteY2"/>
              </a:cxn>
            </a:cxnLst>
            <a:rect l="l" t="t" r="r" b="b"/>
            <a:pathLst>
              <a:path w="2048719" h="289367">
                <a:moveTo>
                  <a:pt x="2037144" y="0"/>
                </a:moveTo>
                <a:lnTo>
                  <a:pt x="0" y="46299"/>
                </a:lnTo>
                <a:lnTo>
                  <a:pt x="2048719" y="289367"/>
                </a:lnTo>
              </a:path>
            </a:pathLst>
          </a:custGeom>
          <a:solidFill>
            <a:schemeClr val="bg1"/>
          </a:solidFill>
          <a:ln w="19050">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sz="quarter" idx="10"/>
          </p:nvPr>
        </p:nvSpPr>
        <p:spPr/>
        <p:txBody>
          <a:bodyPr/>
          <a:lstStyle/>
          <a:p>
            <a:endParaRPr kumimoji="1" lang="ja-JP" altLang="en-US"/>
          </a:p>
        </p:txBody>
      </p:sp>
      <p:sp>
        <p:nvSpPr>
          <p:cNvPr id="3" name="タイトル 2"/>
          <p:cNvSpPr>
            <a:spLocks noGrp="1"/>
          </p:cNvSpPr>
          <p:nvPr>
            <p:ph type="title"/>
          </p:nvPr>
        </p:nvSpPr>
        <p:spPr/>
        <p:txBody>
          <a:bodyPr>
            <a:normAutofit/>
          </a:bodyPr>
          <a:lstStyle/>
          <a:p>
            <a:r>
              <a:rPr lang="en-US" altLang="ja-JP" dirty="0" smtClean="0"/>
              <a:t>1-2</a:t>
            </a:r>
            <a:r>
              <a:rPr lang="ja-JP" altLang="en-US" dirty="0" err="1" smtClean="0"/>
              <a:t>．</a:t>
            </a:r>
            <a:r>
              <a:rPr lang="ja-JP" altLang="en-US" dirty="0" smtClean="0"/>
              <a:t>演習用　</a:t>
            </a:r>
            <a:r>
              <a:rPr kumimoji="1" lang="ja-JP" altLang="en-US" dirty="0" smtClean="0"/>
              <a:t>実装モデル（シーケンス図）</a:t>
            </a:r>
            <a:endParaRPr kumimoji="1" lang="ja-JP" altLang="en-US" dirty="0"/>
          </a:p>
        </p:txBody>
      </p:sp>
      <p:sp>
        <p:nvSpPr>
          <p:cNvPr id="4" name="スライド番号プレースホルダー 3"/>
          <p:cNvSpPr>
            <a:spLocks noGrp="1"/>
          </p:cNvSpPr>
          <p:nvPr>
            <p:ph type="sldNum" sz="quarter" idx="11"/>
          </p:nvPr>
        </p:nvSpPr>
        <p:spPr/>
        <p:txBody>
          <a:bodyPr/>
          <a:lstStyle/>
          <a:p>
            <a:pPr>
              <a:defRPr/>
            </a:pPr>
            <a:fld id="{C618F2A0-50EB-483E-B32B-FABD76C67AA2}" type="slidenum">
              <a:rPr lang="ja-JP" altLang="en-US" smtClean="0"/>
              <a:pPr>
                <a:defRPr/>
              </a:pPr>
              <a:t>3</a:t>
            </a:fld>
            <a:endParaRPr lang="en-US" altLang="ja-JP" dirty="0"/>
          </a:p>
        </p:txBody>
      </p:sp>
      <p:sp>
        <p:nvSpPr>
          <p:cNvPr id="5" name="フッター プレースホルダー 4"/>
          <p:cNvSpPr>
            <a:spLocks noGrp="1"/>
          </p:cNvSpPr>
          <p:nvPr>
            <p:ph type="ftr" sz="quarter" idx="12"/>
          </p:nvPr>
        </p:nvSpPr>
        <p:spPr/>
        <p:txBody>
          <a:bodyPr/>
          <a:lstStyle/>
          <a:p>
            <a:pPr>
              <a:defRPr/>
            </a:pPr>
            <a:r>
              <a:rPr lang="en-US" altLang="ja-JP" smtClean="0"/>
              <a:t>ET</a:t>
            </a:r>
            <a:r>
              <a:rPr lang="ja-JP" altLang="en-US" smtClean="0"/>
              <a:t>ロボコン技術教育資料／</a:t>
            </a:r>
            <a:r>
              <a:rPr lang="en-US" altLang="ja-JP" smtClean="0"/>
              <a:t>ET</a:t>
            </a:r>
            <a:r>
              <a:rPr lang="ja-JP" altLang="en-US" smtClean="0"/>
              <a:t>ロボコン東海地区実行委員会</a:t>
            </a:r>
            <a:endParaRPr lang="ja-JP" altLang="en-US"/>
          </a:p>
        </p:txBody>
      </p:sp>
      <p:pic>
        <p:nvPicPr>
          <p:cNvPr id="2355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62" y="885752"/>
            <a:ext cx="8777475" cy="5762118"/>
          </a:xfrm>
          <a:prstGeom prst="rect">
            <a:avLst/>
          </a:prstGeom>
          <a:solidFill>
            <a:schemeClr val="bg1"/>
          </a:solidFill>
          <a:ln>
            <a:noFill/>
          </a:ln>
          <a:effectLst/>
        </p:spPr>
      </p:pic>
    </p:spTree>
    <p:extLst>
      <p:ext uri="{BB962C8B-B14F-4D97-AF65-F5344CB8AC3E}">
        <p14:creationId xmlns:p14="http://schemas.microsoft.com/office/powerpoint/2010/main" val="1699470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a:bodyPr>
          <a:lstStyle/>
          <a:p>
            <a:r>
              <a:rPr kumimoji="1" lang="ja-JP" altLang="en-US" dirty="0" smtClean="0"/>
              <a:t>演習１．クラス図と命名ルールの復習</a:t>
            </a:r>
            <a:endParaRPr kumimoji="1" lang="ja-JP" altLang="en-US" dirty="0"/>
          </a:p>
        </p:txBody>
      </p:sp>
      <p:sp>
        <p:nvSpPr>
          <p:cNvPr id="4" name="スライド番号プレースホルダー 3"/>
          <p:cNvSpPr>
            <a:spLocks noGrp="1"/>
          </p:cNvSpPr>
          <p:nvPr>
            <p:ph type="sldNum" sz="quarter" idx="11"/>
          </p:nvPr>
        </p:nvSpPr>
        <p:spPr/>
        <p:txBody>
          <a:bodyPr/>
          <a:lstStyle/>
          <a:p>
            <a:pPr>
              <a:defRPr/>
            </a:pPr>
            <a:fld id="{C618F2A0-50EB-483E-B32B-FABD76C67AA2}" type="slidenum">
              <a:rPr lang="ja-JP" altLang="en-US" smtClean="0"/>
              <a:pPr>
                <a:defRPr/>
              </a:pPr>
              <a:t>4</a:t>
            </a:fld>
            <a:endParaRPr lang="en-US" altLang="ja-JP" dirty="0"/>
          </a:p>
        </p:txBody>
      </p:sp>
      <p:sp>
        <p:nvSpPr>
          <p:cNvPr id="5" name="フッター プレースホルダー 4"/>
          <p:cNvSpPr>
            <a:spLocks noGrp="1"/>
          </p:cNvSpPr>
          <p:nvPr>
            <p:ph type="ftr" sz="quarter" idx="12"/>
          </p:nvPr>
        </p:nvSpPr>
        <p:spPr/>
        <p:txBody>
          <a:bodyPr/>
          <a:lstStyle/>
          <a:p>
            <a:pPr>
              <a:defRPr/>
            </a:pPr>
            <a:r>
              <a:rPr lang="en-US" altLang="ja-JP" smtClean="0"/>
              <a:t>ET</a:t>
            </a:r>
            <a:r>
              <a:rPr lang="ja-JP" altLang="en-US" smtClean="0"/>
              <a:t>ロボコン技術教育資料／</a:t>
            </a:r>
            <a:r>
              <a:rPr lang="en-US" altLang="ja-JP" smtClean="0"/>
              <a:t>ET</a:t>
            </a:r>
            <a:r>
              <a:rPr lang="ja-JP" altLang="en-US" smtClean="0"/>
              <a:t>ロボコン東海地区実行委員会</a:t>
            </a:r>
            <a:endParaRPr lang="ja-JP" altLang="en-US"/>
          </a:p>
        </p:txBody>
      </p:sp>
      <p:grpSp>
        <p:nvGrpSpPr>
          <p:cNvPr id="17" name="グループ化 16"/>
          <p:cNvGrpSpPr/>
          <p:nvPr/>
        </p:nvGrpSpPr>
        <p:grpSpPr>
          <a:xfrm>
            <a:off x="3142412" y="1276348"/>
            <a:ext cx="5613973" cy="4781685"/>
            <a:chOff x="2685303" y="1551005"/>
            <a:chExt cx="5613973" cy="4781685"/>
          </a:xfrm>
        </p:grpSpPr>
        <p:sp>
          <p:nvSpPr>
            <p:cNvPr id="6" name="テキスト ボックス 5"/>
            <p:cNvSpPr txBox="1"/>
            <p:nvPr/>
          </p:nvSpPr>
          <p:spPr>
            <a:xfrm>
              <a:off x="2685303" y="1551005"/>
              <a:ext cx="5613973" cy="4781685"/>
            </a:xfrm>
            <a:prstGeom prst="rect">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txBody>
            <a:bodyPr wrap="none" tIns="72000" rtlCol="0">
              <a:spAutoFit/>
            </a:bodyPr>
            <a:lstStyle/>
            <a:p>
              <a:r>
                <a:rPr lang="en-US" altLang="ja-JP" sz="1200" dirty="0" smtClean="0">
                  <a:latin typeface="+mn-ea"/>
                  <a:ea typeface="+mn-ea"/>
                </a:rPr>
                <a:t>void </a:t>
              </a:r>
              <a:r>
                <a:rPr lang="en-US" altLang="ja-JP" sz="1200" dirty="0" err="1">
                  <a:latin typeface="+mn-ea"/>
                  <a:ea typeface="+mn-ea"/>
                </a:rPr>
                <a:t>LineTracer_run</a:t>
              </a:r>
              <a:r>
                <a:rPr lang="en-US" altLang="ja-JP" sz="1200" dirty="0">
                  <a:latin typeface="+mn-ea"/>
                  <a:ea typeface="+mn-ea"/>
                </a:rPr>
                <a:t>(</a:t>
              </a:r>
              <a:r>
                <a:rPr lang="en-US" altLang="ja-JP" sz="1200" dirty="0" err="1">
                  <a:latin typeface="+mn-ea"/>
                  <a:ea typeface="+mn-ea"/>
                </a:rPr>
                <a:t>LineTracer</a:t>
              </a:r>
              <a:r>
                <a:rPr lang="en-US" altLang="ja-JP" sz="1200" dirty="0">
                  <a:latin typeface="+mn-ea"/>
                  <a:ea typeface="+mn-ea"/>
                </a:rPr>
                <a:t>* this)</a:t>
              </a:r>
            </a:p>
            <a:p>
              <a:r>
                <a:rPr lang="en-US" altLang="ja-JP" sz="1200" dirty="0">
                  <a:latin typeface="+mn-ea"/>
                  <a:ea typeface="+mn-ea"/>
                </a:rPr>
                <a:t>{</a:t>
              </a:r>
            </a:p>
            <a:p>
              <a:r>
                <a:rPr lang="en-US" altLang="ja-JP" sz="1200" dirty="0">
                  <a:latin typeface="+mn-ea"/>
                  <a:ea typeface="+mn-ea"/>
                </a:rPr>
                <a:t>    </a:t>
              </a:r>
              <a:r>
                <a:rPr lang="en-US" altLang="ja-JP" sz="1200" dirty="0" err="1">
                  <a:latin typeface="+mn-ea"/>
                  <a:ea typeface="+mn-ea"/>
                </a:rPr>
                <a:t>bool</a:t>
              </a:r>
              <a:r>
                <a:rPr lang="en-US" altLang="ja-JP" sz="1200" dirty="0">
                  <a:latin typeface="+mn-ea"/>
                  <a:ea typeface="+mn-ea"/>
                </a:rPr>
                <a:t> </a:t>
              </a:r>
              <a:r>
                <a:rPr lang="en-US" altLang="ja-JP" sz="1200" dirty="0" err="1">
                  <a:latin typeface="+mn-ea"/>
                  <a:ea typeface="+mn-ea"/>
                </a:rPr>
                <a:t>isOnLine</a:t>
              </a:r>
              <a:r>
                <a:rPr lang="en-US" altLang="ja-JP" sz="1200" dirty="0">
                  <a:latin typeface="+mn-ea"/>
                  <a:ea typeface="+mn-ea"/>
                </a:rPr>
                <a:t>;</a:t>
              </a:r>
            </a:p>
            <a:p>
              <a:r>
                <a:rPr lang="en-US" altLang="ja-JP" sz="1200" dirty="0">
                  <a:latin typeface="+mn-ea"/>
                  <a:ea typeface="+mn-ea"/>
                </a:rPr>
                <a:t>    </a:t>
              </a:r>
              <a:r>
                <a:rPr lang="en-US" altLang="ja-JP" sz="1200" dirty="0" err="1">
                  <a:latin typeface="+mn-ea"/>
                  <a:ea typeface="+mn-ea"/>
                </a:rPr>
                <a:t>int</a:t>
              </a:r>
              <a:r>
                <a:rPr lang="en-US" altLang="ja-JP" sz="1200" dirty="0">
                  <a:latin typeface="+mn-ea"/>
                  <a:ea typeface="+mn-ea"/>
                </a:rPr>
                <a:t>  direction;</a:t>
              </a:r>
            </a:p>
            <a:p>
              <a:r>
                <a:rPr lang="en-US" altLang="ja-JP" sz="1200" dirty="0">
                  <a:latin typeface="+mn-ea"/>
                  <a:ea typeface="+mn-ea"/>
                </a:rPr>
                <a:t>    </a:t>
              </a:r>
              <a:r>
                <a:rPr lang="en-US" altLang="ja-JP" sz="1200" dirty="0" err="1">
                  <a:latin typeface="+mn-ea"/>
                  <a:ea typeface="+mn-ea"/>
                </a:rPr>
                <a:t>int</a:t>
              </a:r>
              <a:r>
                <a:rPr lang="en-US" altLang="ja-JP" sz="1200" dirty="0">
                  <a:latin typeface="+mn-ea"/>
                  <a:ea typeface="+mn-ea"/>
                </a:rPr>
                <a:t>  forward;</a:t>
              </a:r>
            </a:p>
            <a:p>
              <a:endParaRPr lang="en-US" altLang="ja-JP" sz="1200" dirty="0">
                <a:latin typeface="+mn-ea"/>
                <a:ea typeface="+mn-ea"/>
              </a:endParaRPr>
            </a:p>
            <a:p>
              <a:pPr>
                <a:spcAft>
                  <a:spcPts val="600"/>
                </a:spcAft>
              </a:pPr>
              <a:r>
                <a:rPr lang="en-US" altLang="ja-JP" sz="1200" dirty="0">
                  <a:latin typeface="+mn-ea"/>
                  <a:ea typeface="+mn-ea"/>
                </a:rPr>
                <a:t>    if </a:t>
              </a:r>
              <a:r>
                <a:rPr lang="en-US" altLang="ja-JP" sz="1200" dirty="0" smtClean="0">
                  <a:latin typeface="+mn-ea"/>
                  <a:ea typeface="+mn-ea"/>
                </a:rPr>
                <a:t>(</a:t>
              </a:r>
              <a:r>
                <a:rPr lang="ja-JP" altLang="en-US" sz="1200" dirty="0" smtClean="0">
                  <a:latin typeface="+mn-ea"/>
                  <a:ea typeface="+mn-ea"/>
                </a:rPr>
                <a:t>　　　　　　　　</a:t>
              </a:r>
              <a:r>
                <a:rPr lang="en-US" altLang="ja-JP" sz="1200" dirty="0" smtClean="0">
                  <a:latin typeface="+mn-ea"/>
                  <a:ea typeface="+mn-ea"/>
                </a:rPr>
                <a:t> </a:t>
              </a:r>
              <a:r>
                <a:rPr lang="en-US" altLang="ja-JP" sz="1200" dirty="0">
                  <a:latin typeface="+mn-ea"/>
                  <a:ea typeface="+mn-ea"/>
                </a:rPr>
                <a:t>== false) {</a:t>
              </a:r>
            </a:p>
            <a:p>
              <a:r>
                <a:rPr lang="en-US" altLang="ja-JP" sz="1200" dirty="0">
                  <a:latin typeface="+mn-ea"/>
                  <a:ea typeface="+mn-ea"/>
                </a:rPr>
                <a:t>        </a:t>
              </a:r>
              <a:r>
                <a:rPr lang="en-US" altLang="ja-JP" sz="1200" dirty="0" err="1" smtClean="0">
                  <a:latin typeface="+mn-ea"/>
                  <a:ea typeface="+mn-ea"/>
                </a:rPr>
                <a:t>BalancingWalker_reset</a:t>
              </a:r>
              <a:r>
                <a:rPr lang="en-US" altLang="ja-JP" sz="1200" dirty="0" smtClean="0">
                  <a:latin typeface="+mn-ea"/>
                  <a:ea typeface="+mn-ea"/>
                </a:rPr>
                <a:t>(</a:t>
              </a:r>
              <a:r>
                <a:rPr lang="ja-JP" altLang="en-US" sz="1200" dirty="0" smtClean="0">
                  <a:latin typeface="+mn-ea"/>
                  <a:ea typeface="+mn-ea"/>
                </a:rPr>
                <a:t>　　　　　　　　 </a:t>
              </a:r>
              <a:r>
                <a:rPr lang="en-US" altLang="ja-JP" sz="1200" dirty="0" smtClean="0">
                  <a:latin typeface="+mn-ea"/>
                  <a:ea typeface="+mn-ea"/>
                </a:rPr>
                <a:t>);</a:t>
              </a:r>
            </a:p>
            <a:p>
              <a:pPr>
                <a:spcBef>
                  <a:spcPts val="600"/>
                </a:spcBef>
                <a:spcAft>
                  <a:spcPts val="600"/>
                </a:spcAft>
              </a:pPr>
              <a:r>
                <a:rPr lang="en-US" altLang="ja-JP" sz="1200" dirty="0" smtClean="0">
                  <a:latin typeface="+mn-ea"/>
                  <a:ea typeface="+mn-ea"/>
                </a:rPr>
                <a:t>        </a:t>
              </a:r>
              <a:r>
                <a:rPr lang="ja-JP" altLang="en-US" sz="1200" dirty="0" smtClean="0">
                  <a:latin typeface="+mn-ea"/>
                  <a:ea typeface="+mn-ea"/>
                </a:rPr>
                <a:t>　　　　　　　　  </a:t>
              </a:r>
              <a:r>
                <a:rPr lang="en-US" altLang="ja-JP" sz="1200" dirty="0" smtClean="0">
                  <a:latin typeface="+mn-ea"/>
                  <a:ea typeface="+mn-ea"/>
                </a:rPr>
                <a:t>= </a:t>
              </a:r>
              <a:r>
                <a:rPr lang="en-US" altLang="ja-JP" sz="1200" dirty="0">
                  <a:latin typeface="+mn-ea"/>
                  <a:ea typeface="+mn-ea"/>
                </a:rPr>
                <a:t>true;</a:t>
              </a:r>
            </a:p>
            <a:p>
              <a:r>
                <a:rPr lang="en-US" altLang="ja-JP" sz="1200" dirty="0">
                  <a:latin typeface="+mn-ea"/>
                  <a:ea typeface="+mn-ea"/>
                </a:rPr>
                <a:t>    }</a:t>
              </a:r>
            </a:p>
            <a:p>
              <a:endParaRPr lang="en-US" altLang="ja-JP" sz="1200" dirty="0">
                <a:latin typeface="+mn-ea"/>
                <a:ea typeface="+mn-ea"/>
              </a:endParaRPr>
            </a:p>
            <a:p>
              <a:r>
                <a:rPr lang="en-US" altLang="ja-JP" sz="1200" dirty="0">
                  <a:latin typeface="+mn-ea"/>
                  <a:ea typeface="+mn-ea"/>
                </a:rPr>
                <a:t>    </a:t>
              </a:r>
              <a:r>
                <a:rPr lang="en-US" altLang="ja-JP" sz="1200" dirty="0" err="1">
                  <a:latin typeface="+mn-ea"/>
                  <a:ea typeface="+mn-ea"/>
                </a:rPr>
                <a:t>isOnLine</a:t>
              </a:r>
              <a:r>
                <a:rPr lang="en-US" altLang="ja-JP" sz="1200" dirty="0">
                  <a:latin typeface="+mn-ea"/>
                  <a:ea typeface="+mn-ea"/>
                </a:rPr>
                <a:t> = </a:t>
              </a:r>
              <a:r>
                <a:rPr lang="en-US" altLang="ja-JP" sz="1200" dirty="0" err="1" smtClean="0">
                  <a:latin typeface="+mn-ea"/>
                  <a:ea typeface="+mn-ea"/>
                </a:rPr>
                <a:t>LineMonitor_isOnLine</a:t>
              </a:r>
              <a:r>
                <a:rPr lang="en-US" altLang="ja-JP" sz="1200" dirty="0" smtClean="0">
                  <a:latin typeface="+mn-ea"/>
                  <a:ea typeface="+mn-ea"/>
                </a:rPr>
                <a:t>(</a:t>
              </a:r>
              <a:r>
                <a:rPr lang="ja-JP" altLang="en-US" sz="1200" dirty="0" smtClean="0">
                  <a:latin typeface="+mn-ea"/>
                  <a:ea typeface="+mn-ea"/>
                </a:rPr>
                <a:t>　　　　            </a:t>
              </a:r>
              <a:r>
                <a:rPr lang="en-US" altLang="ja-JP" sz="1200" dirty="0" smtClean="0">
                  <a:latin typeface="+mn-ea"/>
                  <a:ea typeface="+mn-ea"/>
                </a:rPr>
                <a:t>);</a:t>
              </a:r>
              <a:endParaRPr lang="en-US" altLang="ja-JP" sz="1200" dirty="0">
                <a:latin typeface="+mn-ea"/>
                <a:ea typeface="+mn-ea"/>
              </a:endParaRPr>
            </a:p>
            <a:p>
              <a:endParaRPr lang="en-US" altLang="ja-JP" sz="1200" dirty="0">
                <a:latin typeface="+mn-ea"/>
                <a:ea typeface="+mn-ea"/>
              </a:endParaRPr>
            </a:p>
            <a:p>
              <a:r>
                <a:rPr lang="en-US" altLang="ja-JP" sz="1200" dirty="0">
                  <a:latin typeface="+mn-ea"/>
                  <a:ea typeface="+mn-ea"/>
                </a:rPr>
                <a:t>    // </a:t>
              </a:r>
              <a:r>
                <a:rPr lang="ja-JP" altLang="en-US" sz="1200" dirty="0">
                  <a:latin typeface="+mn-ea"/>
                  <a:ea typeface="+mn-ea"/>
                </a:rPr>
                <a:t>走行体の向きを計算する</a:t>
              </a:r>
            </a:p>
            <a:p>
              <a:r>
                <a:rPr lang="ja-JP" altLang="en-US" sz="1200" dirty="0">
                  <a:latin typeface="+mn-ea"/>
                  <a:ea typeface="+mn-ea"/>
                </a:rPr>
                <a:t>    </a:t>
              </a:r>
              <a:r>
                <a:rPr lang="en-US" altLang="ja-JP" sz="1200" dirty="0">
                  <a:latin typeface="+mn-ea"/>
                  <a:ea typeface="+mn-ea"/>
                </a:rPr>
                <a:t>direction = </a:t>
              </a:r>
              <a:r>
                <a:rPr lang="en-US" altLang="ja-JP" sz="1200" dirty="0" err="1">
                  <a:latin typeface="+mn-ea"/>
                  <a:ea typeface="+mn-ea"/>
                </a:rPr>
                <a:t>LineTracer_calcDirection</a:t>
              </a:r>
              <a:r>
                <a:rPr lang="en-US" altLang="ja-JP" sz="1200" dirty="0">
                  <a:latin typeface="+mn-ea"/>
                  <a:ea typeface="+mn-ea"/>
                </a:rPr>
                <a:t>(this, </a:t>
              </a:r>
              <a:r>
                <a:rPr lang="en-US" altLang="ja-JP" sz="1200" dirty="0" err="1">
                  <a:latin typeface="+mn-ea"/>
                  <a:ea typeface="+mn-ea"/>
                </a:rPr>
                <a:t>isOnLine</a:t>
              </a:r>
              <a:r>
                <a:rPr lang="en-US" altLang="ja-JP" sz="1200" dirty="0">
                  <a:latin typeface="+mn-ea"/>
                  <a:ea typeface="+mn-ea"/>
                </a:rPr>
                <a:t>);</a:t>
              </a:r>
            </a:p>
            <a:p>
              <a:endParaRPr lang="en-US" altLang="ja-JP" sz="1200" dirty="0">
                <a:latin typeface="+mn-ea"/>
                <a:ea typeface="+mn-ea"/>
              </a:endParaRPr>
            </a:p>
            <a:p>
              <a:r>
                <a:rPr lang="en-US" altLang="ja-JP" sz="1200" dirty="0">
                  <a:latin typeface="+mn-ea"/>
                  <a:ea typeface="+mn-ea"/>
                </a:rPr>
                <a:t>    // </a:t>
              </a:r>
              <a:r>
                <a:rPr lang="ja-JP" altLang="en-US" sz="1200" dirty="0">
                  <a:latin typeface="+mn-ea"/>
                  <a:ea typeface="+mn-ea"/>
                </a:rPr>
                <a:t>走行体の前進速度を計算する</a:t>
              </a:r>
            </a:p>
            <a:p>
              <a:r>
                <a:rPr lang="ja-JP" altLang="en-US" sz="1200" dirty="0">
                  <a:latin typeface="+mn-ea"/>
                  <a:ea typeface="+mn-ea"/>
                </a:rPr>
                <a:t>    </a:t>
              </a:r>
              <a:r>
                <a:rPr lang="en-US" altLang="ja-JP" sz="1200" dirty="0">
                  <a:latin typeface="+mn-ea"/>
                  <a:ea typeface="+mn-ea"/>
                </a:rPr>
                <a:t>forward = </a:t>
              </a:r>
              <a:r>
                <a:rPr lang="en-US" altLang="ja-JP" sz="1200" dirty="0" err="1" smtClean="0">
                  <a:latin typeface="+mn-ea"/>
                  <a:ea typeface="+mn-ea"/>
                </a:rPr>
                <a:t>BalancingWalker_getControlValue</a:t>
              </a:r>
              <a:r>
                <a:rPr lang="en-US" altLang="ja-JP" sz="1200" dirty="0" smtClean="0">
                  <a:latin typeface="+mn-ea"/>
                  <a:ea typeface="+mn-ea"/>
                </a:rPr>
                <a:t>(                         , </a:t>
              </a:r>
              <a:r>
                <a:rPr lang="en-US" altLang="ja-JP" sz="1200" dirty="0">
                  <a:latin typeface="+mn-ea"/>
                  <a:ea typeface="+mn-ea"/>
                </a:rPr>
                <a:t>low);</a:t>
              </a:r>
            </a:p>
            <a:p>
              <a:endParaRPr lang="en-US" altLang="ja-JP" sz="1200" dirty="0">
                <a:latin typeface="+mn-ea"/>
                <a:ea typeface="+mn-ea"/>
              </a:endParaRPr>
            </a:p>
            <a:p>
              <a:r>
                <a:rPr lang="en-US" altLang="ja-JP" sz="1200" dirty="0">
                  <a:latin typeface="+mn-ea"/>
                  <a:ea typeface="+mn-ea"/>
                </a:rPr>
                <a:t>    </a:t>
              </a:r>
              <a:r>
                <a:rPr lang="en-US" altLang="ja-JP" sz="1200" dirty="0" err="1" smtClean="0">
                  <a:latin typeface="+mn-ea"/>
                  <a:ea typeface="+mn-ea"/>
                </a:rPr>
                <a:t>BalancingWalker_setCommand</a:t>
              </a:r>
              <a:r>
                <a:rPr lang="en-US" altLang="ja-JP" sz="1200" dirty="0" smtClean="0">
                  <a:latin typeface="+mn-ea"/>
                  <a:ea typeface="+mn-ea"/>
                </a:rPr>
                <a:t>(                        , </a:t>
              </a:r>
              <a:r>
                <a:rPr lang="en-US" altLang="ja-JP" sz="1200" dirty="0">
                  <a:latin typeface="+mn-ea"/>
                  <a:ea typeface="+mn-ea"/>
                </a:rPr>
                <a:t>forward, direction);</a:t>
              </a:r>
            </a:p>
            <a:p>
              <a:endParaRPr lang="en-US" altLang="ja-JP" sz="1200" dirty="0">
                <a:latin typeface="+mn-ea"/>
                <a:ea typeface="+mn-ea"/>
              </a:endParaRPr>
            </a:p>
            <a:p>
              <a:r>
                <a:rPr lang="en-US" altLang="ja-JP" sz="1200" dirty="0">
                  <a:latin typeface="+mn-ea"/>
                  <a:ea typeface="+mn-ea"/>
                </a:rPr>
                <a:t>    // </a:t>
              </a:r>
              <a:r>
                <a:rPr lang="ja-JP" altLang="en-US" sz="1200" dirty="0">
                  <a:latin typeface="+mn-ea"/>
                  <a:ea typeface="+mn-ea"/>
                </a:rPr>
                <a:t>倒立走行を行う</a:t>
              </a:r>
            </a:p>
            <a:p>
              <a:r>
                <a:rPr lang="ja-JP" altLang="en-US" sz="1200" dirty="0">
                  <a:latin typeface="+mn-ea"/>
                  <a:ea typeface="+mn-ea"/>
                </a:rPr>
                <a:t>    </a:t>
              </a:r>
              <a:r>
                <a:rPr lang="en-US" altLang="ja-JP" sz="1200" dirty="0" err="1" smtClean="0">
                  <a:latin typeface="+mn-ea"/>
                  <a:ea typeface="+mn-ea"/>
                </a:rPr>
                <a:t>BalancingWalker_run</a:t>
              </a:r>
              <a:r>
                <a:rPr lang="en-US" altLang="ja-JP" sz="1200" dirty="0" smtClean="0">
                  <a:latin typeface="+mn-ea"/>
                  <a:ea typeface="+mn-ea"/>
                </a:rPr>
                <a:t>(                        );</a:t>
              </a:r>
              <a:endParaRPr lang="en-US" altLang="ja-JP" sz="1200" dirty="0">
                <a:latin typeface="+mn-ea"/>
                <a:ea typeface="+mn-ea"/>
              </a:endParaRPr>
            </a:p>
            <a:p>
              <a:r>
                <a:rPr lang="en-US" altLang="ja-JP" sz="1200" dirty="0">
                  <a:latin typeface="+mn-ea"/>
                  <a:ea typeface="+mn-ea"/>
                </a:rPr>
                <a:t>}</a:t>
              </a:r>
              <a:endParaRPr kumimoji="1" lang="ja-JP" altLang="en-US" sz="1200" dirty="0">
                <a:latin typeface="+mn-ea"/>
                <a:ea typeface="+mn-ea"/>
              </a:endParaRPr>
            </a:p>
          </p:txBody>
        </p:sp>
        <p:sp>
          <p:nvSpPr>
            <p:cNvPr id="7" name="正方形/長方形 6"/>
            <p:cNvSpPr/>
            <p:nvPr/>
          </p:nvSpPr>
          <p:spPr>
            <a:xfrm>
              <a:off x="3264061" y="2685326"/>
              <a:ext cx="1180618" cy="216000"/>
            </a:xfrm>
            <a:prstGeom prst="rect">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bIns="0" rtlCol="0" anchor="ctr" anchorCtr="0"/>
            <a:lstStyle/>
            <a:p>
              <a:pPr algn="ctr"/>
              <a:r>
                <a:rPr kumimoji="1" lang="en-US" altLang="ja-JP" dirty="0" smtClean="0">
                  <a:solidFill>
                    <a:sysClr val="windowText" lastClr="000000"/>
                  </a:solidFill>
                  <a:latin typeface="メイリオ" pitchFamily="50" charset="-128"/>
                  <a:ea typeface="メイリオ" pitchFamily="50" charset="-128"/>
                </a:rPr>
                <a:t>A</a:t>
              </a:r>
              <a:endParaRPr kumimoji="1" lang="ja-JP" altLang="en-US" dirty="0" smtClean="0">
                <a:solidFill>
                  <a:sysClr val="windowText" lastClr="000000"/>
                </a:solidFill>
                <a:latin typeface="メイリオ" pitchFamily="50" charset="-128"/>
                <a:ea typeface="メイリオ" pitchFamily="50" charset="-128"/>
              </a:endParaRPr>
            </a:p>
          </p:txBody>
        </p:sp>
        <p:sp>
          <p:nvSpPr>
            <p:cNvPr id="8" name="正方形/長方形 7"/>
            <p:cNvSpPr/>
            <p:nvPr/>
          </p:nvSpPr>
          <p:spPr>
            <a:xfrm>
              <a:off x="3264061" y="3219691"/>
              <a:ext cx="1180618" cy="216000"/>
            </a:xfrm>
            <a:prstGeom prst="rect">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bIns="0" rtlCol="0" anchor="ctr" anchorCtr="0"/>
            <a:lstStyle/>
            <a:p>
              <a:pPr algn="ctr"/>
              <a:r>
                <a:rPr kumimoji="1" lang="en-US" altLang="ja-JP" dirty="0" smtClean="0">
                  <a:solidFill>
                    <a:sysClr val="windowText" lastClr="000000"/>
                  </a:solidFill>
                  <a:latin typeface="メイリオ" pitchFamily="50" charset="-128"/>
                  <a:ea typeface="メイリオ" pitchFamily="50" charset="-128"/>
                </a:rPr>
                <a:t>A</a:t>
              </a:r>
              <a:endParaRPr kumimoji="1" lang="ja-JP" altLang="en-US" dirty="0" smtClean="0">
                <a:solidFill>
                  <a:sysClr val="windowText" lastClr="000000"/>
                </a:solidFill>
                <a:latin typeface="メイリオ" pitchFamily="50" charset="-128"/>
                <a:ea typeface="メイリオ" pitchFamily="50" charset="-128"/>
              </a:endParaRPr>
            </a:p>
          </p:txBody>
        </p:sp>
        <p:sp>
          <p:nvSpPr>
            <p:cNvPr id="10" name="正方形/長方形 9"/>
            <p:cNvSpPr/>
            <p:nvPr/>
          </p:nvSpPr>
          <p:spPr>
            <a:xfrm>
              <a:off x="5004124" y="2936109"/>
              <a:ext cx="1180618" cy="216000"/>
            </a:xfrm>
            <a:prstGeom prst="rect">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bIns="0" rtlCol="0" anchor="ctr" anchorCtr="0"/>
            <a:lstStyle/>
            <a:p>
              <a:pPr algn="ctr"/>
              <a:r>
                <a:rPr kumimoji="1" lang="en-US" altLang="ja-JP" dirty="0" smtClean="0">
                  <a:solidFill>
                    <a:sysClr val="windowText" lastClr="000000"/>
                  </a:solidFill>
                  <a:latin typeface="メイリオ" pitchFamily="50" charset="-128"/>
                  <a:ea typeface="メイリオ" pitchFamily="50" charset="-128"/>
                </a:rPr>
                <a:t>B</a:t>
              </a:r>
              <a:endParaRPr kumimoji="1" lang="ja-JP" altLang="en-US" dirty="0" smtClean="0">
                <a:solidFill>
                  <a:sysClr val="windowText" lastClr="000000"/>
                </a:solidFill>
                <a:latin typeface="メイリオ" pitchFamily="50" charset="-128"/>
                <a:ea typeface="メイリオ" pitchFamily="50" charset="-128"/>
              </a:endParaRPr>
            </a:p>
          </p:txBody>
        </p:sp>
        <p:sp>
          <p:nvSpPr>
            <p:cNvPr id="11" name="正方形/長方形 10"/>
            <p:cNvSpPr/>
            <p:nvPr/>
          </p:nvSpPr>
          <p:spPr>
            <a:xfrm>
              <a:off x="5503765" y="3829966"/>
              <a:ext cx="1180618" cy="216000"/>
            </a:xfrm>
            <a:prstGeom prst="rect">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bIns="0" rtlCol="0" anchor="ctr" anchorCtr="0"/>
            <a:lstStyle/>
            <a:p>
              <a:pPr algn="ctr"/>
              <a:r>
                <a:rPr lang="en-US" altLang="ja-JP" dirty="0">
                  <a:solidFill>
                    <a:sysClr val="windowText" lastClr="000000"/>
                  </a:solidFill>
                  <a:latin typeface="メイリオ" pitchFamily="50" charset="-128"/>
                  <a:ea typeface="メイリオ" pitchFamily="50" charset="-128"/>
                </a:rPr>
                <a:t>C</a:t>
              </a:r>
              <a:endParaRPr kumimoji="1" lang="ja-JP" altLang="en-US" dirty="0" smtClean="0">
                <a:solidFill>
                  <a:sysClr val="windowText" lastClr="000000"/>
                </a:solidFill>
                <a:latin typeface="メイリオ" pitchFamily="50" charset="-128"/>
                <a:ea typeface="メイリオ" pitchFamily="50" charset="-128"/>
              </a:endParaRPr>
            </a:p>
          </p:txBody>
        </p:sp>
        <p:sp>
          <p:nvSpPr>
            <p:cNvPr id="12" name="正方形/長方形 11"/>
            <p:cNvSpPr/>
            <p:nvPr/>
          </p:nvSpPr>
          <p:spPr>
            <a:xfrm>
              <a:off x="6398878" y="4940458"/>
              <a:ext cx="1180618" cy="216000"/>
            </a:xfrm>
            <a:prstGeom prst="rect">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bIns="0" rtlCol="0" anchor="ctr" anchorCtr="0"/>
            <a:lstStyle/>
            <a:p>
              <a:pPr algn="ctr"/>
              <a:r>
                <a:rPr kumimoji="1" lang="en-US" altLang="ja-JP" dirty="0" smtClean="0">
                  <a:solidFill>
                    <a:sysClr val="windowText" lastClr="000000"/>
                  </a:solidFill>
                  <a:latin typeface="メイリオ" pitchFamily="50" charset="-128"/>
                  <a:ea typeface="メイリオ" pitchFamily="50" charset="-128"/>
                </a:rPr>
                <a:t>B</a:t>
              </a:r>
              <a:endParaRPr kumimoji="1" lang="ja-JP" altLang="en-US" dirty="0" smtClean="0">
                <a:solidFill>
                  <a:sysClr val="windowText" lastClr="000000"/>
                </a:solidFill>
                <a:latin typeface="メイリオ" pitchFamily="50" charset="-128"/>
                <a:ea typeface="メイリオ" pitchFamily="50" charset="-128"/>
              </a:endParaRPr>
            </a:p>
          </p:txBody>
        </p:sp>
        <p:sp>
          <p:nvSpPr>
            <p:cNvPr id="13" name="正方形/長方形 12"/>
            <p:cNvSpPr/>
            <p:nvPr/>
          </p:nvSpPr>
          <p:spPr>
            <a:xfrm>
              <a:off x="5370660" y="5305033"/>
              <a:ext cx="1180618" cy="216000"/>
            </a:xfrm>
            <a:prstGeom prst="rect">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bIns="0" rtlCol="0" anchor="ctr" anchorCtr="0"/>
            <a:lstStyle/>
            <a:p>
              <a:pPr algn="ctr"/>
              <a:r>
                <a:rPr kumimoji="1" lang="en-US" altLang="ja-JP" dirty="0" smtClean="0">
                  <a:solidFill>
                    <a:sysClr val="windowText" lastClr="000000"/>
                  </a:solidFill>
                  <a:latin typeface="メイリオ" pitchFamily="50" charset="-128"/>
                  <a:ea typeface="メイリオ" pitchFamily="50" charset="-128"/>
                </a:rPr>
                <a:t>B</a:t>
              </a:r>
              <a:endParaRPr kumimoji="1" lang="ja-JP" altLang="en-US" dirty="0" smtClean="0">
                <a:solidFill>
                  <a:sysClr val="windowText" lastClr="000000"/>
                </a:solidFill>
                <a:latin typeface="メイリオ" pitchFamily="50" charset="-128"/>
                <a:ea typeface="メイリオ" pitchFamily="50" charset="-128"/>
              </a:endParaRPr>
            </a:p>
          </p:txBody>
        </p:sp>
        <p:sp>
          <p:nvSpPr>
            <p:cNvPr id="14" name="正方形/長方形 13"/>
            <p:cNvSpPr/>
            <p:nvPr/>
          </p:nvSpPr>
          <p:spPr>
            <a:xfrm>
              <a:off x="4664601" y="5850971"/>
              <a:ext cx="1180618" cy="216000"/>
            </a:xfrm>
            <a:prstGeom prst="rect">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bIns="0" rtlCol="0" anchor="ctr" anchorCtr="0"/>
            <a:lstStyle/>
            <a:p>
              <a:pPr algn="ctr"/>
              <a:r>
                <a:rPr kumimoji="1" lang="en-US" altLang="ja-JP" dirty="0" smtClean="0">
                  <a:solidFill>
                    <a:sysClr val="windowText" lastClr="000000"/>
                  </a:solidFill>
                  <a:latin typeface="メイリオ" pitchFamily="50" charset="-128"/>
                  <a:ea typeface="メイリオ" pitchFamily="50" charset="-128"/>
                </a:rPr>
                <a:t>B</a:t>
              </a:r>
              <a:endParaRPr kumimoji="1" lang="ja-JP" altLang="en-US" dirty="0" smtClean="0">
                <a:solidFill>
                  <a:sysClr val="windowText" lastClr="000000"/>
                </a:solidFill>
                <a:latin typeface="メイリオ" pitchFamily="50" charset="-128"/>
                <a:ea typeface="メイリオ" pitchFamily="50" charset="-128"/>
              </a:endParaRPr>
            </a:p>
          </p:txBody>
        </p:sp>
      </p:grpSp>
      <p:sp>
        <p:nvSpPr>
          <p:cNvPr id="18" name="テキスト ボックス 17"/>
          <p:cNvSpPr txBox="1"/>
          <p:nvPr/>
        </p:nvSpPr>
        <p:spPr>
          <a:xfrm>
            <a:off x="160526" y="991719"/>
            <a:ext cx="2877711" cy="3462486"/>
          </a:xfrm>
          <a:prstGeom prst="rect">
            <a:avLst/>
          </a:prstGeom>
          <a:noFill/>
        </p:spPr>
        <p:txBody>
          <a:bodyPr wrap="none" rtlCol="0">
            <a:spAutoFit/>
          </a:bodyPr>
          <a:lstStyle/>
          <a:p>
            <a:pPr>
              <a:spcAft>
                <a:spcPts val="600"/>
              </a:spcAft>
            </a:pPr>
            <a:r>
              <a:rPr kumimoji="1" lang="ja-JP" altLang="en-US" dirty="0" smtClean="0">
                <a:latin typeface="+mn-lt"/>
              </a:rPr>
              <a:t>＜問題＞</a:t>
            </a:r>
            <a:endParaRPr kumimoji="1" lang="en-US" altLang="ja-JP" dirty="0" smtClean="0">
              <a:latin typeface="+mn-lt"/>
            </a:endParaRPr>
          </a:p>
          <a:p>
            <a:r>
              <a:rPr kumimoji="1" lang="ja-JP" altLang="en-US" sz="1400" dirty="0" smtClean="0">
                <a:latin typeface="+mn-lt"/>
              </a:rPr>
              <a:t>　</a:t>
            </a:r>
            <a:r>
              <a:rPr kumimoji="1" lang="en-US" altLang="ja-JP" sz="1400" dirty="0" smtClean="0">
                <a:latin typeface="+mn-lt"/>
              </a:rPr>
              <a:t>1-2</a:t>
            </a:r>
            <a:r>
              <a:rPr kumimoji="1" lang="ja-JP" altLang="en-US" sz="1400" dirty="0" smtClean="0">
                <a:latin typeface="+mn-lt"/>
              </a:rPr>
              <a:t>のシーケンス図を</a:t>
            </a:r>
            <a:r>
              <a:rPr lang="ja-JP" altLang="en-US" sz="1400" dirty="0" smtClean="0">
                <a:latin typeface="+mn-lt"/>
              </a:rPr>
              <a:t>見て、</a:t>
            </a:r>
            <a:endParaRPr lang="en-US" altLang="ja-JP" sz="1400" dirty="0" smtClean="0">
              <a:latin typeface="+mn-lt"/>
            </a:endParaRPr>
          </a:p>
          <a:p>
            <a:r>
              <a:rPr kumimoji="1" lang="ja-JP" altLang="en-US" sz="1400" dirty="0">
                <a:latin typeface="+mn-lt"/>
              </a:rPr>
              <a:t>　</a:t>
            </a:r>
            <a:r>
              <a:rPr lang="en-US" altLang="ja-JP" sz="1400" dirty="0" err="1" smtClean="0">
                <a:latin typeface="+mn-lt"/>
              </a:rPr>
              <a:t>LineTracer</a:t>
            </a:r>
            <a:r>
              <a:rPr lang="ja-JP" altLang="en-US" sz="1400" dirty="0" smtClean="0">
                <a:latin typeface="+mn-lt"/>
              </a:rPr>
              <a:t>クラス</a:t>
            </a:r>
            <a:r>
              <a:rPr lang="ja-JP" altLang="en-US" sz="1400" dirty="0">
                <a:latin typeface="+mn-lt"/>
              </a:rPr>
              <a:t>の</a:t>
            </a:r>
            <a:r>
              <a:rPr lang="en-US" altLang="ja-JP" sz="1400" dirty="0" smtClean="0">
                <a:latin typeface="+mn-lt"/>
              </a:rPr>
              <a:t>run()</a:t>
            </a:r>
            <a:r>
              <a:rPr lang="ja-JP" altLang="en-US" sz="1400" dirty="0" smtClean="0">
                <a:latin typeface="+mn-lt"/>
              </a:rPr>
              <a:t>の</a:t>
            </a:r>
            <a:endParaRPr lang="en-US" altLang="ja-JP" sz="1400" dirty="0">
              <a:latin typeface="+mn-lt"/>
            </a:endParaRPr>
          </a:p>
          <a:p>
            <a:r>
              <a:rPr kumimoji="1" lang="ja-JP" altLang="en-US" sz="1400" dirty="0" smtClean="0">
                <a:latin typeface="+mn-lt"/>
              </a:rPr>
              <a:t>　操作で行う処理の空白を埋めて</a:t>
            </a:r>
            <a:endParaRPr kumimoji="1" lang="en-US" altLang="ja-JP" sz="1400" dirty="0" smtClean="0">
              <a:latin typeface="+mn-lt"/>
            </a:endParaRPr>
          </a:p>
          <a:p>
            <a:r>
              <a:rPr lang="ja-JP" altLang="en-US" sz="1400" dirty="0">
                <a:latin typeface="+mn-lt"/>
              </a:rPr>
              <a:t>　</a:t>
            </a:r>
            <a:r>
              <a:rPr lang="ja-JP" altLang="en-US" sz="1400" dirty="0" smtClean="0">
                <a:latin typeface="+mn-lt"/>
              </a:rPr>
              <a:t>下さい。</a:t>
            </a:r>
            <a:endParaRPr lang="en-US" altLang="ja-JP" sz="1400" dirty="0" smtClean="0">
              <a:latin typeface="+mn-lt"/>
            </a:endParaRPr>
          </a:p>
          <a:p>
            <a:endParaRPr kumimoji="1" lang="en-US" altLang="ja-JP" sz="1400" dirty="0" smtClean="0">
              <a:latin typeface="+mn-lt"/>
            </a:endParaRPr>
          </a:p>
          <a:p>
            <a:r>
              <a:rPr kumimoji="1" lang="ja-JP" altLang="en-US" sz="1400" dirty="0" smtClean="0">
                <a:latin typeface="+mn-lt"/>
              </a:rPr>
              <a:t>　</a:t>
            </a:r>
            <a:r>
              <a:rPr lang="en-US" altLang="ja-JP" sz="1400" dirty="0">
                <a:latin typeface="+mn-lt"/>
              </a:rPr>
              <a:t>※</a:t>
            </a:r>
            <a:r>
              <a:rPr kumimoji="1" lang="ja-JP" altLang="en-US" sz="1400" dirty="0" smtClean="0">
                <a:latin typeface="+mn-lt"/>
              </a:rPr>
              <a:t>属性のアクセスと</a:t>
            </a:r>
            <a:r>
              <a:rPr lang="ja-JP" altLang="en-US" sz="1400" dirty="0" smtClean="0">
                <a:latin typeface="+mn-lt"/>
              </a:rPr>
              <a:t>関連先の</a:t>
            </a:r>
            <a:endParaRPr lang="en-US" altLang="ja-JP" sz="1400" dirty="0" smtClean="0">
              <a:latin typeface="+mn-lt"/>
            </a:endParaRPr>
          </a:p>
          <a:p>
            <a:r>
              <a:rPr lang="ja-JP" altLang="en-US" sz="1400" dirty="0">
                <a:latin typeface="+mn-lt"/>
              </a:rPr>
              <a:t>　</a:t>
            </a:r>
            <a:r>
              <a:rPr lang="ja-JP" altLang="en-US" sz="1400" dirty="0" smtClean="0">
                <a:latin typeface="+mn-lt"/>
              </a:rPr>
              <a:t>　オブジェクトの処理を実行</a:t>
            </a:r>
            <a:endParaRPr lang="en-US" altLang="ja-JP" sz="1400" dirty="0" smtClean="0">
              <a:latin typeface="+mn-lt"/>
            </a:endParaRPr>
          </a:p>
          <a:p>
            <a:r>
              <a:rPr lang="ja-JP" altLang="en-US" sz="1400" dirty="0">
                <a:latin typeface="+mn-lt"/>
              </a:rPr>
              <a:t>　</a:t>
            </a:r>
            <a:r>
              <a:rPr lang="ja-JP" altLang="en-US" sz="1400" dirty="0" smtClean="0">
                <a:latin typeface="+mn-lt"/>
              </a:rPr>
              <a:t>　する時のパラメータを</a:t>
            </a:r>
            <a:r>
              <a:rPr kumimoji="1" lang="ja-JP" altLang="en-US" sz="1400" dirty="0" smtClean="0">
                <a:latin typeface="+mn-lt"/>
              </a:rPr>
              <a:t>考えて</a:t>
            </a:r>
            <a:endParaRPr kumimoji="1" lang="en-US" altLang="ja-JP" sz="1400" dirty="0" smtClean="0">
              <a:latin typeface="+mn-lt"/>
            </a:endParaRPr>
          </a:p>
          <a:p>
            <a:r>
              <a:rPr lang="ja-JP" altLang="en-US" sz="1400" dirty="0">
                <a:latin typeface="+mn-lt"/>
              </a:rPr>
              <a:t>　</a:t>
            </a:r>
            <a:r>
              <a:rPr lang="ja-JP" altLang="en-US" sz="1400" dirty="0" smtClean="0">
                <a:latin typeface="+mn-lt"/>
              </a:rPr>
              <a:t>　</a:t>
            </a:r>
            <a:r>
              <a:rPr kumimoji="1" lang="ja-JP" altLang="en-US" sz="1400" dirty="0" smtClean="0">
                <a:latin typeface="+mn-lt"/>
              </a:rPr>
              <a:t>下さい。</a:t>
            </a:r>
            <a:endParaRPr kumimoji="1" lang="en-US" altLang="ja-JP" sz="1400" dirty="0" smtClean="0">
              <a:latin typeface="+mn-lt"/>
            </a:endParaRPr>
          </a:p>
          <a:p>
            <a:endParaRPr lang="en-US" altLang="ja-JP" sz="1400" dirty="0">
              <a:latin typeface="+mn-lt"/>
            </a:endParaRPr>
          </a:p>
          <a:p>
            <a:r>
              <a:rPr kumimoji="1" lang="ja-JP" altLang="en-US" sz="1400" dirty="0" smtClean="0">
                <a:latin typeface="+mn-lt"/>
              </a:rPr>
              <a:t>　注意．</a:t>
            </a:r>
            <a:endParaRPr kumimoji="1" lang="en-US" altLang="ja-JP" sz="1400" dirty="0" smtClean="0">
              <a:latin typeface="+mn-lt"/>
            </a:endParaRPr>
          </a:p>
          <a:p>
            <a:r>
              <a:rPr lang="ja-JP" altLang="en-US" sz="1400" dirty="0">
                <a:latin typeface="+mn-lt"/>
              </a:rPr>
              <a:t>　</a:t>
            </a:r>
            <a:r>
              <a:rPr lang="ja-JP" altLang="en-US" sz="1400" dirty="0" smtClean="0">
                <a:latin typeface="+mn-lt"/>
              </a:rPr>
              <a:t>　属性やパラメータの</a:t>
            </a:r>
            <a:r>
              <a:rPr kumimoji="1" lang="ja-JP" altLang="en-US" sz="1400" dirty="0" smtClean="0">
                <a:latin typeface="+mn-lt"/>
              </a:rPr>
              <a:t>名前は、</a:t>
            </a:r>
            <a:endParaRPr kumimoji="1" lang="en-US" altLang="ja-JP" sz="1400" dirty="0" smtClean="0">
              <a:latin typeface="+mn-lt"/>
            </a:endParaRPr>
          </a:p>
          <a:p>
            <a:r>
              <a:rPr lang="ja-JP" altLang="en-US" sz="1400" dirty="0">
                <a:latin typeface="+mn-lt"/>
              </a:rPr>
              <a:t>　</a:t>
            </a:r>
            <a:r>
              <a:rPr lang="ja-JP" altLang="en-US" sz="1400" dirty="0" smtClean="0">
                <a:latin typeface="+mn-lt"/>
              </a:rPr>
              <a:t>　</a:t>
            </a:r>
            <a:r>
              <a:rPr kumimoji="1" lang="en-US" altLang="ja-JP" sz="1400" dirty="0" smtClean="0">
                <a:latin typeface="+mn-lt"/>
              </a:rPr>
              <a:t>1-1</a:t>
            </a:r>
            <a:r>
              <a:rPr kumimoji="1" lang="ja-JP" altLang="en-US" sz="1400" dirty="0" smtClean="0">
                <a:latin typeface="+mn-lt"/>
              </a:rPr>
              <a:t>のクラス図と</a:t>
            </a:r>
            <a:r>
              <a:rPr lang="ja-JP" altLang="en-US" sz="1400" dirty="0" smtClean="0">
                <a:latin typeface="+mn-lt"/>
              </a:rPr>
              <a:t>命名ルール</a:t>
            </a:r>
            <a:endParaRPr lang="en-US" altLang="ja-JP" sz="1400" dirty="0" smtClean="0">
              <a:latin typeface="+mn-lt"/>
            </a:endParaRPr>
          </a:p>
          <a:p>
            <a:r>
              <a:rPr lang="ja-JP" altLang="en-US" sz="1400" dirty="0">
                <a:latin typeface="+mn-lt"/>
              </a:rPr>
              <a:t>　</a:t>
            </a:r>
            <a:r>
              <a:rPr lang="ja-JP" altLang="en-US" sz="1400" dirty="0" smtClean="0">
                <a:latin typeface="+mn-lt"/>
              </a:rPr>
              <a:t>　から判断して下さい。</a:t>
            </a:r>
            <a:endParaRPr kumimoji="1" lang="ja-JP" altLang="en-US" sz="1400" dirty="0">
              <a:latin typeface="+mn-lt"/>
            </a:endParaRPr>
          </a:p>
        </p:txBody>
      </p:sp>
    </p:spTree>
    <p:extLst>
      <p:ext uri="{BB962C8B-B14F-4D97-AF65-F5344CB8AC3E}">
        <p14:creationId xmlns:p14="http://schemas.microsoft.com/office/powerpoint/2010/main" val="1071470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sz="quarter" idx="10"/>
          </p:nvPr>
        </p:nvSpPr>
        <p:spPr/>
        <p:txBody>
          <a:bodyPr/>
          <a:lstStyle/>
          <a:p>
            <a:endParaRPr kumimoji="1" lang="ja-JP" altLang="en-US" dirty="0"/>
          </a:p>
        </p:txBody>
      </p:sp>
      <p:sp>
        <p:nvSpPr>
          <p:cNvPr id="3" name="タイトル 2"/>
          <p:cNvSpPr>
            <a:spLocks noGrp="1"/>
          </p:cNvSpPr>
          <p:nvPr>
            <p:ph type="title"/>
          </p:nvPr>
        </p:nvSpPr>
        <p:spPr/>
        <p:txBody>
          <a:bodyPr/>
          <a:lstStyle/>
          <a:p>
            <a:r>
              <a:rPr kumimoji="1" lang="ja-JP" altLang="en-US" dirty="0" smtClean="0"/>
              <a:t>演習２．属性・操作を使う練習</a:t>
            </a:r>
            <a:endParaRPr kumimoji="1" lang="ja-JP" altLang="en-US" dirty="0"/>
          </a:p>
        </p:txBody>
      </p:sp>
      <p:sp>
        <p:nvSpPr>
          <p:cNvPr id="4" name="スライド番号プレースホルダー 3"/>
          <p:cNvSpPr>
            <a:spLocks noGrp="1"/>
          </p:cNvSpPr>
          <p:nvPr>
            <p:ph type="sldNum" sz="quarter" idx="11"/>
          </p:nvPr>
        </p:nvSpPr>
        <p:spPr/>
        <p:txBody>
          <a:bodyPr/>
          <a:lstStyle/>
          <a:p>
            <a:pPr>
              <a:defRPr/>
            </a:pPr>
            <a:fld id="{C618F2A0-50EB-483E-B32B-FABD76C67AA2}" type="slidenum">
              <a:rPr lang="ja-JP" altLang="en-US" smtClean="0"/>
              <a:pPr>
                <a:defRPr/>
              </a:pPr>
              <a:t>5</a:t>
            </a:fld>
            <a:endParaRPr lang="en-US" altLang="ja-JP" dirty="0"/>
          </a:p>
        </p:txBody>
      </p:sp>
      <p:sp>
        <p:nvSpPr>
          <p:cNvPr id="5" name="フッター プレースホルダー 4"/>
          <p:cNvSpPr>
            <a:spLocks noGrp="1"/>
          </p:cNvSpPr>
          <p:nvPr>
            <p:ph type="ftr" sz="quarter" idx="12"/>
          </p:nvPr>
        </p:nvSpPr>
        <p:spPr/>
        <p:txBody>
          <a:bodyPr/>
          <a:lstStyle/>
          <a:p>
            <a:pPr>
              <a:defRPr/>
            </a:pPr>
            <a:r>
              <a:rPr lang="en-US" altLang="ja-JP" smtClean="0"/>
              <a:t>ET</a:t>
            </a:r>
            <a:r>
              <a:rPr lang="ja-JP" altLang="en-US" smtClean="0"/>
              <a:t>ロボコン技術教育資料／</a:t>
            </a:r>
            <a:r>
              <a:rPr lang="en-US" altLang="ja-JP" smtClean="0"/>
              <a:t>ET</a:t>
            </a:r>
            <a:r>
              <a:rPr lang="ja-JP" altLang="en-US" smtClean="0"/>
              <a:t>ロボコン東海地区実行委員会</a:t>
            </a:r>
            <a:endParaRPr lang="ja-JP" altLang="en-US"/>
          </a:p>
        </p:txBody>
      </p:sp>
      <p:sp>
        <p:nvSpPr>
          <p:cNvPr id="6" name="テキスト ボックス 5"/>
          <p:cNvSpPr txBox="1"/>
          <p:nvPr/>
        </p:nvSpPr>
        <p:spPr>
          <a:xfrm>
            <a:off x="231469" y="1088022"/>
            <a:ext cx="4701223" cy="3073525"/>
          </a:xfrm>
          <a:prstGeom prst="rect">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txBody>
          <a:bodyPr wrap="none" tIns="72000" rtlCol="0">
            <a:spAutoFit/>
          </a:bodyPr>
          <a:lstStyle/>
          <a:p>
            <a:r>
              <a:rPr lang="en-US" altLang="ja-JP" sz="1200" dirty="0">
                <a:latin typeface="+mn-ea"/>
                <a:ea typeface="+mn-ea"/>
              </a:rPr>
              <a:t>void </a:t>
            </a:r>
            <a:r>
              <a:rPr lang="en-US" altLang="ja-JP" sz="1200" dirty="0" err="1">
                <a:latin typeface="+mn-ea"/>
                <a:ea typeface="+mn-ea"/>
              </a:rPr>
              <a:t>LineTracerWithStarter_run</a:t>
            </a:r>
            <a:r>
              <a:rPr lang="en-US" altLang="ja-JP" sz="1200" dirty="0">
                <a:latin typeface="+mn-ea"/>
                <a:ea typeface="+mn-ea"/>
              </a:rPr>
              <a:t>(</a:t>
            </a:r>
            <a:r>
              <a:rPr lang="en-US" altLang="ja-JP" sz="1200" dirty="0" err="1">
                <a:latin typeface="+mn-ea"/>
                <a:ea typeface="+mn-ea"/>
              </a:rPr>
              <a:t>LineTracerWithStarter</a:t>
            </a:r>
            <a:r>
              <a:rPr lang="en-US" altLang="ja-JP" sz="1200" dirty="0">
                <a:latin typeface="+mn-ea"/>
                <a:ea typeface="+mn-ea"/>
              </a:rPr>
              <a:t>* this)</a:t>
            </a:r>
          </a:p>
          <a:p>
            <a:r>
              <a:rPr lang="en-US" altLang="ja-JP" sz="1200" dirty="0" smtClean="0">
                <a:latin typeface="+mn-ea"/>
                <a:ea typeface="+mn-ea"/>
              </a:rPr>
              <a:t>{</a:t>
            </a:r>
            <a:endParaRPr lang="en-US" altLang="ja-JP" sz="1200" dirty="0">
              <a:latin typeface="+mn-ea"/>
              <a:ea typeface="+mn-ea"/>
            </a:endParaRPr>
          </a:p>
          <a:p>
            <a:r>
              <a:rPr lang="en-US" altLang="ja-JP" sz="1200" dirty="0">
                <a:latin typeface="+mn-ea"/>
                <a:ea typeface="+mn-ea"/>
              </a:rPr>
              <a:t>    switch (this-&gt;</a:t>
            </a:r>
            <a:r>
              <a:rPr lang="en-US" altLang="ja-JP" sz="1200" dirty="0" err="1">
                <a:latin typeface="+mn-ea"/>
                <a:ea typeface="+mn-ea"/>
              </a:rPr>
              <a:t>mState</a:t>
            </a:r>
            <a:r>
              <a:rPr lang="en-US" altLang="ja-JP" sz="1200" dirty="0">
                <a:latin typeface="+mn-ea"/>
                <a:ea typeface="+mn-ea"/>
              </a:rPr>
              <a:t>) {</a:t>
            </a:r>
          </a:p>
          <a:p>
            <a:r>
              <a:rPr lang="en-US" altLang="ja-JP" sz="1200" dirty="0">
                <a:latin typeface="+mn-ea"/>
                <a:ea typeface="+mn-ea"/>
              </a:rPr>
              <a:t>        case UNDEFINED:</a:t>
            </a:r>
          </a:p>
          <a:p>
            <a:r>
              <a:rPr lang="en-US" altLang="ja-JP" sz="1200" dirty="0">
                <a:latin typeface="+mn-ea"/>
                <a:ea typeface="+mn-ea"/>
              </a:rPr>
              <a:t>            </a:t>
            </a:r>
            <a:r>
              <a:rPr lang="en-US" altLang="ja-JP" sz="1200" dirty="0" err="1">
                <a:latin typeface="+mn-ea"/>
                <a:ea typeface="+mn-ea"/>
              </a:rPr>
              <a:t>LineTracerWithStarter_execUndefined</a:t>
            </a:r>
            <a:r>
              <a:rPr lang="en-US" altLang="ja-JP" sz="1200" dirty="0">
                <a:latin typeface="+mn-ea"/>
                <a:ea typeface="+mn-ea"/>
              </a:rPr>
              <a:t>();</a:t>
            </a:r>
          </a:p>
          <a:p>
            <a:r>
              <a:rPr lang="en-US" altLang="ja-JP" sz="1200" dirty="0">
                <a:latin typeface="+mn-ea"/>
                <a:ea typeface="+mn-ea"/>
              </a:rPr>
              <a:t>            break;</a:t>
            </a:r>
          </a:p>
          <a:p>
            <a:r>
              <a:rPr lang="en-US" altLang="ja-JP" sz="1200" dirty="0">
                <a:latin typeface="+mn-ea"/>
                <a:ea typeface="+mn-ea"/>
              </a:rPr>
              <a:t>        case WAITING_FOR_START:</a:t>
            </a:r>
          </a:p>
          <a:p>
            <a:r>
              <a:rPr lang="en-US" altLang="ja-JP" sz="1200" dirty="0">
                <a:latin typeface="+mn-ea"/>
                <a:ea typeface="+mn-ea"/>
              </a:rPr>
              <a:t>            </a:t>
            </a:r>
            <a:r>
              <a:rPr lang="en-US" altLang="ja-JP" sz="1200" dirty="0" err="1">
                <a:latin typeface="+mn-ea"/>
                <a:ea typeface="+mn-ea"/>
              </a:rPr>
              <a:t>LineTracerWithStarter_execWaitingForStart</a:t>
            </a:r>
            <a:r>
              <a:rPr lang="en-US" altLang="ja-JP" sz="1200" dirty="0">
                <a:latin typeface="+mn-ea"/>
                <a:ea typeface="+mn-ea"/>
              </a:rPr>
              <a:t>();</a:t>
            </a:r>
          </a:p>
          <a:p>
            <a:r>
              <a:rPr lang="en-US" altLang="ja-JP" sz="1200" dirty="0">
                <a:latin typeface="+mn-ea"/>
                <a:ea typeface="+mn-ea"/>
              </a:rPr>
              <a:t>            break;</a:t>
            </a:r>
          </a:p>
          <a:p>
            <a:r>
              <a:rPr lang="en-US" altLang="ja-JP" sz="1200" dirty="0">
                <a:latin typeface="+mn-ea"/>
                <a:ea typeface="+mn-ea"/>
              </a:rPr>
              <a:t>        case WALKING:</a:t>
            </a:r>
          </a:p>
          <a:p>
            <a:r>
              <a:rPr lang="en-US" altLang="ja-JP" sz="1200" dirty="0">
                <a:latin typeface="+mn-ea"/>
                <a:ea typeface="+mn-ea"/>
              </a:rPr>
              <a:t>            </a:t>
            </a:r>
            <a:r>
              <a:rPr lang="en-US" altLang="ja-JP" sz="1200" dirty="0" err="1">
                <a:latin typeface="+mn-ea"/>
                <a:ea typeface="+mn-ea"/>
              </a:rPr>
              <a:t>LineTracerWithStarter_execWalking</a:t>
            </a:r>
            <a:r>
              <a:rPr lang="en-US" altLang="ja-JP" sz="1200" dirty="0">
                <a:latin typeface="+mn-ea"/>
                <a:ea typeface="+mn-ea"/>
              </a:rPr>
              <a:t>();</a:t>
            </a:r>
          </a:p>
          <a:p>
            <a:r>
              <a:rPr lang="en-US" altLang="ja-JP" sz="1200" dirty="0">
                <a:latin typeface="+mn-ea"/>
                <a:ea typeface="+mn-ea"/>
              </a:rPr>
              <a:t>            break;</a:t>
            </a:r>
          </a:p>
          <a:p>
            <a:r>
              <a:rPr lang="en-US" altLang="ja-JP" sz="1200" dirty="0">
                <a:latin typeface="+mn-ea"/>
                <a:ea typeface="+mn-ea"/>
              </a:rPr>
              <a:t>        default:</a:t>
            </a:r>
          </a:p>
          <a:p>
            <a:r>
              <a:rPr lang="en-US" altLang="ja-JP" sz="1200" dirty="0">
                <a:latin typeface="+mn-ea"/>
                <a:ea typeface="+mn-ea"/>
              </a:rPr>
              <a:t>            break;</a:t>
            </a:r>
          </a:p>
          <a:p>
            <a:r>
              <a:rPr lang="en-US" altLang="ja-JP" sz="1200" dirty="0">
                <a:latin typeface="+mn-ea"/>
                <a:ea typeface="+mn-ea"/>
              </a:rPr>
              <a:t>    }</a:t>
            </a:r>
          </a:p>
          <a:p>
            <a:r>
              <a:rPr lang="en-US" altLang="ja-JP" sz="1200" dirty="0">
                <a:latin typeface="+mn-ea"/>
                <a:ea typeface="+mn-ea"/>
              </a:rPr>
              <a:t>}</a:t>
            </a:r>
            <a:endParaRPr kumimoji="1" lang="ja-JP" altLang="en-US" sz="1200" dirty="0">
              <a:latin typeface="+mn-ea"/>
              <a:ea typeface="+mn-ea"/>
            </a:endParaRPr>
          </a:p>
        </p:txBody>
      </p:sp>
      <p:sp>
        <p:nvSpPr>
          <p:cNvPr id="9" name="テキスト ボックス 8"/>
          <p:cNvSpPr txBox="1"/>
          <p:nvPr/>
        </p:nvSpPr>
        <p:spPr>
          <a:xfrm>
            <a:off x="371697" y="5326169"/>
            <a:ext cx="5371792" cy="1042199"/>
          </a:xfrm>
          <a:prstGeom prst="rect">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txBody>
          <a:bodyPr wrap="none" tIns="72000" rtlCol="0">
            <a:spAutoFit/>
          </a:bodyPr>
          <a:lstStyle>
            <a:defPPr>
              <a:defRPr lang="ja-JP"/>
            </a:defPPr>
            <a:lvl1pPr>
              <a:defRPr sz="1200">
                <a:latin typeface="+mn-ea"/>
                <a:ea typeface="+mn-ea"/>
              </a:defRPr>
            </a:lvl1pPr>
          </a:lstStyle>
          <a:p>
            <a:r>
              <a:rPr lang="en-US" altLang="ja-JP" dirty="0"/>
              <a:t>/* </a:t>
            </a:r>
            <a:r>
              <a:rPr lang="ja-JP" altLang="en-US" dirty="0"/>
              <a:t>走行中状態の処理 *</a:t>
            </a:r>
            <a:r>
              <a:rPr lang="en-US" altLang="ja-JP" dirty="0"/>
              <a:t>/</a:t>
            </a:r>
          </a:p>
          <a:p>
            <a:r>
              <a:rPr lang="en-US" altLang="ja-JP" dirty="0"/>
              <a:t>void </a:t>
            </a:r>
            <a:r>
              <a:rPr lang="en-US" altLang="ja-JP" dirty="0" err="1"/>
              <a:t>LineTracerWithStarter_execWalking</a:t>
            </a:r>
            <a:r>
              <a:rPr lang="en-US" altLang="ja-JP" dirty="0"/>
              <a:t>(</a:t>
            </a:r>
            <a:r>
              <a:rPr lang="en-US" altLang="ja-JP" dirty="0" err="1"/>
              <a:t>LineTracerWithStarter</a:t>
            </a:r>
            <a:r>
              <a:rPr lang="en-US" altLang="ja-JP" dirty="0"/>
              <a:t>* this)</a:t>
            </a:r>
          </a:p>
          <a:p>
            <a:r>
              <a:rPr lang="en-US" altLang="ja-JP" dirty="0"/>
              <a:t>{</a:t>
            </a:r>
          </a:p>
          <a:p>
            <a:r>
              <a:rPr lang="ja-JP" altLang="en-US" dirty="0" smtClean="0"/>
              <a:t>　　　　　　　　　　</a:t>
            </a:r>
            <a:r>
              <a:rPr lang="en-US" altLang="ja-JP" dirty="0" smtClean="0"/>
              <a:t>;</a:t>
            </a:r>
            <a:r>
              <a:rPr lang="ja-JP" altLang="en-US" dirty="0" smtClean="0"/>
              <a:t>　　</a:t>
            </a:r>
            <a:r>
              <a:rPr lang="en-US" altLang="ja-JP" dirty="0" smtClean="0"/>
              <a:t>/* </a:t>
            </a:r>
            <a:r>
              <a:rPr lang="en-US" altLang="ja-JP" dirty="0" err="1" smtClean="0"/>
              <a:t>Lintracer</a:t>
            </a:r>
            <a:r>
              <a:rPr lang="ja-JP" altLang="en-US" dirty="0" smtClean="0"/>
              <a:t>クラスの</a:t>
            </a:r>
            <a:r>
              <a:rPr lang="en-US" altLang="ja-JP" dirty="0" smtClean="0"/>
              <a:t>run</a:t>
            </a:r>
            <a:r>
              <a:rPr lang="ja-JP" altLang="en-US" dirty="0"/>
              <a:t>を</a:t>
            </a:r>
            <a:r>
              <a:rPr lang="ja-JP" altLang="en-US" dirty="0" smtClean="0"/>
              <a:t>実行する</a:t>
            </a:r>
            <a:r>
              <a:rPr lang="en-US" altLang="ja-JP" dirty="0" smtClean="0"/>
              <a:t> */</a:t>
            </a:r>
            <a:endParaRPr lang="en-US" altLang="ja-JP" dirty="0"/>
          </a:p>
          <a:p>
            <a:r>
              <a:rPr lang="en-US" altLang="ja-JP" dirty="0"/>
              <a:t>}</a:t>
            </a:r>
            <a:endParaRPr lang="ja-JP" altLang="en-US" dirty="0"/>
          </a:p>
        </p:txBody>
      </p:sp>
      <p:grpSp>
        <p:nvGrpSpPr>
          <p:cNvPr id="18" name="グループ化 17"/>
          <p:cNvGrpSpPr/>
          <p:nvPr/>
        </p:nvGrpSpPr>
        <p:grpSpPr>
          <a:xfrm>
            <a:off x="2106453" y="3693215"/>
            <a:ext cx="6671826" cy="1488475"/>
            <a:chOff x="2442128" y="3496440"/>
            <a:chExt cx="6671826" cy="1488475"/>
          </a:xfrm>
        </p:grpSpPr>
        <p:sp>
          <p:nvSpPr>
            <p:cNvPr id="16" name="テキスト ボックス 15"/>
            <p:cNvSpPr txBox="1"/>
            <p:nvPr/>
          </p:nvSpPr>
          <p:spPr>
            <a:xfrm>
              <a:off x="2442128" y="3496440"/>
              <a:ext cx="6671826" cy="1488475"/>
            </a:xfrm>
            <a:prstGeom prst="rect">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txBody>
            <a:bodyPr wrap="none" tIns="72000" rtlCol="0">
              <a:spAutoFit/>
            </a:bodyPr>
            <a:lstStyle>
              <a:defPPr>
                <a:defRPr lang="ja-JP"/>
              </a:defPPr>
              <a:lvl1pPr>
                <a:defRPr sz="1200">
                  <a:latin typeface="+mn-ea"/>
                  <a:ea typeface="+mn-ea"/>
                </a:defRPr>
              </a:lvl1pPr>
            </a:lstStyle>
            <a:p>
              <a:r>
                <a:rPr lang="en-US" altLang="ja-JP" dirty="0"/>
                <a:t>/* </a:t>
              </a:r>
              <a:r>
                <a:rPr lang="ja-JP" altLang="en-US" dirty="0"/>
                <a:t>開始待ち状態の処理 *</a:t>
              </a:r>
              <a:r>
                <a:rPr lang="en-US" altLang="ja-JP" dirty="0"/>
                <a:t>/</a:t>
              </a:r>
            </a:p>
            <a:p>
              <a:r>
                <a:rPr lang="en-US" altLang="ja-JP" dirty="0"/>
                <a:t>void </a:t>
              </a:r>
              <a:r>
                <a:rPr lang="en-US" altLang="ja-JP" dirty="0" err="1"/>
                <a:t>LineTracerWithStarter_execWaitingForStart</a:t>
              </a:r>
              <a:r>
                <a:rPr lang="en-US" altLang="ja-JP" dirty="0"/>
                <a:t>(</a:t>
              </a:r>
              <a:r>
                <a:rPr lang="en-US" altLang="ja-JP" dirty="0" err="1"/>
                <a:t>LineTracerWithStarter</a:t>
              </a:r>
              <a:r>
                <a:rPr lang="en-US" altLang="ja-JP" dirty="0"/>
                <a:t>* this)</a:t>
              </a:r>
            </a:p>
            <a:p>
              <a:r>
                <a:rPr lang="en-US" altLang="ja-JP" dirty="0"/>
                <a:t>{</a:t>
              </a:r>
            </a:p>
            <a:p>
              <a:pPr>
                <a:spcAft>
                  <a:spcPts val="600"/>
                </a:spcAft>
              </a:pPr>
              <a:r>
                <a:rPr lang="en-US" altLang="ja-JP" dirty="0"/>
                <a:t>    if </a:t>
              </a:r>
              <a:r>
                <a:rPr lang="en-US" altLang="ja-JP" dirty="0" smtClean="0"/>
                <a:t>(                        ) {            </a:t>
              </a:r>
              <a:r>
                <a:rPr lang="ja-JP" altLang="en-US" dirty="0" smtClean="0"/>
                <a:t>　 </a:t>
              </a:r>
              <a:r>
                <a:rPr lang="en-US" altLang="ja-JP" dirty="0" smtClean="0"/>
                <a:t>/* Starter</a:t>
              </a:r>
              <a:r>
                <a:rPr lang="ja-JP" altLang="en-US" dirty="0" smtClean="0"/>
                <a:t>クラスの</a:t>
              </a:r>
              <a:r>
                <a:rPr lang="en-US" altLang="ja-JP" dirty="0" err="1" smtClean="0"/>
                <a:t>isPushed</a:t>
              </a:r>
              <a:r>
                <a:rPr lang="ja-JP" altLang="en-US" dirty="0" smtClean="0"/>
                <a:t>の結果を受け取る</a:t>
              </a:r>
              <a:r>
                <a:rPr lang="en-US" altLang="ja-JP" dirty="0" smtClean="0"/>
                <a:t> */</a:t>
              </a:r>
              <a:endParaRPr lang="en-US" altLang="ja-JP" dirty="0"/>
            </a:p>
            <a:p>
              <a:r>
                <a:rPr lang="en-US" altLang="ja-JP" dirty="0"/>
                <a:t>        </a:t>
              </a:r>
              <a:r>
                <a:rPr lang="ja-JP" altLang="en-US" dirty="0" smtClean="0"/>
                <a:t>　　　　　　　　</a:t>
              </a:r>
              <a:r>
                <a:rPr lang="en-US" altLang="ja-JP" dirty="0" smtClean="0"/>
                <a:t>= </a:t>
              </a:r>
              <a:r>
                <a:rPr lang="en-US" altLang="ja-JP" dirty="0"/>
                <a:t>WALKING</a:t>
              </a:r>
              <a:r>
                <a:rPr lang="en-US" altLang="ja-JP" dirty="0" smtClean="0"/>
                <a:t>;</a:t>
              </a:r>
              <a:r>
                <a:rPr lang="ja-JP" altLang="en-US" dirty="0"/>
                <a:t> </a:t>
              </a:r>
              <a:r>
                <a:rPr lang="ja-JP" altLang="en-US" dirty="0" smtClean="0"/>
                <a:t> </a:t>
              </a:r>
              <a:r>
                <a:rPr lang="en-US" altLang="ja-JP" dirty="0" smtClean="0"/>
                <a:t>/* </a:t>
              </a:r>
              <a:r>
                <a:rPr lang="en-US" altLang="ja-JP" dirty="0" err="1" smtClean="0"/>
                <a:t>LineTracerWithStarter</a:t>
              </a:r>
              <a:r>
                <a:rPr lang="ja-JP" altLang="en-US" dirty="0" smtClean="0"/>
                <a:t>クラスの状態を遷移する</a:t>
              </a:r>
              <a:r>
                <a:rPr lang="en-US" altLang="ja-JP" dirty="0" smtClean="0"/>
                <a:t> */</a:t>
              </a:r>
              <a:endParaRPr lang="en-US" altLang="ja-JP" dirty="0"/>
            </a:p>
            <a:p>
              <a:r>
                <a:rPr lang="en-US" altLang="ja-JP" dirty="0"/>
                <a:t>    }</a:t>
              </a:r>
            </a:p>
            <a:p>
              <a:r>
                <a:rPr lang="en-US" altLang="ja-JP" dirty="0"/>
                <a:t>}</a:t>
              </a:r>
              <a:endParaRPr lang="ja-JP" altLang="en-US" dirty="0"/>
            </a:p>
          </p:txBody>
        </p:sp>
        <p:sp>
          <p:nvSpPr>
            <p:cNvPr id="7" name="正方形/長方形 6"/>
            <p:cNvSpPr/>
            <p:nvPr/>
          </p:nvSpPr>
          <p:spPr>
            <a:xfrm>
              <a:off x="2989127" y="4093874"/>
              <a:ext cx="1180618" cy="216000"/>
            </a:xfrm>
            <a:prstGeom prst="rect">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bIns="0" rtlCol="0" anchor="ctr" anchorCtr="0"/>
            <a:lstStyle/>
            <a:p>
              <a:pPr algn="ctr"/>
              <a:r>
                <a:rPr kumimoji="1" lang="en-US" altLang="ja-JP" dirty="0" smtClean="0">
                  <a:solidFill>
                    <a:sysClr val="windowText" lastClr="000000"/>
                  </a:solidFill>
                  <a:latin typeface="メイリオ" pitchFamily="50" charset="-128"/>
                  <a:ea typeface="メイリオ" pitchFamily="50" charset="-128"/>
                </a:rPr>
                <a:t>A</a:t>
              </a:r>
              <a:endParaRPr kumimoji="1" lang="ja-JP" altLang="en-US" dirty="0" smtClean="0">
                <a:solidFill>
                  <a:sysClr val="windowText" lastClr="000000"/>
                </a:solidFill>
                <a:latin typeface="メイリオ" pitchFamily="50" charset="-128"/>
                <a:ea typeface="メイリオ" pitchFamily="50" charset="-128"/>
              </a:endParaRPr>
            </a:p>
          </p:txBody>
        </p:sp>
        <p:sp>
          <p:nvSpPr>
            <p:cNvPr id="10" name="正方形/長方形 9"/>
            <p:cNvSpPr/>
            <p:nvPr/>
          </p:nvSpPr>
          <p:spPr>
            <a:xfrm>
              <a:off x="2989127" y="4362287"/>
              <a:ext cx="1180618" cy="216000"/>
            </a:xfrm>
            <a:prstGeom prst="rect">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bIns="0" rtlCol="0" anchor="ctr" anchorCtr="0"/>
            <a:lstStyle/>
            <a:p>
              <a:pPr algn="ctr"/>
              <a:r>
                <a:rPr kumimoji="1" lang="en-US" altLang="ja-JP" dirty="0" smtClean="0">
                  <a:solidFill>
                    <a:sysClr val="windowText" lastClr="000000"/>
                  </a:solidFill>
                  <a:latin typeface="メイリオ" pitchFamily="50" charset="-128"/>
                  <a:ea typeface="メイリオ" pitchFamily="50" charset="-128"/>
                </a:rPr>
                <a:t>B</a:t>
              </a:r>
              <a:endParaRPr kumimoji="1" lang="ja-JP" altLang="en-US" dirty="0" smtClean="0">
                <a:solidFill>
                  <a:sysClr val="windowText" lastClr="000000"/>
                </a:solidFill>
                <a:latin typeface="メイリオ" pitchFamily="50" charset="-128"/>
                <a:ea typeface="メイリオ" pitchFamily="50" charset="-128"/>
              </a:endParaRPr>
            </a:p>
          </p:txBody>
        </p:sp>
      </p:grpSp>
      <p:sp>
        <p:nvSpPr>
          <p:cNvPr id="17" name="正方形/長方形 16"/>
          <p:cNvSpPr/>
          <p:nvPr/>
        </p:nvSpPr>
        <p:spPr>
          <a:xfrm>
            <a:off x="757142" y="5913359"/>
            <a:ext cx="1180618" cy="216000"/>
          </a:xfrm>
          <a:prstGeom prst="rect">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bIns="0" rtlCol="0" anchor="ctr" anchorCtr="0"/>
          <a:lstStyle/>
          <a:p>
            <a:pPr algn="ctr"/>
            <a:r>
              <a:rPr lang="en-US" altLang="ja-JP" dirty="0">
                <a:solidFill>
                  <a:sysClr val="windowText" lastClr="000000"/>
                </a:solidFill>
                <a:latin typeface="メイリオ" pitchFamily="50" charset="-128"/>
                <a:ea typeface="メイリオ" pitchFamily="50" charset="-128"/>
              </a:rPr>
              <a:t>C</a:t>
            </a:r>
            <a:endParaRPr kumimoji="1" lang="ja-JP" altLang="en-US" dirty="0" smtClean="0">
              <a:solidFill>
                <a:sysClr val="windowText" lastClr="000000"/>
              </a:solidFill>
              <a:latin typeface="メイリオ" pitchFamily="50" charset="-128"/>
              <a:ea typeface="メイリオ" pitchFamily="50" charset="-128"/>
            </a:endParaRPr>
          </a:p>
        </p:txBody>
      </p:sp>
      <p:sp>
        <p:nvSpPr>
          <p:cNvPr id="19" name="フリーフォーム 18"/>
          <p:cNvSpPr/>
          <p:nvPr/>
        </p:nvSpPr>
        <p:spPr>
          <a:xfrm>
            <a:off x="3935392" y="2624784"/>
            <a:ext cx="1157468" cy="1044000"/>
          </a:xfrm>
          <a:custGeom>
            <a:avLst/>
            <a:gdLst>
              <a:gd name="connsiteX0" fmla="*/ 0 w 1157468"/>
              <a:gd name="connsiteY0" fmla="*/ 0 h 1099595"/>
              <a:gd name="connsiteX1" fmla="*/ 578734 w 1157468"/>
              <a:gd name="connsiteY1" fmla="*/ 300942 h 1099595"/>
              <a:gd name="connsiteX2" fmla="*/ 879676 w 1157468"/>
              <a:gd name="connsiteY2" fmla="*/ 856526 h 1099595"/>
              <a:gd name="connsiteX3" fmla="*/ 1157468 w 1157468"/>
              <a:gd name="connsiteY3" fmla="*/ 763929 h 1099595"/>
              <a:gd name="connsiteX4" fmla="*/ 960699 w 1157468"/>
              <a:gd name="connsiteY4" fmla="*/ 1099595 h 1099595"/>
              <a:gd name="connsiteX5" fmla="*/ 486137 w 1157468"/>
              <a:gd name="connsiteY5" fmla="*/ 1053296 h 1099595"/>
              <a:gd name="connsiteX6" fmla="*/ 740780 w 1157468"/>
              <a:gd name="connsiteY6" fmla="*/ 972273 h 1099595"/>
              <a:gd name="connsiteX7" fmla="*/ 544010 w 1157468"/>
              <a:gd name="connsiteY7" fmla="*/ 416688 h 1099595"/>
              <a:gd name="connsiteX8" fmla="*/ 0 w 1157468"/>
              <a:gd name="connsiteY8" fmla="*/ 0 h 1099595"/>
              <a:gd name="connsiteX0" fmla="*/ 0 w 1157468"/>
              <a:gd name="connsiteY0" fmla="*/ 0 h 1099595"/>
              <a:gd name="connsiteX1" fmla="*/ 578734 w 1157468"/>
              <a:gd name="connsiteY1" fmla="*/ 300942 h 1099595"/>
              <a:gd name="connsiteX2" fmla="*/ 879676 w 1157468"/>
              <a:gd name="connsiteY2" fmla="*/ 856526 h 1099595"/>
              <a:gd name="connsiteX3" fmla="*/ 1157468 w 1157468"/>
              <a:gd name="connsiteY3" fmla="*/ 763929 h 1099595"/>
              <a:gd name="connsiteX4" fmla="*/ 960699 w 1157468"/>
              <a:gd name="connsiteY4" fmla="*/ 1099595 h 1099595"/>
              <a:gd name="connsiteX5" fmla="*/ 486137 w 1157468"/>
              <a:gd name="connsiteY5" fmla="*/ 1053296 h 1099595"/>
              <a:gd name="connsiteX6" fmla="*/ 740780 w 1157468"/>
              <a:gd name="connsiteY6" fmla="*/ 972273 h 1099595"/>
              <a:gd name="connsiteX7" fmla="*/ 497711 w 1157468"/>
              <a:gd name="connsiteY7" fmla="*/ 370389 h 1099595"/>
              <a:gd name="connsiteX8" fmla="*/ 0 w 1157468"/>
              <a:gd name="connsiteY8" fmla="*/ 0 h 1099595"/>
              <a:gd name="connsiteX0" fmla="*/ 0 w 1157468"/>
              <a:gd name="connsiteY0" fmla="*/ 0 h 1099595"/>
              <a:gd name="connsiteX1" fmla="*/ 578734 w 1157468"/>
              <a:gd name="connsiteY1" fmla="*/ 300942 h 1099595"/>
              <a:gd name="connsiteX2" fmla="*/ 937550 w 1157468"/>
              <a:gd name="connsiteY2" fmla="*/ 856526 h 1099595"/>
              <a:gd name="connsiteX3" fmla="*/ 1157468 w 1157468"/>
              <a:gd name="connsiteY3" fmla="*/ 763929 h 1099595"/>
              <a:gd name="connsiteX4" fmla="*/ 960699 w 1157468"/>
              <a:gd name="connsiteY4" fmla="*/ 1099595 h 1099595"/>
              <a:gd name="connsiteX5" fmla="*/ 486137 w 1157468"/>
              <a:gd name="connsiteY5" fmla="*/ 1053296 h 1099595"/>
              <a:gd name="connsiteX6" fmla="*/ 740780 w 1157468"/>
              <a:gd name="connsiteY6" fmla="*/ 972273 h 1099595"/>
              <a:gd name="connsiteX7" fmla="*/ 497711 w 1157468"/>
              <a:gd name="connsiteY7" fmla="*/ 370389 h 1099595"/>
              <a:gd name="connsiteX8" fmla="*/ 0 w 1157468"/>
              <a:gd name="connsiteY8" fmla="*/ 0 h 1099595"/>
              <a:gd name="connsiteX0" fmla="*/ 0 w 1157468"/>
              <a:gd name="connsiteY0" fmla="*/ 0 h 1099595"/>
              <a:gd name="connsiteX1" fmla="*/ 578734 w 1157468"/>
              <a:gd name="connsiteY1" fmla="*/ 300942 h 1099595"/>
              <a:gd name="connsiteX2" fmla="*/ 937550 w 1157468"/>
              <a:gd name="connsiteY2" fmla="*/ 856526 h 1099595"/>
              <a:gd name="connsiteX3" fmla="*/ 1157468 w 1157468"/>
              <a:gd name="connsiteY3" fmla="*/ 763929 h 1099595"/>
              <a:gd name="connsiteX4" fmla="*/ 960699 w 1157468"/>
              <a:gd name="connsiteY4" fmla="*/ 1099595 h 1099595"/>
              <a:gd name="connsiteX5" fmla="*/ 474562 w 1157468"/>
              <a:gd name="connsiteY5" fmla="*/ 1088020 h 1099595"/>
              <a:gd name="connsiteX6" fmla="*/ 740780 w 1157468"/>
              <a:gd name="connsiteY6" fmla="*/ 972273 h 1099595"/>
              <a:gd name="connsiteX7" fmla="*/ 497711 w 1157468"/>
              <a:gd name="connsiteY7" fmla="*/ 370389 h 1099595"/>
              <a:gd name="connsiteX8" fmla="*/ 0 w 1157468"/>
              <a:gd name="connsiteY8" fmla="*/ 0 h 1099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7468" h="1099595">
                <a:moveTo>
                  <a:pt x="0" y="0"/>
                </a:moveTo>
                <a:lnTo>
                  <a:pt x="578734" y="300942"/>
                </a:lnTo>
                <a:lnTo>
                  <a:pt x="937550" y="856526"/>
                </a:lnTo>
                <a:lnTo>
                  <a:pt x="1157468" y="763929"/>
                </a:lnTo>
                <a:lnTo>
                  <a:pt x="960699" y="1099595"/>
                </a:lnTo>
                <a:lnTo>
                  <a:pt x="474562" y="1088020"/>
                </a:lnTo>
                <a:lnTo>
                  <a:pt x="740780" y="972273"/>
                </a:lnTo>
                <a:lnTo>
                  <a:pt x="497711" y="370389"/>
                </a:lnTo>
                <a:lnTo>
                  <a:pt x="0" y="0"/>
                </a:lnTo>
                <a:close/>
              </a:path>
            </a:pathLst>
          </a:cu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smtClean="0">
              <a:solidFill>
                <a:sysClr val="windowText" lastClr="000000"/>
              </a:solidFill>
              <a:latin typeface="メイリオ" pitchFamily="50" charset="-128"/>
              <a:ea typeface="メイリオ" pitchFamily="50" charset="-128"/>
            </a:endParaRPr>
          </a:p>
        </p:txBody>
      </p:sp>
      <p:sp>
        <p:nvSpPr>
          <p:cNvPr id="20" name="フリーフォーム 19"/>
          <p:cNvSpPr/>
          <p:nvPr/>
        </p:nvSpPr>
        <p:spPr>
          <a:xfrm>
            <a:off x="868100" y="3171467"/>
            <a:ext cx="1284791" cy="2129742"/>
          </a:xfrm>
          <a:custGeom>
            <a:avLst/>
            <a:gdLst>
              <a:gd name="connsiteX0" fmla="*/ 1250066 w 1250066"/>
              <a:gd name="connsiteY0" fmla="*/ 0 h 2083443"/>
              <a:gd name="connsiteX1" fmla="*/ 578734 w 1250066"/>
              <a:gd name="connsiteY1" fmla="*/ 833378 h 2083443"/>
              <a:gd name="connsiteX2" fmla="*/ 300942 w 1250066"/>
              <a:gd name="connsiteY2" fmla="*/ 1782502 h 2083443"/>
              <a:gd name="connsiteX3" fmla="*/ 0 w 1250066"/>
              <a:gd name="connsiteY3" fmla="*/ 1713054 h 2083443"/>
              <a:gd name="connsiteX4" fmla="*/ 370390 w 1250066"/>
              <a:gd name="connsiteY4" fmla="*/ 2083443 h 2083443"/>
              <a:gd name="connsiteX5" fmla="*/ 856527 w 1250066"/>
              <a:gd name="connsiteY5" fmla="*/ 1979271 h 2083443"/>
              <a:gd name="connsiteX6" fmla="*/ 532436 w 1250066"/>
              <a:gd name="connsiteY6" fmla="*/ 1898249 h 2083443"/>
              <a:gd name="connsiteX7" fmla="*/ 682907 w 1250066"/>
              <a:gd name="connsiteY7" fmla="*/ 937550 h 2083443"/>
              <a:gd name="connsiteX8" fmla="*/ 1250066 w 1250066"/>
              <a:gd name="connsiteY8" fmla="*/ 0 h 2083443"/>
              <a:gd name="connsiteX0" fmla="*/ 1284791 w 1284791"/>
              <a:gd name="connsiteY0" fmla="*/ 0 h 2129742"/>
              <a:gd name="connsiteX1" fmla="*/ 578734 w 1284791"/>
              <a:gd name="connsiteY1" fmla="*/ 879677 h 2129742"/>
              <a:gd name="connsiteX2" fmla="*/ 300942 w 1284791"/>
              <a:gd name="connsiteY2" fmla="*/ 1828801 h 2129742"/>
              <a:gd name="connsiteX3" fmla="*/ 0 w 1284791"/>
              <a:gd name="connsiteY3" fmla="*/ 1759353 h 2129742"/>
              <a:gd name="connsiteX4" fmla="*/ 370390 w 1284791"/>
              <a:gd name="connsiteY4" fmla="*/ 2129742 h 2129742"/>
              <a:gd name="connsiteX5" fmla="*/ 856527 w 1284791"/>
              <a:gd name="connsiteY5" fmla="*/ 2025570 h 2129742"/>
              <a:gd name="connsiteX6" fmla="*/ 532436 w 1284791"/>
              <a:gd name="connsiteY6" fmla="*/ 1944548 h 2129742"/>
              <a:gd name="connsiteX7" fmla="*/ 682907 w 1284791"/>
              <a:gd name="connsiteY7" fmla="*/ 983849 h 2129742"/>
              <a:gd name="connsiteX8" fmla="*/ 1284791 w 1284791"/>
              <a:gd name="connsiteY8" fmla="*/ 0 h 2129742"/>
              <a:gd name="connsiteX0" fmla="*/ 1284791 w 1284791"/>
              <a:gd name="connsiteY0" fmla="*/ 0 h 2129742"/>
              <a:gd name="connsiteX1" fmla="*/ 578734 w 1284791"/>
              <a:gd name="connsiteY1" fmla="*/ 879677 h 2129742"/>
              <a:gd name="connsiteX2" fmla="*/ 300942 w 1284791"/>
              <a:gd name="connsiteY2" fmla="*/ 1828801 h 2129742"/>
              <a:gd name="connsiteX3" fmla="*/ 0 w 1284791"/>
              <a:gd name="connsiteY3" fmla="*/ 1759353 h 2129742"/>
              <a:gd name="connsiteX4" fmla="*/ 370390 w 1284791"/>
              <a:gd name="connsiteY4" fmla="*/ 2129742 h 2129742"/>
              <a:gd name="connsiteX5" fmla="*/ 856527 w 1284791"/>
              <a:gd name="connsiteY5" fmla="*/ 2025570 h 2129742"/>
              <a:gd name="connsiteX6" fmla="*/ 532436 w 1284791"/>
              <a:gd name="connsiteY6" fmla="*/ 1944548 h 2129742"/>
              <a:gd name="connsiteX7" fmla="*/ 682907 w 1284791"/>
              <a:gd name="connsiteY7" fmla="*/ 937550 h 2129742"/>
              <a:gd name="connsiteX8" fmla="*/ 1284791 w 1284791"/>
              <a:gd name="connsiteY8" fmla="*/ 0 h 2129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4791" h="2129742">
                <a:moveTo>
                  <a:pt x="1284791" y="0"/>
                </a:moveTo>
                <a:lnTo>
                  <a:pt x="578734" y="879677"/>
                </a:lnTo>
                <a:lnTo>
                  <a:pt x="300942" y="1828801"/>
                </a:lnTo>
                <a:lnTo>
                  <a:pt x="0" y="1759353"/>
                </a:lnTo>
                <a:lnTo>
                  <a:pt x="370390" y="2129742"/>
                </a:lnTo>
                <a:lnTo>
                  <a:pt x="856527" y="2025570"/>
                </a:lnTo>
                <a:lnTo>
                  <a:pt x="532436" y="1944548"/>
                </a:lnTo>
                <a:lnTo>
                  <a:pt x="682907" y="937550"/>
                </a:lnTo>
                <a:lnTo>
                  <a:pt x="1284791" y="0"/>
                </a:lnTo>
                <a:close/>
              </a:path>
            </a:pathLst>
          </a:cu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smtClean="0">
              <a:solidFill>
                <a:sysClr val="windowText" lastClr="000000"/>
              </a:solidFill>
              <a:latin typeface="メイリオ" pitchFamily="50" charset="-128"/>
              <a:ea typeface="メイリオ" pitchFamily="50" charset="-128"/>
            </a:endParaRPr>
          </a:p>
        </p:txBody>
      </p:sp>
      <p:sp>
        <p:nvSpPr>
          <p:cNvPr id="21" name="テキスト ボックス 20"/>
          <p:cNvSpPr txBox="1"/>
          <p:nvPr/>
        </p:nvSpPr>
        <p:spPr>
          <a:xfrm>
            <a:off x="5127584" y="966871"/>
            <a:ext cx="3796497" cy="2600712"/>
          </a:xfrm>
          <a:prstGeom prst="rect">
            <a:avLst/>
          </a:prstGeom>
          <a:noFill/>
        </p:spPr>
        <p:txBody>
          <a:bodyPr wrap="square" rtlCol="0">
            <a:spAutoFit/>
          </a:bodyPr>
          <a:lstStyle/>
          <a:p>
            <a:pPr>
              <a:spcAft>
                <a:spcPts val="600"/>
              </a:spcAft>
            </a:pPr>
            <a:r>
              <a:rPr kumimoji="1" lang="ja-JP" altLang="en-US" dirty="0" smtClean="0">
                <a:latin typeface="+mn-lt"/>
              </a:rPr>
              <a:t>＜問題＞</a:t>
            </a:r>
            <a:endParaRPr kumimoji="1" lang="en-US" altLang="ja-JP" dirty="0" smtClean="0">
              <a:latin typeface="+mn-lt"/>
            </a:endParaRPr>
          </a:p>
          <a:p>
            <a:r>
              <a:rPr kumimoji="1" lang="ja-JP" altLang="en-US" sz="1400" dirty="0" smtClean="0">
                <a:latin typeface="+mn-lt"/>
              </a:rPr>
              <a:t>　５章の演習で実装したタッチセンサを</a:t>
            </a:r>
            <a:endParaRPr kumimoji="1" lang="en-US" altLang="ja-JP" sz="1400" dirty="0" smtClean="0">
              <a:latin typeface="+mn-lt"/>
            </a:endParaRPr>
          </a:p>
          <a:p>
            <a:r>
              <a:rPr lang="ja-JP" altLang="en-US" sz="1400" dirty="0">
                <a:latin typeface="+mn-lt"/>
              </a:rPr>
              <a:t>　</a:t>
            </a:r>
            <a:r>
              <a:rPr lang="ja-JP" altLang="en-US" sz="1400" dirty="0" smtClean="0">
                <a:latin typeface="+mn-lt"/>
              </a:rPr>
              <a:t>押したら走行開始する処理の</a:t>
            </a:r>
            <a:endParaRPr lang="en-US" altLang="ja-JP" sz="1400" dirty="0" smtClean="0">
              <a:latin typeface="+mn-lt"/>
            </a:endParaRPr>
          </a:p>
          <a:p>
            <a:r>
              <a:rPr lang="ja-JP" altLang="en-US" sz="1400" dirty="0">
                <a:latin typeface="+mn-lt"/>
              </a:rPr>
              <a:t>　</a:t>
            </a:r>
            <a:r>
              <a:rPr lang="en-US" altLang="ja-JP" sz="1400" dirty="0" err="1" smtClean="0">
                <a:latin typeface="+mn-ea"/>
              </a:rPr>
              <a:t>LineTracerWithStarter</a:t>
            </a:r>
            <a:r>
              <a:rPr lang="ja-JP" altLang="en-US" sz="1400" dirty="0" smtClean="0">
                <a:latin typeface="+mn-ea"/>
              </a:rPr>
              <a:t>クラスの処理</a:t>
            </a:r>
            <a:endParaRPr lang="en-US" altLang="ja-JP" sz="1400" dirty="0" smtClean="0">
              <a:latin typeface="+mn-ea"/>
            </a:endParaRPr>
          </a:p>
          <a:p>
            <a:r>
              <a:rPr kumimoji="1" lang="ja-JP" altLang="en-US" sz="1400" dirty="0">
                <a:latin typeface="+mn-ea"/>
              </a:rPr>
              <a:t>　</a:t>
            </a:r>
            <a:r>
              <a:rPr lang="ja-JP" altLang="en-US" sz="1400" dirty="0" smtClean="0">
                <a:latin typeface="+mn-ea"/>
              </a:rPr>
              <a:t>の空白を埋めて下さい。</a:t>
            </a:r>
            <a:endParaRPr kumimoji="1" lang="en-US" altLang="ja-JP" sz="1400" dirty="0" smtClean="0">
              <a:latin typeface="+mn-lt"/>
            </a:endParaRPr>
          </a:p>
          <a:p>
            <a:endParaRPr kumimoji="1" lang="en-US" altLang="ja-JP" sz="1400" dirty="0" smtClean="0">
              <a:latin typeface="+mn-lt"/>
            </a:endParaRPr>
          </a:p>
          <a:p>
            <a:r>
              <a:rPr kumimoji="1" lang="ja-JP" altLang="en-US" sz="1400" dirty="0" smtClean="0">
                <a:latin typeface="+mn-lt"/>
              </a:rPr>
              <a:t>　</a:t>
            </a:r>
            <a:r>
              <a:rPr kumimoji="1" lang="en-US" altLang="ja-JP" sz="1400" dirty="0" smtClean="0">
                <a:latin typeface="+mn-lt"/>
              </a:rPr>
              <a:t>※</a:t>
            </a:r>
            <a:r>
              <a:rPr kumimoji="1" lang="ja-JP" altLang="en-US" sz="1400" dirty="0" smtClean="0">
                <a:latin typeface="+mn-lt"/>
              </a:rPr>
              <a:t>１ コメントを参考に考えて下さい。</a:t>
            </a:r>
            <a:endParaRPr kumimoji="1" lang="en-US" altLang="ja-JP" sz="1400" dirty="0" smtClean="0">
              <a:latin typeface="+mn-lt"/>
            </a:endParaRPr>
          </a:p>
          <a:p>
            <a:r>
              <a:rPr kumimoji="1" lang="ja-JP" altLang="en-US" sz="1400" dirty="0" smtClean="0">
                <a:latin typeface="+mn-lt"/>
              </a:rPr>
              <a:t>　</a:t>
            </a:r>
            <a:r>
              <a:rPr lang="en-US" altLang="ja-JP" sz="1400" dirty="0" smtClean="0">
                <a:latin typeface="+mn-lt"/>
              </a:rPr>
              <a:t>※</a:t>
            </a:r>
            <a:r>
              <a:rPr lang="ja-JP" altLang="en-US" sz="1400" dirty="0" smtClean="0">
                <a:latin typeface="+mn-lt"/>
              </a:rPr>
              <a:t>２</a:t>
            </a:r>
            <a:r>
              <a:rPr lang="en-US" altLang="ja-JP" sz="1400" dirty="0">
                <a:latin typeface="+mn-lt"/>
              </a:rPr>
              <a:t> </a:t>
            </a:r>
            <a:r>
              <a:rPr lang="ja-JP" altLang="en-US" sz="1400" dirty="0" smtClean="0">
                <a:latin typeface="+mn-lt"/>
              </a:rPr>
              <a:t>状態遷移</a:t>
            </a:r>
            <a:r>
              <a:rPr lang="ja-JP" altLang="en-US" sz="1400" dirty="0">
                <a:latin typeface="+mn-lt"/>
              </a:rPr>
              <a:t>は</a:t>
            </a:r>
            <a:r>
              <a:rPr lang="ja-JP" altLang="en-US" sz="1400" dirty="0" smtClean="0">
                <a:latin typeface="+mn-lt"/>
              </a:rPr>
              <a:t>、</a:t>
            </a:r>
            <a:r>
              <a:rPr lang="en-US" altLang="ja-JP" sz="1400" dirty="0" smtClean="0">
                <a:latin typeface="+mn-lt"/>
              </a:rPr>
              <a:t>1-1</a:t>
            </a:r>
            <a:r>
              <a:rPr lang="ja-JP" altLang="en-US" sz="1400" dirty="0" smtClean="0">
                <a:latin typeface="+mn-lt"/>
              </a:rPr>
              <a:t>のクラス図の</a:t>
            </a:r>
            <a:endParaRPr lang="en-US" altLang="ja-JP" sz="1400" dirty="0" smtClean="0">
              <a:latin typeface="+mn-lt"/>
            </a:endParaRPr>
          </a:p>
          <a:p>
            <a:r>
              <a:rPr lang="en-US" altLang="ja-JP" sz="1400" dirty="0">
                <a:latin typeface="+mn-lt"/>
              </a:rPr>
              <a:t> </a:t>
            </a:r>
            <a:r>
              <a:rPr lang="en-US" altLang="ja-JP" sz="1400" dirty="0" smtClean="0">
                <a:latin typeface="+mn-lt"/>
              </a:rPr>
              <a:t>      </a:t>
            </a:r>
            <a:r>
              <a:rPr lang="ja-JP" altLang="en-US" sz="1400" dirty="0" smtClean="0">
                <a:latin typeface="+mn-lt"/>
              </a:rPr>
              <a:t>ページに記載</a:t>
            </a:r>
            <a:r>
              <a:rPr kumimoji="1" lang="ja-JP" altLang="en-US" sz="1400" dirty="0" smtClean="0">
                <a:latin typeface="+mn-lt"/>
              </a:rPr>
              <a:t>しています。</a:t>
            </a:r>
            <a:endParaRPr kumimoji="1" lang="en-US" altLang="ja-JP" sz="1400" dirty="0" smtClean="0">
              <a:latin typeface="+mn-lt"/>
            </a:endParaRPr>
          </a:p>
          <a:p>
            <a:r>
              <a:rPr lang="en-US" altLang="ja-JP" sz="1400" dirty="0">
                <a:latin typeface="+mn-lt"/>
              </a:rPr>
              <a:t> </a:t>
            </a:r>
            <a:r>
              <a:rPr lang="en-US" altLang="ja-JP" sz="1400" dirty="0" smtClean="0">
                <a:latin typeface="+mn-lt"/>
              </a:rPr>
              <a:t> ※</a:t>
            </a:r>
            <a:r>
              <a:rPr lang="ja-JP" altLang="en-US" sz="1400" dirty="0" smtClean="0">
                <a:latin typeface="+mn-lt"/>
              </a:rPr>
              <a:t>３ 操作</a:t>
            </a:r>
            <a:r>
              <a:rPr lang="en-US" altLang="ja-JP" sz="1400" dirty="0" smtClean="0">
                <a:latin typeface="+mn-lt"/>
              </a:rPr>
              <a:t>(</a:t>
            </a:r>
            <a:r>
              <a:rPr lang="ja-JP" altLang="en-US" sz="1400" dirty="0" smtClean="0">
                <a:latin typeface="+mn-lt"/>
              </a:rPr>
              <a:t>関数</a:t>
            </a:r>
            <a:r>
              <a:rPr lang="en-US" altLang="ja-JP" sz="1400" dirty="0" smtClean="0">
                <a:latin typeface="+mn-lt"/>
              </a:rPr>
              <a:t>)</a:t>
            </a:r>
            <a:r>
              <a:rPr lang="ja-JP" altLang="en-US" sz="1400" dirty="0" smtClean="0">
                <a:latin typeface="+mn-lt"/>
              </a:rPr>
              <a:t>のパラメータは、</a:t>
            </a:r>
            <a:endParaRPr lang="en-US" altLang="ja-JP" sz="1400" dirty="0" smtClean="0">
              <a:latin typeface="+mn-lt"/>
            </a:endParaRPr>
          </a:p>
          <a:p>
            <a:r>
              <a:rPr kumimoji="1" lang="ja-JP" altLang="en-US" sz="1400" dirty="0">
                <a:latin typeface="+mn-lt"/>
              </a:rPr>
              <a:t>　</a:t>
            </a:r>
            <a:r>
              <a:rPr kumimoji="1" lang="ja-JP" altLang="en-US" sz="1400" dirty="0" smtClean="0">
                <a:latin typeface="+mn-lt"/>
              </a:rPr>
              <a:t>　　　</a:t>
            </a:r>
            <a:r>
              <a:rPr kumimoji="1" lang="en-US" altLang="ja-JP" sz="1400" dirty="0" smtClean="0">
                <a:latin typeface="+mn-lt"/>
              </a:rPr>
              <a:t>1-1</a:t>
            </a:r>
            <a:r>
              <a:rPr kumimoji="1" lang="ja-JP" altLang="en-US" sz="1400" dirty="0" smtClean="0">
                <a:latin typeface="+mn-lt"/>
              </a:rPr>
              <a:t>のクラス図を参照して下さい。</a:t>
            </a:r>
            <a:endParaRPr kumimoji="1" lang="ja-JP" altLang="en-US" sz="1400" dirty="0">
              <a:latin typeface="+mn-lt"/>
            </a:endParaRPr>
          </a:p>
        </p:txBody>
      </p:sp>
    </p:spTree>
    <p:extLst>
      <p:ext uri="{BB962C8B-B14F-4D97-AF65-F5344CB8AC3E}">
        <p14:creationId xmlns:p14="http://schemas.microsoft.com/office/powerpoint/2010/main" val="1020385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ja-JP" altLang="en-US" dirty="0" smtClean="0"/>
              <a:t>解答</a:t>
            </a:r>
            <a:endParaRPr kumimoji="1" lang="ja-JP" altLang="en-US" dirty="0"/>
          </a:p>
        </p:txBody>
      </p:sp>
      <p:sp>
        <p:nvSpPr>
          <p:cNvPr id="7" name="テキスト プレースホルダー 6"/>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pPr>
              <a:defRPr/>
            </a:pPr>
            <a:fld id="{C618F2A0-50EB-483E-B32B-FABD76C67AA2}" type="slidenum">
              <a:rPr lang="ja-JP" altLang="en-US" smtClean="0"/>
              <a:pPr>
                <a:defRPr/>
              </a:pPr>
              <a:t>6</a:t>
            </a:fld>
            <a:endParaRPr lang="en-US" altLang="ja-JP" dirty="0"/>
          </a:p>
        </p:txBody>
      </p:sp>
      <p:sp>
        <p:nvSpPr>
          <p:cNvPr id="5" name="フッター プレースホルダー 4"/>
          <p:cNvSpPr>
            <a:spLocks noGrp="1"/>
          </p:cNvSpPr>
          <p:nvPr>
            <p:ph type="ftr" sz="quarter" idx="11"/>
          </p:nvPr>
        </p:nvSpPr>
        <p:spPr/>
        <p:txBody>
          <a:bodyPr/>
          <a:lstStyle/>
          <a:p>
            <a:pPr>
              <a:defRPr/>
            </a:pPr>
            <a:r>
              <a:rPr lang="en-US" altLang="ja-JP" smtClean="0"/>
              <a:t>ET</a:t>
            </a:r>
            <a:r>
              <a:rPr lang="ja-JP" altLang="en-US" smtClean="0"/>
              <a:t>ロボコン技術教育資料／</a:t>
            </a:r>
            <a:r>
              <a:rPr lang="en-US" altLang="ja-JP" smtClean="0"/>
              <a:t>ET</a:t>
            </a:r>
            <a:r>
              <a:rPr lang="ja-JP" altLang="en-US" smtClean="0"/>
              <a:t>ロボコン東海地区実行委員会</a:t>
            </a:r>
            <a:endParaRPr lang="ja-JP" altLang="en-US"/>
          </a:p>
        </p:txBody>
      </p:sp>
    </p:spTree>
    <p:extLst>
      <p:ext uri="{BB962C8B-B14F-4D97-AF65-F5344CB8AC3E}">
        <p14:creationId xmlns:p14="http://schemas.microsoft.com/office/powerpoint/2010/main" val="3342677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a:bodyPr>
          <a:lstStyle/>
          <a:p>
            <a:r>
              <a:rPr kumimoji="1" lang="ja-JP" altLang="en-US" dirty="0" smtClean="0"/>
              <a:t>演習１の解答</a:t>
            </a:r>
            <a:endParaRPr kumimoji="1" lang="ja-JP" altLang="en-US" dirty="0"/>
          </a:p>
        </p:txBody>
      </p:sp>
      <p:sp>
        <p:nvSpPr>
          <p:cNvPr id="4" name="スライド番号プレースホルダー 3"/>
          <p:cNvSpPr>
            <a:spLocks noGrp="1"/>
          </p:cNvSpPr>
          <p:nvPr>
            <p:ph type="sldNum" sz="quarter" idx="11"/>
          </p:nvPr>
        </p:nvSpPr>
        <p:spPr/>
        <p:txBody>
          <a:bodyPr/>
          <a:lstStyle/>
          <a:p>
            <a:pPr>
              <a:defRPr/>
            </a:pPr>
            <a:fld id="{C618F2A0-50EB-483E-B32B-FABD76C67AA2}" type="slidenum">
              <a:rPr lang="ja-JP" altLang="en-US" smtClean="0"/>
              <a:pPr>
                <a:defRPr/>
              </a:pPr>
              <a:t>7</a:t>
            </a:fld>
            <a:endParaRPr lang="en-US" altLang="ja-JP" dirty="0"/>
          </a:p>
        </p:txBody>
      </p:sp>
      <p:sp>
        <p:nvSpPr>
          <p:cNvPr id="5" name="フッター プレースホルダー 4"/>
          <p:cNvSpPr>
            <a:spLocks noGrp="1"/>
          </p:cNvSpPr>
          <p:nvPr>
            <p:ph type="ftr" sz="quarter" idx="12"/>
          </p:nvPr>
        </p:nvSpPr>
        <p:spPr/>
        <p:txBody>
          <a:bodyPr/>
          <a:lstStyle/>
          <a:p>
            <a:pPr>
              <a:defRPr/>
            </a:pPr>
            <a:r>
              <a:rPr lang="en-US" altLang="ja-JP" smtClean="0"/>
              <a:t>ET</a:t>
            </a:r>
            <a:r>
              <a:rPr lang="ja-JP" altLang="en-US" smtClean="0"/>
              <a:t>ロボコン技術教育資料／</a:t>
            </a:r>
            <a:r>
              <a:rPr lang="en-US" altLang="ja-JP" smtClean="0"/>
              <a:t>ET</a:t>
            </a:r>
            <a:r>
              <a:rPr lang="ja-JP" altLang="en-US" smtClean="0"/>
              <a:t>ロボコン東海地区実行委員会</a:t>
            </a:r>
            <a:endParaRPr lang="ja-JP" altLang="en-US"/>
          </a:p>
        </p:txBody>
      </p:sp>
      <p:grpSp>
        <p:nvGrpSpPr>
          <p:cNvPr id="17" name="グループ化 16"/>
          <p:cNvGrpSpPr/>
          <p:nvPr/>
        </p:nvGrpSpPr>
        <p:grpSpPr>
          <a:xfrm>
            <a:off x="3142412" y="1276348"/>
            <a:ext cx="5613973" cy="4781685"/>
            <a:chOff x="2685303" y="1551005"/>
            <a:chExt cx="5613973" cy="4781685"/>
          </a:xfrm>
        </p:grpSpPr>
        <p:sp>
          <p:nvSpPr>
            <p:cNvPr id="6" name="テキスト ボックス 5"/>
            <p:cNvSpPr txBox="1"/>
            <p:nvPr/>
          </p:nvSpPr>
          <p:spPr>
            <a:xfrm>
              <a:off x="2685303" y="1551005"/>
              <a:ext cx="5613973" cy="4781685"/>
            </a:xfrm>
            <a:prstGeom prst="rect">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txBody>
            <a:bodyPr wrap="none" tIns="72000" rtlCol="0">
              <a:spAutoFit/>
            </a:bodyPr>
            <a:lstStyle/>
            <a:p>
              <a:r>
                <a:rPr lang="en-US" altLang="ja-JP" sz="1200" dirty="0" smtClean="0">
                  <a:latin typeface="+mn-ea"/>
                  <a:ea typeface="+mn-ea"/>
                </a:rPr>
                <a:t>void </a:t>
              </a:r>
              <a:r>
                <a:rPr lang="en-US" altLang="ja-JP" sz="1200" dirty="0" err="1">
                  <a:latin typeface="+mn-ea"/>
                  <a:ea typeface="+mn-ea"/>
                </a:rPr>
                <a:t>LineTracer_run</a:t>
              </a:r>
              <a:r>
                <a:rPr lang="en-US" altLang="ja-JP" sz="1200" dirty="0">
                  <a:latin typeface="+mn-ea"/>
                  <a:ea typeface="+mn-ea"/>
                </a:rPr>
                <a:t>(</a:t>
              </a:r>
              <a:r>
                <a:rPr lang="en-US" altLang="ja-JP" sz="1200" dirty="0" err="1">
                  <a:latin typeface="+mn-ea"/>
                  <a:ea typeface="+mn-ea"/>
                </a:rPr>
                <a:t>LineTracer</a:t>
              </a:r>
              <a:r>
                <a:rPr lang="en-US" altLang="ja-JP" sz="1200" dirty="0">
                  <a:latin typeface="+mn-ea"/>
                  <a:ea typeface="+mn-ea"/>
                </a:rPr>
                <a:t>* this)</a:t>
              </a:r>
            </a:p>
            <a:p>
              <a:r>
                <a:rPr lang="en-US" altLang="ja-JP" sz="1200" dirty="0">
                  <a:latin typeface="+mn-ea"/>
                  <a:ea typeface="+mn-ea"/>
                </a:rPr>
                <a:t>{</a:t>
              </a:r>
            </a:p>
            <a:p>
              <a:r>
                <a:rPr lang="en-US" altLang="ja-JP" sz="1200" dirty="0">
                  <a:latin typeface="+mn-ea"/>
                  <a:ea typeface="+mn-ea"/>
                </a:rPr>
                <a:t>    </a:t>
              </a:r>
              <a:r>
                <a:rPr lang="en-US" altLang="ja-JP" sz="1200" dirty="0" err="1">
                  <a:latin typeface="+mn-ea"/>
                  <a:ea typeface="+mn-ea"/>
                </a:rPr>
                <a:t>bool</a:t>
              </a:r>
              <a:r>
                <a:rPr lang="en-US" altLang="ja-JP" sz="1200" dirty="0">
                  <a:latin typeface="+mn-ea"/>
                  <a:ea typeface="+mn-ea"/>
                </a:rPr>
                <a:t> </a:t>
              </a:r>
              <a:r>
                <a:rPr lang="en-US" altLang="ja-JP" sz="1200" dirty="0" err="1">
                  <a:latin typeface="+mn-ea"/>
                  <a:ea typeface="+mn-ea"/>
                </a:rPr>
                <a:t>isOnLine</a:t>
              </a:r>
              <a:r>
                <a:rPr lang="en-US" altLang="ja-JP" sz="1200" dirty="0">
                  <a:latin typeface="+mn-ea"/>
                  <a:ea typeface="+mn-ea"/>
                </a:rPr>
                <a:t>;</a:t>
              </a:r>
            </a:p>
            <a:p>
              <a:r>
                <a:rPr lang="en-US" altLang="ja-JP" sz="1200" dirty="0">
                  <a:latin typeface="+mn-ea"/>
                  <a:ea typeface="+mn-ea"/>
                </a:rPr>
                <a:t>    </a:t>
              </a:r>
              <a:r>
                <a:rPr lang="en-US" altLang="ja-JP" sz="1200" dirty="0" err="1">
                  <a:latin typeface="+mn-ea"/>
                  <a:ea typeface="+mn-ea"/>
                </a:rPr>
                <a:t>int</a:t>
              </a:r>
              <a:r>
                <a:rPr lang="en-US" altLang="ja-JP" sz="1200" dirty="0">
                  <a:latin typeface="+mn-ea"/>
                  <a:ea typeface="+mn-ea"/>
                </a:rPr>
                <a:t>  direction;</a:t>
              </a:r>
            </a:p>
            <a:p>
              <a:r>
                <a:rPr lang="en-US" altLang="ja-JP" sz="1200" dirty="0">
                  <a:latin typeface="+mn-ea"/>
                  <a:ea typeface="+mn-ea"/>
                </a:rPr>
                <a:t>    </a:t>
              </a:r>
              <a:r>
                <a:rPr lang="en-US" altLang="ja-JP" sz="1200" dirty="0" err="1">
                  <a:latin typeface="+mn-ea"/>
                  <a:ea typeface="+mn-ea"/>
                </a:rPr>
                <a:t>int</a:t>
              </a:r>
              <a:r>
                <a:rPr lang="en-US" altLang="ja-JP" sz="1200" dirty="0">
                  <a:latin typeface="+mn-ea"/>
                  <a:ea typeface="+mn-ea"/>
                </a:rPr>
                <a:t>  forward;</a:t>
              </a:r>
            </a:p>
            <a:p>
              <a:endParaRPr lang="en-US" altLang="ja-JP" sz="1200" dirty="0">
                <a:latin typeface="+mn-ea"/>
                <a:ea typeface="+mn-ea"/>
              </a:endParaRPr>
            </a:p>
            <a:p>
              <a:pPr>
                <a:spcAft>
                  <a:spcPts val="600"/>
                </a:spcAft>
              </a:pPr>
              <a:r>
                <a:rPr lang="en-US" altLang="ja-JP" sz="1200" dirty="0">
                  <a:latin typeface="+mn-ea"/>
                  <a:ea typeface="+mn-ea"/>
                </a:rPr>
                <a:t>    if </a:t>
              </a:r>
              <a:r>
                <a:rPr lang="en-US" altLang="ja-JP" sz="1200" dirty="0" smtClean="0">
                  <a:latin typeface="+mn-ea"/>
                  <a:ea typeface="+mn-ea"/>
                </a:rPr>
                <a:t>(</a:t>
              </a:r>
              <a:r>
                <a:rPr lang="ja-JP" altLang="en-US" sz="1200" dirty="0" smtClean="0">
                  <a:latin typeface="+mn-ea"/>
                  <a:ea typeface="+mn-ea"/>
                </a:rPr>
                <a:t>　　　　　　　　</a:t>
              </a:r>
              <a:r>
                <a:rPr lang="en-US" altLang="ja-JP" sz="1200" dirty="0" smtClean="0">
                  <a:latin typeface="+mn-ea"/>
                  <a:ea typeface="+mn-ea"/>
                </a:rPr>
                <a:t> </a:t>
              </a:r>
              <a:r>
                <a:rPr lang="en-US" altLang="ja-JP" sz="1200" dirty="0">
                  <a:latin typeface="+mn-ea"/>
                  <a:ea typeface="+mn-ea"/>
                </a:rPr>
                <a:t>== false) {</a:t>
              </a:r>
            </a:p>
            <a:p>
              <a:r>
                <a:rPr lang="en-US" altLang="ja-JP" sz="1200" dirty="0">
                  <a:latin typeface="+mn-ea"/>
                  <a:ea typeface="+mn-ea"/>
                </a:rPr>
                <a:t>        </a:t>
              </a:r>
              <a:r>
                <a:rPr lang="en-US" altLang="ja-JP" sz="1200" dirty="0" err="1" smtClean="0">
                  <a:latin typeface="+mn-ea"/>
                  <a:ea typeface="+mn-ea"/>
                </a:rPr>
                <a:t>BalancingWalker_reset</a:t>
              </a:r>
              <a:r>
                <a:rPr lang="en-US" altLang="ja-JP" sz="1200" dirty="0" smtClean="0">
                  <a:latin typeface="+mn-ea"/>
                  <a:ea typeface="+mn-ea"/>
                </a:rPr>
                <a:t>(</a:t>
              </a:r>
              <a:r>
                <a:rPr lang="ja-JP" altLang="en-US" sz="1200" dirty="0" smtClean="0">
                  <a:latin typeface="+mn-ea"/>
                  <a:ea typeface="+mn-ea"/>
                </a:rPr>
                <a:t>　　　　　　　　 </a:t>
              </a:r>
              <a:r>
                <a:rPr lang="en-US" altLang="ja-JP" sz="1200" dirty="0" smtClean="0">
                  <a:latin typeface="+mn-ea"/>
                  <a:ea typeface="+mn-ea"/>
                </a:rPr>
                <a:t>);</a:t>
              </a:r>
            </a:p>
            <a:p>
              <a:pPr>
                <a:spcBef>
                  <a:spcPts val="600"/>
                </a:spcBef>
                <a:spcAft>
                  <a:spcPts val="600"/>
                </a:spcAft>
              </a:pPr>
              <a:r>
                <a:rPr lang="en-US" altLang="ja-JP" sz="1200" dirty="0" smtClean="0">
                  <a:latin typeface="+mn-ea"/>
                  <a:ea typeface="+mn-ea"/>
                </a:rPr>
                <a:t>        </a:t>
              </a:r>
              <a:r>
                <a:rPr lang="ja-JP" altLang="en-US" sz="1200" dirty="0" smtClean="0">
                  <a:latin typeface="+mn-ea"/>
                  <a:ea typeface="+mn-ea"/>
                </a:rPr>
                <a:t>　　　　　　　　  </a:t>
              </a:r>
              <a:r>
                <a:rPr lang="en-US" altLang="ja-JP" sz="1200" dirty="0" smtClean="0">
                  <a:latin typeface="+mn-ea"/>
                  <a:ea typeface="+mn-ea"/>
                </a:rPr>
                <a:t>= </a:t>
              </a:r>
              <a:r>
                <a:rPr lang="en-US" altLang="ja-JP" sz="1200" dirty="0">
                  <a:latin typeface="+mn-ea"/>
                  <a:ea typeface="+mn-ea"/>
                </a:rPr>
                <a:t>true;</a:t>
              </a:r>
            </a:p>
            <a:p>
              <a:r>
                <a:rPr lang="en-US" altLang="ja-JP" sz="1200" dirty="0">
                  <a:latin typeface="+mn-ea"/>
                  <a:ea typeface="+mn-ea"/>
                </a:rPr>
                <a:t>    }</a:t>
              </a:r>
            </a:p>
            <a:p>
              <a:endParaRPr lang="en-US" altLang="ja-JP" sz="1200" dirty="0">
                <a:latin typeface="+mn-ea"/>
                <a:ea typeface="+mn-ea"/>
              </a:endParaRPr>
            </a:p>
            <a:p>
              <a:r>
                <a:rPr lang="en-US" altLang="ja-JP" sz="1200" dirty="0">
                  <a:latin typeface="+mn-ea"/>
                  <a:ea typeface="+mn-ea"/>
                </a:rPr>
                <a:t>    </a:t>
              </a:r>
              <a:r>
                <a:rPr lang="en-US" altLang="ja-JP" sz="1200" dirty="0" err="1">
                  <a:latin typeface="+mn-ea"/>
                  <a:ea typeface="+mn-ea"/>
                </a:rPr>
                <a:t>isOnLine</a:t>
              </a:r>
              <a:r>
                <a:rPr lang="en-US" altLang="ja-JP" sz="1200" dirty="0">
                  <a:latin typeface="+mn-ea"/>
                  <a:ea typeface="+mn-ea"/>
                </a:rPr>
                <a:t> = </a:t>
              </a:r>
              <a:r>
                <a:rPr lang="en-US" altLang="ja-JP" sz="1200" dirty="0" err="1" smtClean="0">
                  <a:latin typeface="+mn-ea"/>
                  <a:ea typeface="+mn-ea"/>
                </a:rPr>
                <a:t>LineMonitor_isOnLine</a:t>
              </a:r>
              <a:r>
                <a:rPr lang="en-US" altLang="ja-JP" sz="1200" dirty="0" smtClean="0">
                  <a:latin typeface="+mn-ea"/>
                  <a:ea typeface="+mn-ea"/>
                </a:rPr>
                <a:t>(</a:t>
              </a:r>
              <a:r>
                <a:rPr lang="ja-JP" altLang="en-US" sz="1200" dirty="0" smtClean="0">
                  <a:latin typeface="+mn-ea"/>
                  <a:ea typeface="+mn-ea"/>
                </a:rPr>
                <a:t>　　　　            </a:t>
              </a:r>
              <a:r>
                <a:rPr lang="en-US" altLang="ja-JP" sz="1200" dirty="0" smtClean="0">
                  <a:latin typeface="+mn-ea"/>
                  <a:ea typeface="+mn-ea"/>
                </a:rPr>
                <a:t>);</a:t>
              </a:r>
              <a:endParaRPr lang="en-US" altLang="ja-JP" sz="1200" dirty="0">
                <a:latin typeface="+mn-ea"/>
                <a:ea typeface="+mn-ea"/>
              </a:endParaRPr>
            </a:p>
            <a:p>
              <a:endParaRPr lang="en-US" altLang="ja-JP" sz="1200" dirty="0">
                <a:latin typeface="+mn-ea"/>
                <a:ea typeface="+mn-ea"/>
              </a:endParaRPr>
            </a:p>
            <a:p>
              <a:r>
                <a:rPr lang="en-US" altLang="ja-JP" sz="1200" dirty="0">
                  <a:latin typeface="+mn-ea"/>
                  <a:ea typeface="+mn-ea"/>
                </a:rPr>
                <a:t>    // </a:t>
              </a:r>
              <a:r>
                <a:rPr lang="ja-JP" altLang="en-US" sz="1200" dirty="0">
                  <a:latin typeface="+mn-ea"/>
                  <a:ea typeface="+mn-ea"/>
                </a:rPr>
                <a:t>走行体の向きを計算する</a:t>
              </a:r>
            </a:p>
            <a:p>
              <a:r>
                <a:rPr lang="ja-JP" altLang="en-US" sz="1200" dirty="0">
                  <a:latin typeface="+mn-ea"/>
                  <a:ea typeface="+mn-ea"/>
                </a:rPr>
                <a:t>    </a:t>
              </a:r>
              <a:r>
                <a:rPr lang="en-US" altLang="ja-JP" sz="1200" dirty="0">
                  <a:latin typeface="+mn-ea"/>
                  <a:ea typeface="+mn-ea"/>
                </a:rPr>
                <a:t>direction = </a:t>
              </a:r>
              <a:r>
                <a:rPr lang="en-US" altLang="ja-JP" sz="1200" dirty="0" err="1">
                  <a:latin typeface="+mn-ea"/>
                  <a:ea typeface="+mn-ea"/>
                </a:rPr>
                <a:t>LineTracer_calcDirection</a:t>
              </a:r>
              <a:r>
                <a:rPr lang="en-US" altLang="ja-JP" sz="1200" dirty="0">
                  <a:latin typeface="+mn-ea"/>
                  <a:ea typeface="+mn-ea"/>
                </a:rPr>
                <a:t>(this, </a:t>
              </a:r>
              <a:r>
                <a:rPr lang="en-US" altLang="ja-JP" sz="1200" dirty="0" err="1">
                  <a:latin typeface="+mn-ea"/>
                  <a:ea typeface="+mn-ea"/>
                </a:rPr>
                <a:t>isOnLine</a:t>
              </a:r>
              <a:r>
                <a:rPr lang="en-US" altLang="ja-JP" sz="1200" dirty="0">
                  <a:latin typeface="+mn-ea"/>
                  <a:ea typeface="+mn-ea"/>
                </a:rPr>
                <a:t>);</a:t>
              </a:r>
            </a:p>
            <a:p>
              <a:endParaRPr lang="en-US" altLang="ja-JP" sz="1200" dirty="0">
                <a:latin typeface="+mn-ea"/>
                <a:ea typeface="+mn-ea"/>
              </a:endParaRPr>
            </a:p>
            <a:p>
              <a:r>
                <a:rPr lang="en-US" altLang="ja-JP" sz="1200" dirty="0">
                  <a:latin typeface="+mn-ea"/>
                  <a:ea typeface="+mn-ea"/>
                </a:rPr>
                <a:t>    // </a:t>
              </a:r>
              <a:r>
                <a:rPr lang="ja-JP" altLang="en-US" sz="1200" dirty="0">
                  <a:latin typeface="+mn-ea"/>
                  <a:ea typeface="+mn-ea"/>
                </a:rPr>
                <a:t>走行体の前進速度を計算する</a:t>
              </a:r>
            </a:p>
            <a:p>
              <a:r>
                <a:rPr lang="ja-JP" altLang="en-US" sz="1200" dirty="0">
                  <a:latin typeface="+mn-ea"/>
                  <a:ea typeface="+mn-ea"/>
                </a:rPr>
                <a:t>    </a:t>
              </a:r>
              <a:r>
                <a:rPr lang="en-US" altLang="ja-JP" sz="1200" dirty="0">
                  <a:latin typeface="+mn-ea"/>
                  <a:ea typeface="+mn-ea"/>
                </a:rPr>
                <a:t>forward = </a:t>
              </a:r>
              <a:r>
                <a:rPr lang="en-US" altLang="ja-JP" sz="1200" dirty="0" err="1" smtClean="0">
                  <a:latin typeface="+mn-ea"/>
                  <a:ea typeface="+mn-ea"/>
                </a:rPr>
                <a:t>BalancingWalker_getControlValue</a:t>
              </a:r>
              <a:r>
                <a:rPr lang="en-US" altLang="ja-JP" sz="1200" dirty="0" smtClean="0">
                  <a:latin typeface="+mn-ea"/>
                  <a:ea typeface="+mn-ea"/>
                </a:rPr>
                <a:t>(                         , </a:t>
              </a:r>
              <a:r>
                <a:rPr lang="en-US" altLang="ja-JP" sz="1200" dirty="0">
                  <a:latin typeface="+mn-ea"/>
                  <a:ea typeface="+mn-ea"/>
                </a:rPr>
                <a:t>low);</a:t>
              </a:r>
            </a:p>
            <a:p>
              <a:endParaRPr lang="en-US" altLang="ja-JP" sz="1200" dirty="0">
                <a:latin typeface="+mn-ea"/>
                <a:ea typeface="+mn-ea"/>
              </a:endParaRPr>
            </a:p>
            <a:p>
              <a:r>
                <a:rPr lang="en-US" altLang="ja-JP" sz="1200" dirty="0">
                  <a:latin typeface="+mn-ea"/>
                  <a:ea typeface="+mn-ea"/>
                </a:rPr>
                <a:t>    </a:t>
              </a:r>
              <a:r>
                <a:rPr lang="en-US" altLang="ja-JP" sz="1200" dirty="0" err="1" smtClean="0">
                  <a:latin typeface="+mn-ea"/>
                  <a:ea typeface="+mn-ea"/>
                </a:rPr>
                <a:t>BalancingWalker_setCommand</a:t>
              </a:r>
              <a:r>
                <a:rPr lang="en-US" altLang="ja-JP" sz="1200" dirty="0" smtClean="0">
                  <a:latin typeface="+mn-ea"/>
                  <a:ea typeface="+mn-ea"/>
                </a:rPr>
                <a:t>(                        , </a:t>
              </a:r>
              <a:r>
                <a:rPr lang="en-US" altLang="ja-JP" sz="1200" dirty="0">
                  <a:latin typeface="+mn-ea"/>
                  <a:ea typeface="+mn-ea"/>
                </a:rPr>
                <a:t>forward, direction);</a:t>
              </a:r>
            </a:p>
            <a:p>
              <a:endParaRPr lang="en-US" altLang="ja-JP" sz="1200" dirty="0">
                <a:latin typeface="+mn-ea"/>
                <a:ea typeface="+mn-ea"/>
              </a:endParaRPr>
            </a:p>
            <a:p>
              <a:r>
                <a:rPr lang="en-US" altLang="ja-JP" sz="1200" dirty="0">
                  <a:latin typeface="+mn-ea"/>
                  <a:ea typeface="+mn-ea"/>
                </a:rPr>
                <a:t>    // </a:t>
              </a:r>
              <a:r>
                <a:rPr lang="ja-JP" altLang="en-US" sz="1200" dirty="0">
                  <a:latin typeface="+mn-ea"/>
                  <a:ea typeface="+mn-ea"/>
                </a:rPr>
                <a:t>倒立走行を行う</a:t>
              </a:r>
            </a:p>
            <a:p>
              <a:r>
                <a:rPr lang="ja-JP" altLang="en-US" sz="1200" dirty="0">
                  <a:latin typeface="+mn-ea"/>
                  <a:ea typeface="+mn-ea"/>
                </a:rPr>
                <a:t>    </a:t>
              </a:r>
              <a:r>
                <a:rPr lang="en-US" altLang="ja-JP" sz="1200" dirty="0" err="1" smtClean="0">
                  <a:latin typeface="+mn-ea"/>
                  <a:ea typeface="+mn-ea"/>
                </a:rPr>
                <a:t>BalancingWalker_run</a:t>
              </a:r>
              <a:r>
                <a:rPr lang="en-US" altLang="ja-JP" sz="1200" dirty="0" smtClean="0">
                  <a:latin typeface="+mn-ea"/>
                  <a:ea typeface="+mn-ea"/>
                </a:rPr>
                <a:t>(                        );</a:t>
              </a:r>
              <a:endParaRPr lang="en-US" altLang="ja-JP" sz="1200" dirty="0">
                <a:latin typeface="+mn-ea"/>
                <a:ea typeface="+mn-ea"/>
              </a:endParaRPr>
            </a:p>
            <a:p>
              <a:r>
                <a:rPr lang="en-US" altLang="ja-JP" sz="1200" dirty="0">
                  <a:latin typeface="+mn-ea"/>
                  <a:ea typeface="+mn-ea"/>
                </a:rPr>
                <a:t>}</a:t>
              </a:r>
              <a:endParaRPr kumimoji="1" lang="ja-JP" altLang="en-US" sz="1200" dirty="0">
                <a:latin typeface="+mn-ea"/>
                <a:ea typeface="+mn-ea"/>
              </a:endParaRPr>
            </a:p>
          </p:txBody>
        </p:sp>
        <p:sp>
          <p:nvSpPr>
            <p:cNvPr id="7" name="正方形/長方形 6"/>
            <p:cNvSpPr/>
            <p:nvPr/>
          </p:nvSpPr>
          <p:spPr>
            <a:xfrm>
              <a:off x="3264061" y="2685326"/>
              <a:ext cx="1180618" cy="216000"/>
            </a:xfrm>
            <a:prstGeom prst="rect">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bIns="0" rtlCol="0" anchor="ctr" anchorCtr="0"/>
            <a:lstStyle/>
            <a:p>
              <a:pPr algn="ctr"/>
              <a:r>
                <a:rPr kumimoji="1" lang="en-US" altLang="ja-JP" dirty="0" smtClean="0">
                  <a:solidFill>
                    <a:sysClr val="windowText" lastClr="000000"/>
                  </a:solidFill>
                  <a:latin typeface="メイリオ" pitchFamily="50" charset="-128"/>
                  <a:ea typeface="メイリオ" pitchFamily="50" charset="-128"/>
                </a:rPr>
                <a:t>A</a:t>
              </a:r>
              <a:endParaRPr kumimoji="1" lang="ja-JP" altLang="en-US" dirty="0" smtClean="0">
                <a:solidFill>
                  <a:sysClr val="windowText" lastClr="000000"/>
                </a:solidFill>
                <a:latin typeface="メイリオ" pitchFamily="50" charset="-128"/>
                <a:ea typeface="メイリオ" pitchFamily="50" charset="-128"/>
              </a:endParaRPr>
            </a:p>
          </p:txBody>
        </p:sp>
        <p:sp>
          <p:nvSpPr>
            <p:cNvPr id="8" name="正方形/長方形 7"/>
            <p:cNvSpPr/>
            <p:nvPr/>
          </p:nvSpPr>
          <p:spPr>
            <a:xfrm>
              <a:off x="3264061" y="3219691"/>
              <a:ext cx="1180618" cy="216000"/>
            </a:xfrm>
            <a:prstGeom prst="rect">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bIns="0" rtlCol="0" anchor="ctr" anchorCtr="0"/>
            <a:lstStyle/>
            <a:p>
              <a:pPr algn="ctr"/>
              <a:r>
                <a:rPr kumimoji="1" lang="en-US" altLang="ja-JP" dirty="0" smtClean="0">
                  <a:solidFill>
                    <a:sysClr val="windowText" lastClr="000000"/>
                  </a:solidFill>
                  <a:latin typeface="メイリオ" pitchFamily="50" charset="-128"/>
                  <a:ea typeface="メイリオ" pitchFamily="50" charset="-128"/>
                </a:rPr>
                <a:t>A</a:t>
              </a:r>
              <a:endParaRPr kumimoji="1" lang="ja-JP" altLang="en-US" dirty="0" smtClean="0">
                <a:solidFill>
                  <a:sysClr val="windowText" lastClr="000000"/>
                </a:solidFill>
                <a:latin typeface="メイリオ" pitchFamily="50" charset="-128"/>
                <a:ea typeface="メイリオ" pitchFamily="50" charset="-128"/>
              </a:endParaRPr>
            </a:p>
          </p:txBody>
        </p:sp>
        <p:sp>
          <p:nvSpPr>
            <p:cNvPr id="10" name="正方形/長方形 9"/>
            <p:cNvSpPr/>
            <p:nvPr/>
          </p:nvSpPr>
          <p:spPr>
            <a:xfrm>
              <a:off x="5004124" y="2936109"/>
              <a:ext cx="1180618" cy="216000"/>
            </a:xfrm>
            <a:prstGeom prst="rect">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bIns="0" rtlCol="0" anchor="ctr" anchorCtr="0"/>
            <a:lstStyle/>
            <a:p>
              <a:pPr algn="ctr"/>
              <a:r>
                <a:rPr kumimoji="1" lang="en-US" altLang="ja-JP" dirty="0" smtClean="0">
                  <a:solidFill>
                    <a:sysClr val="windowText" lastClr="000000"/>
                  </a:solidFill>
                  <a:latin typeface="メイリオ" pitchFamily="50" charset="-128"/>
                  <a:ea typeface="メイリオ" pitchFamily="50" charset="-128"/>
                </a:rPr>
                <a:t>B</a:t>
              </a:r>
              <a:endParaRPr kumimoji="1" lang="ja-JP" altLang="en-US" dirty="0" smtClean="0">
                <a:solidFill>
                  <a:sysClr val="windowText" lastClr="000000"/>
                </a:solidFill>
                <a:latin typeface="メイリオ" pitchFamily="50" charset="-128"/>
                <a:ea typeface="メイリオ" pitchFamily="50" charset="-128"/>
              </a:endParaRPr>
            </a:p>
          </p:txBody>
        </p:sp>
        <p:sp>
          <p:nvSpPr>
            <p:cNvPr id="11" name="正方形/長方形 10"/>
            <p:cNvSpPr/>
            <p:nvPr/>
          </p:nvSpPr>
          <p:spPr>
            <a:xfrm>
              <a:off x="5503765" y="3829966"/>
              <a:ext cx="1180618" cy="216000"/>
            </a:xfrm>
            <a:prstGeom prst="rect">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bIns="0" rtlCol="0" anchor="ctr" anchorCtr="0"/>
            <a:lstStyle/>
            <a:p>
              <a:pPr algn="ctr"/>
              <a:r>
                <a:rPr lang="en-US" altLang="ja-JP" dirty="0">
                  <a:solidFill>
                    <a:sysClr val="windowText" lastClr="000000"/>
                  </a:solidFill>
                  <a:latin typeface="メイリオ" pitchFamily="50" charset="-128"/>
                  <a:ea typeface="メイリオ" pitchFamily="50" charset="-128"/>
                </a:rPr>
                <a:t>C</a:t>
              </a:r>
              <a:endParaRPr kumimoji="1" lang="ja-JP" altLang="en-US" dirty="0" smtClean="0">
                <a:solidFill>
                  <a:sysClr val="windowText" lastClr="000000"/>
                </a:solidFill>
                <a:latin typeface="メイリオ" pitchFamily="50" charset="-128"/>
                <a:ea typeface="メイリオ" pitchFamily="50" charset="-128"/>
              </a:endParaRPr>
            </a:p>
          </p:txBody>
        </p:sp>
        <p:sp>
          <p:nvSpPr>
            <p:cNvPr id="12" name="正方形/長方形 11"/>
            <p:cNvSpPr/>
            <p:nvPr/>
          </p:nvSpPr>
          <p:spPr>
            <a:xfrm>
              <a:off x="6398878" y="4940458"/>
              <a:ext cx="1180618" cy="216000"/>
            </a:xfrm>
            <a:prstGeom prst="rect">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bIns="0" rtlCol="0" anchor="ctr" anchorCtr="0"/>
            <a:lstStyle/>
            <a:p>
              <a:pPr algn="ctr"/>
              <a:r>
                <a:rPr kumimoji="1" lang="en-US" altLang="ja-JP" dirty="0" smtClean="0">
                  <a:solidFill>
                    <a:sysClr val="windowText" lastClr="000000"/>
                  </a:solidFill>
                  <a:latin typeface="メイリオ" pitchFamily="50" charset="-128"/>
                  <a:ea typeface="メイリオ" pitchFamily="50" charset="-128"/>
                </a:rPr>
                <a:t>B</a:t>
              </a:r>
              <a:endParaRPr kumimoji="1" lang="ja-JP" altLang="en-US" dirty="0" smtClean="0">
                <a:solidFill>
                  <a:sysClr val="windowText" lastClr="000000"/>
                </a:solidFill>
                <a:latin typeface="メイリオ" pitchFamily="50" charset="-128"/>
                <a:ea typeface="メイリオ" pitchFamily="50" charset="-128"/>
              </a:endParaRPr>
            </a:p>
          </p:txBody>
        </p:sp>
        <p:sp>
          <p:nvSpPr>
            <p:cNvPr id="13" name="正方形/長方形 12"/>
            <p:cNvSpPr/>
            <p:nvPr/>
          </p:nvSpPr>
          <p:spPr>
            <a:xfrm>
              <a:off x="5370660" y="5305033"/>
              <a:ext cx="1180618" cy="216000"/>
            </a:xfrm>
            <a:prstGeom prst="rect">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bIns="0" rtlCol="0" anchor="ctr" anchorCtr="0"/>
            <a:lstStyle/>
            <a:p>
              <a:pPr algn="ctr"/>
              <a:r>
                <a:rPr kumimoji="1" lang="en-US" altLang="ja-JP" dirty="0" smtClean="0">
                  <a:solidFill>
                    <a:sysClr val="windowText" lastClr="000000"/>
                  </a:solidFill>
                  <a:latin typeface="メイリオ" pitchFamily="50" charset="-128"/>
                  <a:ea typeface="メイリオ" pitchFamily="50" charset="-128"/>
                </a:rPr>
                <a:t>B</a:t>
              </a:r>
              <a:endParaRPr kumimoji="1" lang="ja-JP" altLang="en-US" dirty="0" smtClean="0">
                <a:solidFill>
                  <a:sysClr val="windowText" lastClr="000000"/>
                </a:solidFill>
                <a:latin typeface="メイリオ" pitchFamily="50" charset="-128"/>
                <a:ea typeface="メイリオ" pitchFamily="50" charset="-128"/>
              </a:endParaRPr>
            </a:p>
          </p:txBody>
        </p:sp>
        <p:sp>
          <p:nvSpPr>
            <p:cNvPr id="14" name="正方形/長方形 13"/>
            <p:cNvSpPr/>
            <p:nvPr/>
          </p:nvSpPr>
          <p:spPr>
            <a:xfrm>
              <a:off x="4664601" y="5850971"/>
              <a:ext cx="1180618" cy="216000"/>
            </a:xfrm>
            <a:prstGeom prst="rect">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bIns="0" rtlCol="0" anchor="ctr" anchorCtr="0"/>
            <a:lstStyle/>
            <a:p>
              <a:pPr algn="ctr"/>
              <a:r>
                <a:rPr kumimoji="1" lang="en-US" altLang="ja-JP" dirty="0" smtClean="0">
                  <a:solidFill>
                    <a:sysClr val="windowText" lastClr="000000"/>
                  </a:solidFill>
                  <a:latin typeface="メイリオ" pitchFamily="50" charset="-128"/>
                  <a:ea typeface="メイリオ" pitchFamily="50" charset="-128"/>
                </a:rPr>
                <a:t>B</a:t>
              </a:r>
              <a:endParaRPr kumimoji="1" lang="ja-JP" altLang="en-US" dirty="0" smtClean="0">
                <a:solidFill>
                  <a:sysClr val="windowText" lastClr="000000"/>
                </a:solidFill>
                <a:latin typeface="メイリオ" pitchFamily="50" charset="-128"/>
                <a:ea typeface="メイリオ" pitchFamily="50" charset="-128"/>
              </a:endParaRPr>
            </a:p>
          </p:txBody>
        </p:sp>
      </p:grpSp>
      <p:sp>
        <p:nvSpPr>
          <p:cNvPr id="18" name="テキスト ボックス 17"/>
          <p:cNvSpPr txBox="1"/>
          <p:nvPr/>
        </p:nvSpPr>
        <p:spPr>
          <a:xfrm>
            <a:off x="160526" y="991719"/>
            <a:ext cx="2877711" cy="3462486"/>
          </a:xfrm>
          <a:prstGeom prst="rect">
            <a:avLst/>
          </a:prstGeom>
          <a:noFill/>
        </p:spPr>
        <p:txBody>
          <a:bodyPr wrap="none" rtlCol="0">
            <a:spAutoFit/>
          </a:bodyPr>
          <a:lstStyle/>
          <a:p>
            <a:pPr>
              <a:spcAft>
                <a:spcPts val="600"/>
              </a:spcAft>
            </a:pPr>
            <a:r>
              <a:rPr kumimoji="1" lang="ja-JP" altLang="en-US" dirty="0" smtClean="0">
                <a:latin typeface="+mn-lt"/>
              </a:rPr>
              <a:t>＜問題＞</a:t>
            </a:r>
            <a:endParaRPr kumimoji="1" lang="en-US" altLang="ja-JP" dirty="0" smtClean="0">
              <a:latin typeface="+mn-lt"/>
            </a:endParaRPr>
          </a:p>
          <a:p>
            <a:r>
              <a:rPr kumimoji="1" lang="ja-JP" altLang="en-US" sz="1400" dirty="0" smtClean="0">
                <a:latin typeface="+mn-lt"/>
              </a:rPr>
              <a:t>　</a:t>
            </a:r>
            <a:r>
              <a:rPr kumimoji="1" lang="en-US" altLang="ja-JP" sz="1400" dirty="0" smtClean="0">
                <a:latin typeface="+mn-lt"/>
              </a:rPr>
              <a:t>1-2</a:t>
            </a:r>
            <a:r>
              <a:rPr kumimoji="1" lang="ja-JP" altLang="en-US" sz="1400" dirty="0" smtClean="0">
                <a:latin typeface="+mn-lt"/>
              </a:rPr>
              <a:t>のシーケンス図を</a:t>
            </a:r>
            <a:r>
              <a:rPr lang="ja-JP" altLang="en-US" sz="1400" dirty="0" smtClean="0">
                <a:latin typeface="+mn-lt"/>
              </a:rPr>
              <a:t>見て、</a:t>
            </a:r>
            <a:endParaRPr lang="en-US" altLang="ja-JP" sz="1400" dirty="0" smtClean="0">
              <a:latin typeface="+mn-lt"/>
            </a:endParaRPr>
          </a:p>
          <a:p>
            <a:r>
              <a:rPr kumimoji="1" lang="ja-JP" altLang="en-US" sz="1400" dirty="0">
                <a:latin typeface="+mn-lt"/>
              </a:rPr>
              <a:t>　</a:t>
            </a:r>
            <a:r>
              <a:rPr lang="en-US" altLang="ja-JP" sz="1400" dirty="0" err="1" smtClean="0">
                <a:latin typeface="+mn-lt"/>
              </a:rPr>
              <a:t>LineTracer</a:t>
            </a:r>
            <a:r>
              <a:rPr lang="ja-JP" altLang="en-US" sz="1400" dirty="0" smtClean="0">
                <a:latin typeface="+mn-lt"/>
              </a:rPr>
              <a:t>クラス</a:t>
            </a:r>
            <a:r>
              <a:rPr lang="ja-JP" altLang="en-US" sz="1400" dirty="0">
                <a:latin typeface="+mn-lt"/>
              </a:rPr>
              <a:t>の</a:t>
            </a:r>
            <a:r>
              <a:rPr lang="en-US" altLang="ja-JP" sz="1400" dirty="0" smtClean="0">
                <a:latin typeface="+mn-lt"/>
              </a:rPr>
              <a:t>run()</a:t>
            </a:r>
            <a:r>
              <a:rPr lang="ja-JP" altLang="en-US" sz="1400" dirty="0" smtClean="0">
                <a:latin typeface="+mn-lt"/>
              </a:rPr>
              <a:t>の</a:t>
            </a:r>
            <a:endParaRPr lang="en-US" altLang="ja-JP" sz="1400" dirty="0">
              <a:latin typeface="+mn-lt"/>
            </a:endParaRPr>
          </a:p>
          <a:p>
            <a:r>
              <a:rPr kumimoji="1" lang="ja-JP" altLang="en-US" sz="1400" dirty="0" smtClean="0">
                <a:latin typeface="+mn-lt"/>
              </a:rPr>
              <a:t>　操作で行う処理の空白を埋めて</a:t>
            </a:r>
            <a:endParaRPr kumimoji="1" lang="en-US" altLang="ja-JP" sz="1400" dirty="0" smtClean="0">
              <a:latin typeface="+mn-lt"/>
            </a:endParaRPr>
          </a:p>
          <a:p>
            <a:r>
              <a:rPr lang="ja-JP" altLang="en-US" sz="1400" dirty="0">
                <a:latin typeface="+mn-lt"/>
              </a:rPr>
              <a:t>　</a:t>
            </a:r>
            <a:r>
              <a:rPr lang="ja-JP" altLang="en-US" sz="1400" dirty="0" smtClean="0">
                <a:latin typeface="+mn-lt"/>
              </a:rPr>
              <a:t>下さい。</a:t>
            </a:r>
            <a:endParaRPr lang="en-US" altLang="ja-JP" sz="1400" dirty="0" smtClean="0">
              <a:latin typeface="+mn-lt"/>
            </a:endParaRPr>
          </a:p>
          <a:p>
            <a:endParaRPr kumimoji="1" lang="en-US" altLang="ja-JP" sz="1400" dirty="0" smtClean="0">
              <a:latin typeface="+mn-lt"/>
            </a:endParaRPr>
          </a:p>
          <a:p>
            <a:r>
              <a:rPr kumimoji="1" lang="ja-JP" altLang="en-US" sz="1400" dirty="0" smtClean="0">
                <a:latin typeface="+mn-lt"/>
              </a:rPr>
              <a:t>　</a:t>
            </a:r>
            <a:r>
              <a:rPr lang="en-US" altLang="ja-JP" sz="1400" dirty="0">
                <a:latin typeface="+mn-lt"/>
              </a:rPr>
              <a:t>※</a:t>
            </a:r>
            <a:r>
              <a:rPr kumimoji="1" lang="ja-JP" altLang="en-US" sz="1400" dirty="0" smtClean="0">
                <a:latin typeface="+mn-lt"/>
              </a:rPr>
              <a:t>属性のアクセスと</a:t>
            </a:r>
            <a:r>
              <a:rPr lang="ja-JP" altLang="en-US" sz="1400" dirty="0" smtClean="0">
                <a:latin typeface="+mn-lt"/>
              </a:rPr>
              <a:t>関連先の</a:t>
            </a:r>
            <a:endParaRPr lang="en-US" altLang="ja-JP" sz="1400" dirty="0" smtClean="0">
              <a:latin typeface="+mn-lt"/>
            </a:endParaRPr>
          </a:p>
          <a:p>
            <a:r>
              <a:rPr lang="ja-JP" altLang="en-US" sz="1400" dirty="0">
                <a:latin typeface="+mn-lt"/>
              </a:rPr>
              <a:t>　</a:t>
            </a:r>
            <a:r>
              <a:rPr lang="ja-JP" altLang="en-US" sz="1400" dirty="0" smtClean="0">
                <a:latin typeface="+mn-lt"/>
              </a:rPr>
              <a:t>　オブジェクトの処理を実行</a:t>
            </a:r>
            <a:endParaRPr lang="en-US" altLang="ja-JP" sz="1400" dirty="0" smtClean="0">
              <a:latin typeface="+mn-lt"/>
            </a:endParaRPr>
          </a:p>
          <a:p>
            <a:r>
              <a:rPr lang="ja-JP" altLang="en-US" sz="1400" dirty="0">
                <a:latin typeface="+mn-lt"/>
              </a:rPr>
              <a:t>　</a:t>
            </a:r>
            <a:r>
              <a:rPr lang="ja-JP" altLang="en-US" sz="1400" dirty="0" smtClean="0">
                <a:latin typeface="+mn-lt"/>
              </a:rPr>
              <a:t>　する時のパラメータを</a:t>
            </a:r>
            <a:r>
              <a:rPr kumimoji="1" lang="ja-JP" altLang="en-US" sz="1400" dirty="0" smtClean="0">
                <a:latin typeface="+mn-lt"/>
              </a:rPr>
              <a:t>考えて</a:t>
            </a:r>
            <a:endParaRPr kumimoji="1" lang="en-US" altLang="ja-JP" sz="1400" dirty="0" smtClean="0">
              <a:latin typeface="+mn-lt"/>
            </a:endParaRPr>
          </a:p>
          <a:p>
            <a:r>
              <a:rPr lang="ja-JP" altLang="en-US" sz="1400" dirty="0">
                <a:latin typeface="+mn-lt"/>
              </a:rPr>
              <a:t>　</a:t>
            </a:r>
            <a:r>
              <a:rPr lang="ja-JP" altLang="en-US" sz="1400" dirty="0" smtClean="0">
                <a:latin typeface="+mn-lt"/>
              </a:rPr>
              <a:t>　</a:t>
            </a:r>
            <a:r>
              <a:rPr kumimoji="1" lang="ja-JP" altLang="en-US" sz="1400" dirty="0" smtClean="0">
                <a:latin typeface="+mn-lt"/>
              </a:rPr>
              <a:t>下さい。</a:t>
            </a:r>
            <a:endParaRPr kumimoji="1" lang="en-US" altLang="ja-JP" sz="1400" dirty="0" smtClean="0">
              <a:latin typeface="+mn-lt"/>
            </a:endParaRPr>
          </a:p>
          <a:p>
            <a:endParaRPr lang="en-US" altLang="ja-JP" sz="1400" dirty="0">
              <a:latin typeface="+mn-lt"/>
            </a:endParaRPr>
          </a:p>
          <a:p>
            <a:r>
              <a:rPr kumimoji="1" lang="ja-JP" altLang="en-US" sz="1400" dirty="0" smtClean="0">
                <a:latin typeface="+mn-lt"/>
              </a:rPr>
              <a:t>　注意．</a:t>
            </a:r>
            <a:endParaRPr kumimoji="1" lang="en-US" altLang="ja-JP" sz="1400" dirty="0" smtClean="0">
              <a:latin typeface="+mn-lt"/>
            </a:endParaRPr>
          </a:p>
          <a:p>
            <a:r>
              <a:rPr lang="ja-JP" altLang="en-US" sz="1400" dirty="0">
                <a:latin typeface="+mn-lt"/>
              </a:rPr>
              <a:t>　</a:t>
            </a:r>
            <a:r>
              <a:rPr lang="ja-JP" altLang="en-US" sz="1400" dirty="0" smtClean="0">
                <a:latin typeface="+mn-lt"/>
              </a:rPr>
              <a:t>　属性やパラメータの</a:t>
            </a:r>
            <a:r>
              <a:rPr kumimoji="1" lang="ja-JP" altLang="en-US" sz="1400" dirty="0" smtClean="0">
                <a:latin typeface="+mn-lt"/>
              </a:rPr>
              <a:t>名前は、</a:t>
            </a:r>
            <a:endParaRPr kumimoji="1" lang="en-US" altLang="ja-JP" sz="1400" dirty="0" smtClean="0">
              <a:latin typeface="+mn-lt"/>
            </a:endParaRPr>
          </a:p>
          <a:p>
            <a:r>
              <a:rPr lang="ja-JP" altLang="en-US" sz="1400" dirty="0">
                <a:latin typeface="+mn-lt"/>
              </a:rPr>
              <a:t>　</a:t>
            </a:r>
            <a:r>
              <a:rPr lang="ja-JP" altLang="en-US" sz="1400" dirty="0" smtClean="0">
                <a:latin typeface="+mn-lt"/>
              </a:rPr>
              <a:t>　</a:t>
            </a:r>
            <a:r>
              <a:rPr kumimoji="1" lang="en-US" altLang="ja-JP" sz="1400" dirty="0" smtClean="0">
                <a:latin typeface="+mn-lt"/>
              </a:rPr>
              <a:t>1-1</a:t>
            </a:r>
            <a:r>
              <a:rPr kumimoji="1" lang="ja-JP" altLang="en-US" sz="1400" dirty="0" smtClean="0">
                <a:latin typeface="+mn-lt"/>
              </a:rPr>
              <a:t>のクラス図と</a:t>
            </a:r>
            <a:r>
              <a:rPr lang="ja-JP" altLang="en-US" sz="1400" dirty="0" smtClean="0">
                <a:latin typeface="+mn-lt"/>
              </a:rPr>
              <a:t>命名ルール</a:t>
            </a:r>
            <a:endParaRPr lang="en-US" altLang="ja-JP" sz="1400" dirty="0" smtClean="0">
              <a:latin typeface="+mn-lt"/>
            </a:endParaRPr>
          </a:p>
          <a:p>
            <a:r>
              <a:rPr lang="ja-JP" altLang="en-US" sz="1400" dirty="0">
                <a:latin typeface="+mn-lt"/>
              </a:rPr>
              <a:t>　</a:t>
            </a:r>
            <a:r>
              <a:rPr lang="ja-JP" altLang="en-US" sz="1400" dirty="0" smtClean="0">
                <a:latin typeface="+mn-lt"/>
              </a:rPr>
              <a:t>　から判断して下さい。</a:t>
            </a:r>
            <a:endParaRPr lang="en-US" altLang="ja-JP" sz="1400" dirty="0" smtClean="0">
              <a:latin typeface="+mn-lt"/>
            </a:endParaRPr>
          </a:p>
        </p:txBody>
      </p:sp>
      <p:sp>
        <p:nvSpPr>
          <p:cNvPr id="2" name="テキスト ボックス 1"/>
          <p:cNvSpPr txBox="1"/>
          <p:nvPr/>
        </p:nvSpPr>
        <p:spPr>
          <a:xfrm>
            <a:off x="245883" y="4802869"/>
            <a:ext cx="2706996" cy="1187606"/>
          </a:xfrm>
          <a:prstGeom prst="rect">
            <a:avLst/>
          </a:prstGeom>
          <a:noFill/>
          <a:ln w="28575">
            <a:solidFill>
              <a:srgbClr val="FF0000"/>
            </a:solidFill>
          </a:ln>
        </p:spPr>
        <p:txBody>
          <a:bodyPr wrap="none" lIns="108000" tIns="108000" rIns="108000" bIns="108000" rtlCol="0">
            <a:spAutoFit/>
          </a:bodyPr>
          <a:lstStyle/>
          <a:p>
            <a:pPr>
              <a:spcAft>
                <a:spcPts val="600"/>
              </a:spcAft>
            </a:pPr>
            <a:r>
              <a:rPr lang="ja-JP" altLang="en-US" sz="1600" dirty="0" smtClean="0">
                <a:latin typeface="+mn-ea"/>
              </a:rPr>
              <a:t>答え</a:t>
            </a:r>
            <a:endParaRPr lang="en-US" altLang="ja-JP" sz="1600" dirty="0" smtClean="0">
              <a:latin typeface="+mn-ea"/>
            </a:endParaRPr>
          </a:p>
          <a:p>
            <a:pPr marL="342900" indent="-342900">
              <a:buAutoNum type="alphaUcPeriod"/>
            </a:pPr>
            <a:r>
              <a:rPr lang="en-US" altLang="ja-JP" sz="1400" dirty="0" smtClean="0">
                <a:latin typeface="+mn-ea"/>
              </a:rPr>
              <a:t>this-</a:t>
            </a:r>
            <a:r>
              <a:rPr lang="en-US" altLang="ja-JP" sz="1400" dirty="0">
                <a:latin typeface="+mn-ea"/>
              </a:rPr>
              <a:t>&gt;</a:t>
            </a:r>
            <a:r>
              <a:rPr lang="en-US" altLang="ja-JP" sz="1400" dirty="0" err="1">
                <a:latin typeface="+mn-ea"/>
              </a:rPr>
              <a:t>mIsInitialized</a:t>
            </a:r>
            <a:endParaRPr lang="en-US" altLang="ja-JP" sz="1400" dirty="0">
              <a:latin typeface="+mn-ea"/>
            </a:endParaRPr>
          </a:p>
          <a:p>
            <a:pPr marL="342900" indent="-342900">
              <a:buAutoNum type="alphaUcPeriod"/>
            </a:pPr>
            <a:r>
              <a:rPr lang="en-US" altLang="ja-JP" sz="1400" dirty="0">
                <a:latin typeface="+mn-ea"/>
              </a:rPr>
              <a:t>this-&gt;</a:t>
            </a:r>
            <a:r>
              <a:rPr lang="en-US" altLang="ja-JP" sz="1400" dirty="0" err="1">
                <a:latin typeface="+mn-ea"/>
              </a:rPr>
              <a:t>mBalancingWalker</a:t>
            </a:r>
            <a:endParaRPr lang="en-US" altLang="ja-JP" sz="1400" dirty="0">
              <a:latin typeface="+mn-ea"/>
            </a:endParaRPr>
          </a:p>
          <a:p>
            <a:pPr marL="342900" indent="-342900">
              <a:buAutoNum type="alphaUcPeriod"/>
            </a:pPr>
            <a:r>
              <a:rPr lang="en-US" altLang="ja-JP" sz="1400" dirty="0">
                <a:latin typeface="+mn-ea"/>
              </a:rPr>
              <a:t>this-&gt;</a:t>
            </a:r>
            <a:r>
              <a:rPr lang="en-US" altLang="ja-JP" sz="1400" dirty="0" err="1" smtClean="0">
                <a:latin typeface="+mn-ea"/>
              </a:rPr>
              <a:t>mLineMonitor</a:t>
            </a:r>
            <a:endParaRPr lang="ja-JP" altLang="en-US" sz="1400" dirty="0">
              <a:latin typeface="+mn-ea"/>
            </a:endParaRPr>
          </a:p>
        </p:txBody>
      </p:sp>
    </p:spTree>
    <p:extLst>
      <p:ext uri="{BB962C8B-B14F-4D97-AF65-F5344CB8AC3E}">
        <p14:creationId xmlns:p14="http://schemas.microsoft.com/office/powerpoint/2010/main" val="1879925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sz="quarter" idx="10"/>
          </p:nvPr>
        </p:nvSpPr>
        <p:spPr>
          <a:xfrm>
            <a:off x="205200" y="1004125"/>
            <a:ext cx="8683200" cy="5378400"/>
          </a:xfrm>
        </p:spPr>
        <p:txBody>
          <a:bodyPr/>
          <a:lstStyle/>
          <a:p>
            <a:endParaRPr kumimoji="1" lang="ja-JP" altLang="en-US" dirty="0"/>
          </a:p>
        </p:txBody>
      </p:sp>
      <p:sp>
        <p:nvSpPr>
          <p:cNvPr id="3" name="タイトル 2"/>
          <p:cNvSpPr>
            <a:spLocks noGrp="1"/>
          </p:cNvSpPr>
          <p:nvPr>
            <p:ph type="title"/>
          </p:nvPr>
        </p:nvSpPr>
        <p:spPr/>
        <p:txBody>
          <a:bodyPr/>
          <a:lstStyle/>
          <a:p>
            <a:r>
              <a:rPr kumimoji="1" lang="ja-JP" altLang="en-US" dirty="0" smtClean="0"/>
              <a:t>演習２の解答</a:t>
            </a:r>
            <a:endParaRPr kumimoji="1" lang="ja-JP" altLang="en-US" dirty="0"/>
          </a:p>
        </p:txBody>
      </p:sp>
      <p:sp>
        <p:nvSpPr>
          <p:cNvPr id="4" name="スライド番号プレースホルダー 3"/>
          <p:cNvSpPr>
            <a:spLocks noGrp="1"/>
          </p:cNvSpPr>
          <p:nvPr>
            <p:ph type="sldNum" sz="quarter" idx="11"/>
          </p:nvPr>
        </p:nvSpPr>
        <p:spPr/>
        <p:txBody>
          <a:bodyPr/>
          <a:lstStyle/>
          <a:p>
            <a:pPr>
              <a:defRPr/>
            </a:pPr>
            <a:fld id="{C618F2A0-50EB-483E-B32B-FABD76C67AA2}" type="slidenum">
              <a:rPr lang="ja-JP" altLang="en-US" smtClean="0"/>
              <a:pPr>
                <a:defRPr/>
              </a:pPr>
              <a:t>8</a:t>
            </a:fld>
            <a:endParaRPr lang="en-US" altLang="ja-JP" dirty="0"/>
          </a:p>
        </p:txBody>
      </p:sp>
      <p:sp>
        <p:nvSpPr>
          <p:cNvPr id="5" name="フッター プレースホルダー 4"/>
          <p:cNvSpPr>
            <a:spLocks noGrp="1"/>
          </p:cNvSpPr>
          <p:nvPr>
            <p:ph type="ftr" sz="quarter" idx="12"/>
          </p:nvPr>
        </p:nvSpPr>
        <p:spPr/>
        <p:txBody>
          <a:bodyPr/>
          <a:lstStyle/>
          <a:p>
            <a:pPr>
              <a:defRPr/>
            </a:pPr>
            <a:r>
              <a:rPr lang="en-US" altLang="ja-JP" smtClean="0"/>
              <a:t>ET</a:t>
            </a:r>
            <a:r>
              <a:rPr lang="ja-JP" altLang="en-US" smtClean="0"/>
              <a:t>ロボコン技術教育資料／</a:t>
            </a:r>
            <a:r>
              <a:rPr lang="en-US" altLang="ja-JP" smtClean="0"/>
              <a:t>ET</a:t>
            </a:r>
            <a:r>
              <a:rPr lang="ja-JP" altLang="en-US" smtClean="0"/>
              <a:t>ロボコン東海地区実行委員会</a:t>
            </a:r>
            <a:endParaRPr lang="ja-JP" altLang="en-US"/>
          </a:p>
        </p:txBody>
      </p:sp>
      <p:sp>
        <p:nvSpPr>
          <p:cNvPr id="6" name="テキスト ボックス 5"/>
          <p:cNvSpPr txBox="1"/>
          <p:nvPr/>
        </p:nvSpPr>
        <p:spPr>
          <a:xfrm>
            <a:off x="231469" y="1030147"/>
            <a:ext cx="4701223" cy="3073525"/>
          </a:xfrm>
          <a:prstGeom prst="rect">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txBody>
          <a:bodyPr wrap="none" tIns="72000" rtlCol="0">
            <a:spAutoFit/>
          </a:bodyPr>
          <a:lstStyle/>
          <a:p>
            <a:r>
              <a:rPr lang="en-US" altLang="ja-JP" sz="1200" dirty="0">
                <a:latin typeface="+mn-ea"/>
                <a:ea typeface="+mn-ea"/>
              </a:rPr>
              <a:t>void </a:t>
            </a:r>
            <a:r>
              <a:rPr lang="en-US" altLang="ja-JP" sz="1200" dirty="0" err="1">
                <a:latin typeface="+mn-ea"/>
                <a:ea typeface="+mn-ea"/>
              </a:rPr>
              <a:t>LineTracerWithStarter_run</a:t>
            </a:r>
            <a:r>
              <a:rPr lang="en-US" altLang="ja-JP" sz="1200" dirty="0">
                <a:latin typeface="+mn-ea"/>
                <a:ea typeface="+mn-ea"/>
              </a:rPr>
              <a:t>(</a:t>
            </a:r>
            <a:r>
              <a:rPr lang="en-US" altLang="ja-JP" sz="1200" dirty="0" err="1">
                <a:latin typeface="+mn-ea"/>
                <a:ea typeface="+mn-ea"/>
              </a:rPr>
              <a:t>LineTracerWithStarter</a:t>
            </a:r>
            <a:r>
              <a:rPr lang="en-US" altLang="ja-JP" sz="1200" dirty="0">
                <a:latin typeface="+mn-ea"/>
                <a:ea typeface="+mn-ea"/>
              </a:rPr>
              <a:t>* this)</a:t>
            </a:r>
          </a:p>
          <a:p>
            <a:r>
              <a:rPr lang="en-US" altLang="ja-JP" sz="1200" dirty="0" smtClean="0">
                <a:latin typeface="+mn-ea"/>
                <a:ea typeface="+mn-ea"/>
              </a:rPr>
              <a:t>{</a:t>
            </a:r>
            <a:endParaRPr lang="en-US" altLang="ja-JP" sz="1200" dirty="0">
              <a:latin typeface="+mn-ea"/>
              <a:ea typeface="+mn-ea"/>
            </a:endParaRPr>
          </a:p>
          <a:p>
            <a:r>
              <a:rPr lang="en-US" altLang="ja-JP" sz="1200" dirty="0">
                <a:latin typeface="+mn-ea"/>
                <a:ea typeface="+mn-ea"/>
              </a:rPr>
              <a:t>    switch (this-&gt;</a:t>
            </a:r>
            <a:r>
              <a:rPr lang="en-US" altLang="ja-JP" sz="1200" dirty="0" err="1">
                <a:latin typeface="+mn-ea"/>
                <a:ea typeface="+mn-ea"/>
              </a:rPr>
              <a:t>mState</a:t>
            </a:r>
            <a:r>
              <a:rPr lang="en-US" altLang="ja-JP" sz="1200" dirty="0">
                <a:latin typeface="+mn-ea"/>
                <a:ea typeface="+mn-ea"/>
              </a:rPr>
              <a:t>) {</a:t>
            </a:r>
          </a:p>
          <a:p>
            <a:r>
              <a:rPr lang="en-US" altLang="ja-JP" sz="1200" dirty="0">
                <a:latin typeface="+mn-ea"/>
                <a:ea typeface="+mn-ea"/>
              </a:rPr>
              <a:t>        case UNDEFINED:</a:t>
            </a:r>
          </a:p>
          <a:p>
            <a:r>
              <a:rPr lang="en-US" altLang="ja-JP" sz="1200" dirty="0">
                <a:latin typeface="+mn-ea"/>
                <a:ea typeface="+mn-ea"/>
              </a:rPr>
              <a:t>            </a:t>
            </a:r>
            <a:r>
              <a:rPr lang="en-US" altLang="ja-JP" sz="1200" dirty="0" err="1">
                <a:latin typeface="+mn-ea"/>
                <a:ea typeface="+mn-ea"/>
              </a:rPr>
              <a:t>LineTracerWithStarter_execUndefined</a:t>
            </a:r>
            <a:r>
              <a:rPr lang="en-US" altLang="ja-JP" sz="1200" dirty="0">
                <a:latin typeface="+mn-ea"/>
                <a:ea typeface="+mn-ea"/>
              </a:rPr>
              <a:t>();</a:t>
            </a:r>
          </a:p>
          <a:p>
            <a:r>
              <a:rPr lang="en-US" altLang="ja-JP" sz="1200" dirty="0">
                <a:latin typeface="+mn-ea"/>
                <a:ea typeface="+mn-ea"/>
              </a:rPr>
              <a:t>            break;</a:t>
            </a:r>
          </a:p>
          <a:p>
            <a:r>
              <a:rPr lang="en-US" altLang="ja-JP" sz="1200" dirty="0">
                <a:latin typeface="+mn-ea"/>
                <a:ea typeface="+mn-ea"/>
              </a:rPr>
              <a:t>        case WAITING_FOR_START:</a:t>
            </a:r>
          </a:p>
          <a:p>
            <a:r>
              <a:rPr lang="en-US" altLang="ja-JP" sz="1200" dirty="0">
                <a:latin typeface="+mn-ea"/>
                <a:ea typeface="+mn-ea"/>
              </a:rPr>
              <a:t>            </a:t>
            </a:r>
            <a:r>
              <a:rPr lang="en-US" altLang="ja-JP" sz="1200" dirty="0" err="1">
                <a:latin typeface="+mn-ea"/>
                <a:ea typeface="+mn-ea"/>
              </a:rPr>
              <a:t>LineTracerWithStarter_execWaitingForStart</a:t>
            </a:r>
            <a:r>
              <a:rPr lang="en-US" altLang="ja-JP" sz="1200" dirty="0">
                <a:latin typeface="+mn-ea"/>
                <a:ea typeface="+mn-ea"/>
              </a:rPr>
              <a:t>();</a:t>
            </a:r>
          </a:p>
          <a:p>
            <a:r>
              <a:rPr lang="en-US" altLang="ja-JP" sz="1200" dirty="0">
                <a:latin typeface="+mn-ea"/>
                <a:ea typeface="+mn-ea"/>
              </a:rPr>
              <a:t>            break;</a:t>
            </a:r>
          </a:p>
          <a:p>
            <a:r>
              <a:rPr lang="en-US" altLang="ja-JP" sz="1200" dirty="0">
                <a:latin typeface="+mn-ea"/>
                <a:ea typeface="+mn-ea"/>
              </a:rPr>
              <a:t>        case WALKING:</a:t>
            </a:r>
          </a:p>
          <a:p>
            <a:r>
              <a:rPr lang="en-US" altLang="ja-JP" sz="1200" dirty="0">
                <a:latin typeface="+mn-ea"/>
                <a:ea typeface="+mn-ea"/>
              </a:rPr>
              <a:t>            </a:t>
            </a:r>
            <a:r>
              <a:rPr lang="en-US" altLang="ja-JP" sz="1200" dirty="0" err="1">
                <a:latin typeface="+mn-ea"/>
                <a:ea typeface="+mn-ea"/>
              </a:rPr>
              <a:t>LineTracerWithStarter_execWalking</a:t>
            </a:r>
            <a:r>
              <a:rPr lang="en-US" altLang="ja-JP" sz="1200" dirty="0">
                <a:latin typeface="+mn-ea"/>
                <a:ea typeface="+mn-ea"/>
              </a:rPr>
              <a:t>();</a:t>
            </a:r>
          </a:p>
          <a:p>
            <a:r>
              <a:rPr lang="en-US" altLang="ja-JP" sz="1200" dirty="0">
                <a:latin typeface="+mn-ea"/>
                <a:ea typeface="+mn-ea"/>
              </a:rPr>
              <a:t>            break;</a:t>
            </a:r>
          </a:p>
          <a:p>
            <a:r>
              <a:rPr lang="en-US" altLang="ja-JP" sz="1200" dirty="0">
                <a:latin typeface="+mn-ea"/>
                <a:ea typeface="+mn-ea"/>
              </a:rPr>
              <a:t>        default:</a:t>
            </a:r>
          </a:p>
          <a:p>
            <a:r>
              <a:rPr lang="en-US" altLang="ja-JP" sz="1200" dirty="0">
                <a:latin typeface="+mn-ea"/>
                <a:ea typeface="+mn-ea"/>
              </a:rPr>
              <a:t>            break;</a:t>
            </a:r>
          </a:p>
          <a:p>
            <a:r>
              <a:rPr lang="en-US" altLang="ja-JP" sz="1200" dirty="0">
                <a:latin typeface="+mn-ea"/>
                <a:ea typeface="+mn-ea"/>
              </a:rPr>
              <a:t>    }</a:t>
            </a:r>
          </a:p>
          <a:p>
            <a:r>
              <a:rPr lang="en-US" altLang="ja-JP" sz="1200" dirty="0">
                <a:latin typeface="+mn-ea"/>
                <a:ea typeface="+mn-ea"/>
              </a:rPr>
              <a:t>}</a:t>
            </a:r>
            <a:endParaRPr kumimoji="1" lang="ja-JP" altLang="en-US" sz="1200" dirty="0">
              <a:latin typeface="+mn-ea"/>
              <a:ea typeface="+mn-ea"/>
            </a:endParaRPr>
          </a:p>
        </p:txBody>
      </p:sp>
      <p:grpSp>
        <p:nvGrpSpPr>
          <p:cNvPr id="18" name="グループ化 17"/>
          <p:cNvGrpSpPr/>
          <p:nvPr/>
        </p:nvGrpSpPr>
        <p:grpSpPr>
          <a:xfrm>
            <a:off x="2106453" y="3484865"/>
            <a:ext cx="6671826" cy="1488475"/>
            <a:chOff x="2442128" y="3496440"/>
            <a:chExt cx="6671826" cy="1488475"/>
          </a:xfrm>
        </p:grpSpPr>
        <p:sp>
          <p:nvSpPr>
            <p:cNvPr id="16" name="テキスト ボックス 15"/>
            <p:cNvSpPr txBox="1"/>
            <p:nvPr/>
          </p:nvSpPr>
          <p:spPr>
            <a:xfrm>
              <a:off x="2442128" y="3496440"/>
              <a:ext cx="6671826" cy="1488475"/>
            </a:xfrm>
            <a:prstGeom prst="rect">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txBody>
            <a:bodyPr wrap="none" tIns="72000" rtlCol="0">
              <a:spAutoFit/>
            </a:bodyPr>
            <a:lstStyle>
              <a:defPPr>
                <a:defRPr lang="ja-JP"/>
              </a:defPPr>
              <a:lvl1pPr>
                <a:defRPr sz="1200">
                  <a:latin typeface="+mn-ea"/>
                  <a:ea typeface="+mn-ea"/>
                </a:defRPr>
              </a:lvl1pPr>
            </a:lstStyle>
            <a:p>
              <a:r>
                <a:rPr lang="en-US" altLang="ja-JP" dirty="0"/>
                <a:t>/* </a:t>
              </a:r>
              <a:r>
                <a:rPr lang="ja-JP" altLang="en-US" dirty="0"/>
                <a:t>開始待ち状態の処理 *</a:t>
              </a:r>
              <a:r>
                <a:rPr lang="en-US" altLang="ja-JP" dirty="0"/>
                <a:t>/</a:t>
              </a:r>
            </a:p>
            <a:p>
              <a:r>
                <a:rPr lang="en-US" altLang="ja-JP" dirty="0"/>
                <a:t>void </a:t>
              </a:r>
              <a:r>
                <a:rPr lang="en-US" altLang="ja-JP" dirty="0" err="1"/>
                <a:t>LineTracerWithStarter_execWaitingForStart</a:t>
              </a:r>
              <a:r>
                <a:rPr lang="en-US" altLang="ja-JP" dirty="0"/>
                <a:t>(</a:t>
              </a:r>
              <a:r>
                <a:rPr lang="en-US" altLang="ja-JP" dirty="0" err="1"/>
                <a:t>LineTracerWithStarter</a:t>
              </a:r>
              <a:r>
                <a:rPr lang="en-US" altLang="ja-JP" dirty="0"/>
                <a:t>* this)</a:t>
              </a:r>
            </a:p>
            <a:p>
              <a:r>
                <a:rPr lang="en-US" altLang="ja-JP" dirty="0"/>
                <a:t>{</a:t>
              </a:r>
            </a:p>
            <a:p>
              <a:pPr>
                <a:spcAft>
                  <a:spcPts val="600"/>
                </a:spcAft>
              </a:pPr>
              <a:r>
                <a:rPr lang="en-US" altLang="ja-JP" dirty="0"/>
                <a:t>    if </a:t>
              </a:r>
              <a:r>
                <a:rPr lang="en-US" altLang="ja-JP" dirty="0" smtClean="0"/>
                <a:t>(                        ) {            </a:t>
              </a:r>
              <a:r>
                <a:rPr lang="ja-JP" altLang="en-US" dirty="0" smtClean="0"/>
                <a:t>　 </a:t>
              </a:r>
              <a:r>
                <a:rPr lang="en-US" altLang="ja-JP" dirty="0" smtClean="0"/>
                <a:t>/* Starter</a:t>
              </a:r>
              <a:r>
                <a:rPr lang="ja-JP" altLang="en-US" dirty="0" smtClean="0"/>
                <a:t>クラスの</a:t>
              </a:r>
              <a:r>
                <a:rPr lang="en-US" altLang="ja-JP" dirty="0" err="1" smtClean="0"/>
                <a:t>isPushed</a:t>
              </a:r>
              <a:r>
                <a:rPr lang="ja-JP" altLang="en-US" dirty="0" smtClean="0"/>
                <a:t>の結果を受け取る</a:t>
              </a:r>
              <a:r>
                <a:rPr lang="en-US" altLang="ja-JP" dirty="0" smtClean="0"/>
                <a:t> */</a:t>
              </a:r>
              <a:endParaRPr lang="en-US" altLang="ja-JP" dirty="0"/>
            </a:p>
            <a:p>
              <a:r>
                <a:rPr lang="en-US" altLang="ja-JP" dirty="0"/>
                <a:t>        </a:t>
              </a:r>
              <a:r>
                <a:rPr lang="ja-JP" altLang="en-US" dirty="0" smtClean="0"/>
                <a:t>　　　　　　　　</a:t>
              </a:r>
              <a:r>
                <a:rPr lang="en-US" altLang="ja-JP" dirty="0" smtClean="0"/>
                <a:t>= </a:t>
              </a:r>
              <a:r>
                <a:rPr lang="en-US" altLang="ja-JP" dirty="0"/>
                <a:t>WALKING</a:t>
              </a:r>
              <a:r>
                <a:rPr lang="en-US" altLang="ja-JP" dirty="0" smtClean="0"/>
                <a:t>;</a:t>
              </a:r>
              <a:r>
                <a:rPr lang="ja-JP" altLang="en-US" dirty="0"/>
                <a:t> </a:t>
              </a:r>
              <a:r>
                <a:rPr lang="ja-JP" altLang="en-US" dirty="0" smtClean="0"/>
                <a:t> </a:t>
              </a:r>
              <a:r>
                <a:rPr lang="en-US" altLang="ja-JP" dirty="0" smtClean="0"/>
                <a:t>/* </a:t>
              </a:r>
              <a:r>
                <a:rPr lang="en-US" altLang="ja-JP" dirty="0" err="1" smtClean="0"/>
                <a:t>LineTracerWithStarter</a:t>
              </a:r>
              <a:r>
                <a:rPr lang="ja-JP" altLang="en-US" dirty="0" smtClean="0"/>
                <a:t>クラスの状態を遷移する</a:t>
              </a:r>
              <a:r>
                <a:rPr lang="en-US" altLang="ja-JP" dirty="0" smtClean="0"/>
                <a:t> */</a:t>
              </a:r>
              <a:endParaRPr lang="en-US" altLang="ja-JP" dirty="0"/>
            </a:p>
            <a:p>
              <a:r>
                <a:rPr lang="en-US" altLang="ja-JP" dirty="0"/>
                <a:t>    }</a:t>
              </a:r>
            </a:p>
            <a:p>
              <a:r>
                <a:rPr lang="en-US" altLang="ja-JP" dirty="0"/>
                <a:t>}</a:t>
              </a:r>
              <a:endParaRPr lang="ja-JP" altLang="en-US" dirty="0"/>
            </a:p>
          </p:txBody>
        </p:sp>
        <p:sp>
          <p:nvSpPr>
            <p:cNvPr id="7" name="正方形/長方形 6"/>
            <p:cNvSpPr/>
            <p:nvPr/>
          </p:nvSpPr>
          <p:spPr>
            <a:xfrm>
              <a:off x="2989127" y="4093874"/>
              <a:ext cx="1180618" cy="216000"/>
            </a:xfrm>
            <a:prstGeom prst="rect">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bIns="0" rtlCol="0" anchor="ctr" anchorCtr="0"/>
            <a:lstStyle/>
            <a:p>
              <a:pPr algn="ctr"/>
              <a:r>
                <a:rPr kumimoji="1" lang="en-US" altLang="ja-JP" dirty="0" smtClean="0">
                  <a:solidFill>
                    <a:sysClr val="windowText" lastClr="000000"/>
                  </a:solidFill>
                  <a:latin typeface="メイリオ" pitchFamily="50" charset="-128"/>
                  <a:ea typeface="メイリオ" pitchFamily="50" charset="-128"/>
                </a:rPr>
                <a:t>A</a:t>
              </a:r>
              <a:endParaRPr kumimoji="1" lang="ja-JP" altLang="en-US" dirty="0" smtClean="0">
                <a:solidFill>
                  <a:sysClr val="windowText" lastClr="000000"/>
                </a:solidFill>
                <a:latin typeface="メイリオ" pitchFamily="50" charset="-128"/>
                <a:ea typeface="メイリオ" pitchFamily="50" charset="-128"/>
              </a:endParaRPr>
            </a:p>
          </p:txBody>
        </p:sp>
        <p:sp>
          <p:nvSpPr>
            <p:cNvPr id="10" name="正方形/長方形 9"/>
            <p:cNvSpPr/>
            <p:nvPr/>
          </p:nvSpPr>
          <p:spPr>
            <a:xfrm>
              <a:off x="2989127" y="4362287"/>
              <a:ext cx="1180618" cy="216000"/>
            </a:xfrm>
            <a:prstGeom prst="rect">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bIns="0" rtlCol="0" anchor="ctr" anchorCtr="0"/>
            <a:lstStyle/>
            <a:p>
              <a:pPr algn="ctr"/>
              <a:r>
                <a:rPr kumimoji="1" lang="en-US" altLang="ja-JP" dirty="0" smtClean="0">
                  <a:solidFill>
                    <a:sysClr val="windowText" lastClr="000000"/>
                  </a:solidFill>
                  <a:latin typeface="メイリオ" pitchFamily="50" charset="-128"/>
                  <a:ea typeface="メイリオ" pitchFamily="50" charset="-128"/>
                </a:rPr>
                <a:t>B</a:t>
              </a:r>
              <a:endParaRPr kumimoji="1" lang="ja-JP" altLang="en-US" dirty="0" smtClean="0">
                <a:solidFill>
                  <a:sysClr val="windowText" lastClr="000000"/>
                </a:solidFill>
                <a:latin typeface="メイリオ" pitchFamily="50" charset="-128"/>
                <a:ea typeface="メイリオ" pitchFamily="50" charset="-128"/>
              </a:endParaRPr>
            </a:p>
          </p:txBody>
        </p:sp>
      </p:grpSp>
      <p:grpSp>
        <p:nvGrpSpPr>
          <p:cNvPr id="8" name="グループ化 7"/>
          <p:cNvGrpSpPr/>
          <p:nvPr/>
        </p:nvGrpSpPr>
        <p:grpSpPr>
          <a:xfrm>
            <a:off x="140197" y="5071519"/>
            <a:ext cx="5292000" cy="1042199"/>
            <a:chOff x="70747" y="5164119"/>
            <a:chExt cx="5292000" cy="1042199"/>
          </a:xfrm>
        </p:grpSpPr>
        <p:sp>
          <p:nvSpPr>
            <p:cNvPr id="9" name="テキスト ボックス 8"/>
            <p:cNvSpPr txBox="1"/>
            <p:nvPr/>
          </p:nvSpPr>
          <p:spPr>
            <a:xfrm>
              <a:off x="70747" y="5164119"/>
              <a:ext cx="5292000" cy="1042199"/>
            </a:xfrm>
            <a:prstGeom prst="rect">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txBody>
            <a:bodyPr wrap="none" lIns="72000" tIns="72000" rIns="36000" rtlCol="0">
              <a:noAutofit/>
            </a:bodyPr>
            <a:lstStyle>
              <a:defPPr>
                <a:defRPr lang="ja-JP"/>
              </a:defPPr>
              <a:lvl1pPr>
                <a:defRPr sz="1200">
                  <a:latin typeface="+mn-ea"/>
                  <a:ea typeface="+mn-ea"/>
                </a:defRPr>
              </a:lvl1pPr>
            </a:lstStyle>
            <a:p>
              <a:r>
                <a:rPr lang="en-US" altLang="ja-JP" dirty="0"/>
                <a:t>/* </a:t>
              </a:r>
              <a:r>
                <a:rPr lang="ja-JP" altLang="en-US" dirty="0"/>
                <a:t>走行中状態の処理 *</a:t>
              </a:r>
              <a:r>
                <a:rPr lang="en-US" altLang="ja-JP" dirty="0"/>
                <a:t>/</a:t>
              </a:r>
            </a:p>
            <a:p>
              <a:r>
                <a:rPr lang="en-US" altLang="ja-JP" dirty="0"/>
                <a:t>void </a:t>
              </a:r>
              <a:r>
                <a:rPr lang="en-US" altLang="ja-JP" dirty="0" err="1"/>
                <a:t>LineTracerWithStarter_execWalking</a:t>
              </a:r>
              <a:r>
                <a:rPr lang="en-US" altLang="ja-JP" dirty="0"/>
                <a:t>(</a:t>
              </a:r>
              <a:r>
                <a:rPr lang="en-US" altLang="ja-JP" dirty="0" err="1"/>
                <a:t>LineTracerWithStarter</a:t>
              </a:r>
              <a:r>
                <a:rPr lang="en-US" altLang="ja-JP" dirty="0"/>
                <a:t>* this)</a:t>
              </a:r>
            </a:p>
            <a:p>
              <a:r>
                <a:rPr lang="en-US" altLang="ja-JP" dirty="0"/>
                <a:t>{</a:t>
              </a:r>
            </a:p>
            <a:p>
              <a:r>
                <a:rPr lang="ja-JP" altLang="en-US" dirty="0" smtClean="0"/>
                <a:t>　　　　　　　　　　</a:t>
              </a:r>
              <a:r>
                <a:rPr lang="en-US" altLang="ja-JP" dirty="0" smtClean="0"/>
                <a:t>;</a:t>
              </a:r>
              <a:r>
                <a:rPr lang="ja-JP" altLang="en-US" dirty="0" smtClean="0"/>
                <a:t>　　</a:t>
              </a:r>
              <a:r>
                <a:rPr lang="en-US" altLang="ja-JP" dirty="0" smtClean="0"/>
                <a:t>/* </a:t>
              </a:r>
              <a:r>
                <a:rPr lang="en-US" altLang="ja-JP" dirty="0" err="1" smtClean="0"/>
                <a:t>Lintracer</a:t>
              </a:r>
              <a:r>
                <a:rPr lang="ja-JP" altLang="en-US" dirty="0" smtClean="0"/>
                <a:t>クラスの</a:t>
              </a:r>
              <a:r>
                <a:rPr lang="en-US" altLang="ja-JP" dirty="0" smtClean="0"/>
                <a:t>run</a:t>
              </a:r>
              <a:r>
                <a:rPr lang="ja-JP" altLang="en-US" dirty="0"/>
                <a:t>を</a:t>
              </a:r>
              <a:r>
                <a:rPr lang="ja-JP" altLang="en-US" dirty="0" smtClean="0"/>
                <a:t>実行する</a:t>
              </a:r>
              <a:r>
                <a:rPr lang="en-US" altLang="ja-JP" dirty="0" smtClean="0"/>
                <a:t> */</a:t>
              </a:r>
              <a:endParaRPr lang="en-US" altLang="ja-JP" dirty="0"/>
            </a:p>
            <a:p>
              <a:r>
                <a:rPr lang="en-US" altLang="ja-JP" dirty="0"/>
                <a:t>}</a:t>
              </a:r>
              <a:endParaRPr lang="ja-JP" altLang="en-US" dirty="0"/>
            </a:p>
          </p:txBody>
        </p:sp>
        <p:sp>
          <p:nvSpPr>
            <p:cNvPr id="17" name="正方形/長方形 16"/>
            <p:cNvSpPr/>
            <p:nvPr/>
          </p:nvSpPr>
          <p:spPr>
            <a:xfrm>
              <a:off x="434052" y="5757755"/>
              <a:ext cx="1180618" cy="216000"/>
            </a:xfrm>
            <a:prstGeom prst="rect">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bIns="0" rtlCol="0" anchor="ctr" anchorCtr="0"/>
            <a:lstStyle/>
            <a:p>
              <a:pPr algn="ctr"/>
              <a:r>
                <a:rPr lang="en-US" altLang="ja-JP" dirty="0">
                  <a:solidFill>
                    <a:sysClr val="windowText" lastClr="000000"/>
                  </a:solidFill>
                  <a:latin typeface="メイリオ" pitchFamily="50" charset="-128"/>
                  <a:ea typeface="メイリオ" pitchFamily="50" charset="-128"/>
                </a:rPr>
                <a:t>C</a:t>
              </a:r>
              <a:endParaRPr kumimoji="1" lang="ja-JP" altLang="en-US" dirty="0" smtClean="0">
                <a:solidFill>
                  <a:sysClr val="windowText" lastClr="000000"/>
                </a:solidFill>
                <a:latin typeface="メイリオ" pitchFamily="50" charset="-128"/>
                <a:ea typeface="メイリオ" pitchFamily="50" charset="-128"/>
              </a:endParaRPr>
            </a:p>
          </p:txBody>
        </p:sp>
      </p:grpSp>
      <p:sp>
        <p:nvSpPr>
          <p:cNvPr id="19" name="フリーフォーム 18"/>
          <p:cNvSpPr/>
          <p:nvPr/>
        </p:nvSpPr>
        <p:spPr>
          <a:xfrm>
            <a:off x="3935392" y="2566909"/>
            <a:ext cx="1157468" cy="900000"/>
          </a:xfrm>
          <a:custGeom>
            <a:avLst/>
            <a:gdLst>
              <a:gd name="connsiteX0" fmla="*/ 0 w 1157468"/>
              <a:gd name="connsiteY0" fmla="*/ 0 h 1099595"/>
              <a:gd name="connsiteX1" fmla="*/ 578734 w 1157468"/>
              <a:gd name="connsiteY1" fmla="*/ 300942 h 1099595"/>
              <a:gd name="connsiteX2" fmla="*/ 879676 w 1157468"/>
              <a:gd name="connsiteY2" fmla="*/ 856526 h 1099595"/>
              <a:gd name="connsiteX3" fmla="*/ 1157468 w 1157468"/>
              <a:gd name="connsiteY3" fmla="*/ 763929 h 1099595"/>
              <a:gd name="connsiteX4" fmla="*/ 960699 w 1157468"/>
              <a:gd name="connsiteY4" fmla="*/ 1099595 h 1099595"/>
              <a:gd name="connsiteX5" fmla="*/ 486137 w 1157468"/>
              <a:gd name="connsiteY5" fmla="*/ 1053296 h 1099595"/>
              <a:gd name="connsiteX6" fmla="*/ 740780 w 1157468"/>
              <a:gd name="connsiteY6" fmla="*/ 972273 h 1099595"/>
              <a:gd name="connsiteX7" fmla="*/ 544010 w 1157468"/>
              <a:gd name="connsiteY7" fmla="*/ 416688 h 1099595"/>
              <a:gd name="connsiteX8" fmla="*/ 0 w 1157468"/>
              <a:gd name="connsiteY8" fmla="*/ 0 h 1099595"/>
              <a:gd name="connsiteX0" fmla="*/ 0 w 1157468"/>
              <a:gd name="connsiteY0" fmla="*/ 0 h 1099595"/>
              <a:gd name="connsiteX1" fmla="*/ 578734 w 1157468"/>
              <a:gd name="connsiteY1" fmla="*/ 300942 h 1099595"/>
              <a:gd name="connsiteX2" fmla="*/ 879676 w 1157468"/>
              <a:gd name="connsiteY2" fmla="*/ 856526 h 1099595"/>
              <a:gd name="connsiteX3" fmla="*/ 1157468 w 1157468"/>
              <a:gd name="connsiteY3" fmla="*/ 763929 h 1099595"/>
              <a:gd name="connsiteX4" fmla="*/ 960699 w 1157468"/>
              <a:gd name="connsiteY4" fmla="*/ 1099595 h 1099595"/>
              <a:gd name="connsiteX5" fmla="*/ 486137 w 1157468"/>
              <a:gd name="connsiteY5" fmla="*/ 1053296 h 1099595"/>
              <a:gd name="connsiteX6" fmla="*/ 740780 w 1157468"/>
              <a:gd name="connsiteY6" fmla="*/ 972273 h 1099595"/>
              <a:gd name="connsiteX7" fmla="*/ 497711 w 1157468"/>
              <a:gd name="connsiteY7" fmla="*/ 370389 h 1099595"/>
              <a:gd name="connsiteX8" fmla="*/ 0 w 1157468"/>
              <a:gd name="connsiteY8" fmla="*/ 0 h 1099595"/>
              <a:gd name="connsiteX0" fmla="*/ 0 w 1157468"/>
              <a:gd name="connsiteY0" fmla="*/ 0 h 1099595"/>
              <a:gd name="connsiteX1" fmla="*/ 578734 w 1157468"/>
              <a:gd name="connsiteY1" fmla="*/ 300942 h 1099595"/>
              <a:gd name="connsiteX2" fmla="*/ 937550 w 1157468"/>
              <a:gd name="connsiteY2" fmla="*/ 856526 h 1099595"/>
              <a:gd name="connsiteX3" fmla="*/ 1157468 w 1157468"/>
              <a:gd name="connsiteY3" fmla="*/ 763929 h 1099595"/>
              <a:gd name="connsiteX4" fmla="*/ 960699 w 1157468"/>
              <a:gd name="connsiteY4" fmla="*/ 1099595 h 1099595"/>
              <a:gd name="connsiteX5" fmla="*/ 486137 w 1157468"/>
              <a:gd name="connsiteY5" fmla="*/ 1053296 h 1099595"/>
              <a:gd name="connsiteX6" fmla="*/ 740780 w 1157468"/>
              <a:gd name="connsiteY6" fmla="*/ 972273 h 1099595"/>
              <a:gd name="connsiteX7" fmla="*/ 497711 w 1157468"/>
              <a:gd name="connsiteY7" fmla="*/ 370389 h 1099595"/>
              <a:gd name="connsiteX8" fmla="*/ 0 w 1157468"/>
              <a:gd name="connsiteY8" fmla="*/ 0 h 1099595"/>
              <a:gd name="connsiteX0" fmla="*/ 0 w 1157468"/>
              <a:gd name="connsiteY0" fmla="*/ 0 h 1099595"/>
              <a:gd name="connsiteX1" fmla="*/ 578734 w 1157468"/>
              <a:gd name="connsiteY1" fmla="*/ 300942 h 1099595"/>
              <a:gd name="connsiteX2" fmla="*/ 937550 w 1157468"/>
              <a:gd name="connsiteY2" fmla="*/ 856526 h 1099595"/>
              <a:gd name="connsiteX3" fmla="*/ 1157468 w 1157468"/>
              <a:gd name="connsiteY3" fmla="*/ 763929 h 1099595"/>
              <a:gd name="connsiteX4" fmla="*/ 960699 w 1157468"/>
              <a:gd name="connsiteY4" fmla="*/ 1099595 h 1099595"/>
              <a:gd name="connsiteX5" fmla="*/ 474562 w 1157468"/>
              <a:gd name="connsiteY5" fmla="*/ 1088020 h 1099595"/>
              <a:gd name="connsiteX6" fmla="*/ 740780 w 1157468"/>
              <a:gd name="connsiteY6" fmla="*/ 972273 h 1099595"/>
              <a:gd name="connsiteX7" fmla="*/ 497711 w 1157468"/>
              <a:gd name="connsiteY7" fmla="*/ 370389 h 1099595"/>
              <a:gd name="connsiteX8" fmla="*/ 0 w 1157468"/>
              <a:gd name="connsiteY8" fmla="*/ 0 h 1099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7468" h="1099595">
                <a:moveTo>
                  <a:pt x="0" y="0"/>
                </a:moveTo>
                <a:lnTo>
                  <a:pt x="578734" y="300942"/>
                </a:lnTo>
                <a:lnTo>
                  <a:pt x="937550" y="856526"/>
                </a:lnTo>
                <a:lnTo>
                  <a:pt x="1157468" y="763929"/>
                </a:lnTo>
                <a:lnTo>
                  <a:pt x="960699" y="1099595"/>
                </a:lnTo>
                <a:lnTo>
                  <a:pt x="474562" y="1088020"/>
                </a:lnTo>
                <a:lnTo>
                  <a:pt x="740780" y="972273"/>
                </a:lnTo>
                <a:lnTo>
                  <a:pt x="497711" y="370389"/>
                </a:lnTo>
                <a:lnTo>
                  <a:pt x="0" y="0"/>
                </a:lnTo>
                <a:close/>
              </a:path>
            </a:pathLst>
          </a:cu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smtClean="0">
              <a:solidFill>
                <a:sysClr val="windowText" lastClr="000000"/>
              </a:solidFill>
              <a:latin typeface="メイリオ" pitchFamily="50" charset="-128"/>
              <a:ea typeface="メイリオ" pitchFamily="50" charset="-128"/>
            </a:endParaRPr>
          </a:p>
        </p:txBody>
      </p:sp>
      <p:sp>
        <p:nvSpPr>
          <p:cNvPr id="20" name="フリーフォーム 19"/>
          <p:cNvSpPr/>
          <p:nvPr/>
        </p:nvSpPr>
        <p:spPr>
          <a:xfrm>
            <a:off x="868100" y="3113592"/>
            <a:ext cx="1284791" cy="1944000"/>
          </a:xfrm>
          <a:custGeom>
            <a:avLst/>
            <a:gdLst>
              <a:gd name="connsiteX0" fmla="*/ 1250066 w 1250066"/>
              <a:gd name="connsiteY0" fmla="*/ 0 h 2083443"/>
              <a:gd name="connsiteX1" fmla="*/ 578734 w 1250066"/>
              <a:gd name="connsiteY1" fmla="*/ 833378 h 2083443"/>
              <a:gd name="connsiteX2" fmla="*/ 300942 w 1250066"/>
              <a:gd name="connsiteY2" fmla="*/ 1782502 h 2083443"/>
              <a:gd name="connsiteX3" fmla="*/ 0 w 1250066"/>
              <a:gd name="connsiteY3" fmla="*/ 1713054 h 2083443"/>
              <a:gd name="connsiteX4" fmla="*/ 370390 w 1250066"/>
              <a:gd name="connsiteY4" fmla="*/ 2083443 h 2083443"/>
              <a:gd name="connsiteX5" fmla="*/ 856527 w 1250066"/>
              <a:gd name="connsiteY5" fmla="*/ 1979271 h 2083443"/>
              <a:gd name="connsiteX6" fmla="*/ 532436 w 1250066"/>
              <a:gd name="connsiteY6" fmla="*/ 1898249 h 2083443"/>
              <a:gd name="connsiteX7" fmla="*/ 682907 w 1250066"/>
              <a:gd name="connsiteY7" fmla="*/ 937550 h 2083443"/>
              <a:gd name="connsiteX8" fmla="*/ 1250066 w 1250066"/>
              <a:gd name="connsiteY8" fmla="*/ 0 h 2083443"/>
              <a:gd name="connsiteX0" fmla="*/ 1284791 w 1284791"/>
              <a:gd name="connsiteY0" fmla="*/ 0 h 2129742"/>
              <a:gd name="connsiteX1" fmla="*/ 578734 w 1284791"/>
              <a:gd name="connsiteY1" fmla="*/ 879677 h 2129742"/>
              <a:gd name="connsiteX2" fmla="*/ 300942 w 1284791"/>
              <a:gd name="connsiteY2" fmla="*/ 1828801 h 2129742"/>
              <a:gd name="connsiteX3" fmla="*/ 0 w 1284791"/>
              <a:gd name="connsiteY3" fmla="*/ 1759353 h 2129742"/>
              <a:gd name="connsiteX4" fmla="*/ 370390 w 1284791"/>
              <a:gd name="connsiteY4" fmla="*/ 2129742 h 2129742"/>
              <a:gd name="connsiteX5" fmla="*/ 856527 w 1284791"/>
              <a:gd name="connsiteY5" fmla="*/ 2025570 h 2129742"/>
              <a:gd name="connsiteX6" fmla="*/ 532436 w 1284791"/>
              <a:gd name="connsiteY6" fmla="*/ 1944548 h 2129742"/>
              <a:gd name="connsiteX7" fmla="*/ 682907 w 1284791"/>
              <a:gd name="connsiteY7" fmla="*/ 983849 h 2129742"/>
              <a:gd name="connsiteX8" fmla="*/ 1284791 w 1284791"/>
              <a:gd name="connsiteY8" fmla="*/ 0 h 2129742"/>
              <a:gd name="connsiteX0" fmla="*/ 1284791 w 1284791"/>
              <a:gd name="connsiteY0" fmla="*/ 0 h 2129742"/>
              <a:gd name="connsiteX1" fmla="*/ 578734 w 1284791"/>
              <a:gd name="connsiteY1" fmla="*/ 879677 h 2129742"/>
              <a:gd name="connsiteX2" fmla="*/ 300942 w 1284791"/>
              <a:gd name="connsiteY2" fmla="*/ 1828801 h 2129742"/>
              <a:gd name="connsiteX3" fmla="*/ 0 w 1284791"/>
              <a:gd name="connsiteY3" fmla="*/ 1759353 h 2129742"/>
              <a:gd name="connsiteX4" fmla="*/ 370390 w 1284791"/>
              <a:gd name="connsiteY4" fmla="*/ 2129742 h 2129742"/>
              <a:gd name="connsiteX5" fmla="*/ 856527 w 1284791"/>
              <a:gd name="connsiteY5" fmla="*/ 2025570 h 2129742"/>
              <a:gd name="connsiteX6" fmla="*/ 532436 w 1284791"/>
              <a:gd name="connsiteY6" fmla="*/ 1944548 h 2129742"/>
              <a:gd name="connsiteX7" fmla="*/ 682907 w 1284791"/>
              <a:gd name="connsiteY7" fmla="*/ 937550 h 2129742"/>
              <a:gd name="connsiteX8" fmla="*/ 1284791 w 1284791"/>
              <a:gd name="connsiteY8" fmla="*/ 0 h 2129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4791" h="2129742">
                <a:moveTo>
                  <a:pt x="1284791" y="0"/>
                </a:moveTo>
                <a:lnTo>
                  <a:pt x="578734" y="879677"/>
                </a:lnTo>
                <a:lnTo>
                  <a:pt x="300942" y="1828801"/>
                </a:lnTo>
                <a:lnTo>
                  <a:pt x="0" y="1759353"/>
                </a:lnTo>
                <a:lnTo>
                  <a:pt x="370390" y="2129742"/>
                </a:lnTo>
                <a:lnTo>
                  <a:pt x="856527" y="2025570"/>
                </a:lnTo>
                <a:lnTo>
                  <a:pt x="532436" y="1944548"/>
                </a:lnTo>
                <a:lnTo>
                  <a:pt x="682907" y="937550"/>
                </a:lnTo>
                <a:lnTo>
                  <a:pt x="1284791" y="0"/>
                </a:lnTo>
                <a:close/>
              </a:path>
            </a:pathLst>
          </a:cu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smtClean="0">
              <a:solidFill>
                <a:sysClr val="windowText" lastClr="000000"/>
              </a:solidFill>
              <a:latin typeface="メイリオ" pitchFamily="50" charset="-128"/>
              <a:ea typeface="メイリオ" pitchFamily="50" charset="-128"/>
            </a:endParaRPr>
          </a:p>
        </p:txBody>
      </p:sp>
      <p:sp>
        <p:nvSpPr>
          <p:cNvPr id="21" name="テキスト ボックス 20"/>
          <p:cNvSpPr txBox="1"/>
          <p:nvPr/>
        </p:nvSpPr>
        <p:spPr>
          <a:xfrm>
            <a:off x="5127584" y="874271"/>
            <a:ext cx="3796497" cy="2600712"/>
          </a:xfrm>
          <a:prstGeom prst="rect">
            <a:avLst/>
          </a:prstGeom>
          <a:noFill/>
        </p:spPr>
        <p:txBody>
          <a:bodyPr wrap="square" rtlCol="0">
            <a:spAutoFit/>
          </a:bodyPr>
          <a:lstStyle/>
          <a:p>
            <a:pPr>
              <a:spcAft>
                <a:spcPts val="600"/>
              </a:spcAft>
            </a:pPr>
            <a:r>
              <a:rPr kumimoji="1" lang="ja-JP" altLang="en-US" dirty="0" smtClean="0">
                <a:latin typeface="+mn-lt"/>
              </a:rPr>
              <a:t>＜問題＞</a:t>
            </a:r>
            <a:endParaRPr kumimoji="1" lang="en-US" altLang="ja-JP" dirty="0" smtClean="0">
              <a:latin typeface="+mn-lt"/>
            </a:endParaRPr>
          </a:p>
          <a:p>
            <a:r>
              <a:rPr kumimoji="1" lang="ja-JP" altLang="en-US" sz="1400" dirty="0" smtClean="0">
                <a:latin typeface="+mn-lt"/>
              </a:rPr>
              <a:t>　５章の演習で実装したタッチセンサを</a:t>
            </a:r>
            <a:endParaRPr kumimoji="1" lang="en-US" altLang="ja-JP" sz="1400" dirty="0" smtClean="0">
              <a:latin typeface="+mn-lt"/>
            </a:endParaRPr>
          </a:p>
          <a:p>
            <a:r>
              <a:rPr lang="ja-JP" altLang="en-US" sz="1400" dirty="0">
                <a:latin typeface="+mn-lt"/>
              </a:rPr>
              <a:t>　</a:t>
            </a:r>
            <a:r>
              <a:rPr lang="ja-JP" altLang="en-US" sz="1400" dirty="0" smtClean="0">
                <a:latin typeface="+mn-lt"/>
              </a:rPr>
              <a:t>押したら走行開始する処理の</a:t>
            </a:r>
            <a:endParaRPr lang="en-US" altLang="ja-JP" sz="1400" dirty="0" smtClean="0">
              <a:latin typeface="+mn-lt"/>
            </a:endParaRPr>
          </a:p>
          <a:p>
            <a:r>
              <a:rPr lang="ja-JP" altLang="en-US" sz="1400" dirty="0">
                <a:latin typeface="+mn-lt"/>
              </a:rPr>
              <a:t>　</a:t>
            </a:r>
            <a:r>
              <a:rPr lang="en-US" altLang="ja-JP" sz="1400" dirty="0" err="1" smtClean="0">
                <a:latin typeface="+mn-ea"/>
              </a:rPr>
              <a:t>LineTracerWithStarter</a:t>
            </a:r>
            <a:r>
              <a:rPr lang="ja-JP" altLang="en-US" sz="1400" dirty="0" smtClean="0">
                <a:latin typeface="+mn-ea"/>
              </a:rPr>
              <a:t>クラスの処理</a:t>
            </a:r>
            <a:endParaRPr lang="en-US" altLang="ja-JP" sz="1400" dirty="0" smtClean="0">
              <a:latin typeface="+mn-ea"/>
            </a:endParaRPr>
          </a:p>
          <a:p>
            <a:r>
              <a:rPr kumimoji="1" lang="ja-JP" altLang="en-US" sz="1400" dirty="0">
                <a:latin typeface="+mn-ea"/>
              </a:rPr>
              <a:t>　</a:t>
            </a:r>
            <a:r>
              <a:rPr lang="ja-JP" altLang="en-US" sz="1400" dirty="0" smtClean="0">
                <a:latin typeface="+mn-ea"/>
              </a:rPr>
              <a:t>の空白を埋めて下さい。</a:t>
            </a:r>
            <a:endParaRPr kumimoji="1" lang="en-US" altLang="ja-JP" sz="1400" dirty="0" smtClean="0">
              <a:latin typeface="+mn-lt"/>
            </a:endParaRPr>
          </a:p>
          <a:p>
            <a:endParaRPr kumimoji="1" lang="en-US" altLang="ja-JP" sz="1400" dirty="0" smtClean="0">
              <a:latin typeface="+mn-lt"/>
            </a:endParaRPr>
          </a:p>
          <a:p>
            <a:r>
              <a:rPr kumimoji="1" lang="ja-JP" altLang="en-US" sz="1400" dirty="0" smtClean="0">
                <a:latin typeface="+mn-lt"/>
              </a:rPr>
              <a:t>　</a:t>
            </a:r>
            <a:r>
              <a:rPr kumimoji="1" lang="en-US" altLang="ja-JP" sz="1400" dirty="0" smtClean="0">
                <a:latin typeface="+mn-lt"/>
              </a:rPr>
              <a:t>※</a:t>
            </a:r>
            <a:r>
              <a:rPr kumimoji="1" lang="ja-JP" altLang="en-US" sz="1400" dirty="0" smtClean="0">
                <a:latin typeface="+mn-lt"/>
              </a:rPr>
              <a:t>１ コメントを参考に考えて下さい。</a:t>
            </a:r>
            <a:endParaRPr kumimoji="1" lang="en-US" altLang="ja-JP" sz="1400" dirty="0" smtClean="0">
              <a:latin typeface="+mn-lt"/>
            </a:endParaRPr>
          </a:p>
          <a:p>
            <a:r>
              <a:rPr kumimoji="1" lang="ja-JP" altLang="en-US" sz="1400" dirty="0" smtClean="0">
                <a:latin typeface="+mn-lt"/>
              </a:rPr>
              <a:t>　</a:t>
            </a:r>
            <a:r>
              <a:rPr lang="en-US" altLang="ja-JP" sz="1400" dirty="0" smtClean="0">
                <a:latin typeface="+mn-lt"/>
              </a:rPr>
              <a:t>※</a:t>
            </a:r>
            <a:r>
              <a:rPr lang="ja-JP" altLang="en-US" sz="1400" dirty="0" smtClean="0">
                <a:latin typeface="+mn-lt"/>
              </a:rPr>
              <a:t>２</a:t>
            </a:r>
            <a:r>
              <a:rPr lang="en-US" altLang="ja-JP" sz="1400" dirty="0">
                <a:latin typeface="+mn-lt"/>
              </a:rPr>
              <a:t> </a:t>
            </a:r>
            <a:r>
              <a:rPr lang="ja-JP" altLang="en-US" sz="1400" dirty="0" smtClean="0">
                <a:latin typeface="+mn-lt"/>
              </a:rPr>
              <a:t>状態遷移</a:t>
            </a:r>
            <a:r>
              <a:rPr lang="ja-JP" altLang="en-US" sz="1400" dirty="0">
                <a:latin typeface="+mn-lt"/>
              </a:rPr>
              <a:t>は</a:t>
            </a:r>
            <a:r>
              <a:rPr lang="ja-JP" altLang="en-US" sz="1400" dirty="0" smtClean="0">
                <a:latin typeface="+mn-lt"/>
              </a:rPr>
              <a:t>、</a:t>
            </a:r>
            <a:r>
              <a:rPr lang="en-US" altLang="ja-JP" sz="1400" dirty="0" smtClean="0">
                <a:latin typeface="+mn-lt"/>
              </a:rPr>
              <a:t>1-1</a:t>
            </a:r>
            <a:r>
              <a:rPr lang="ja-JP" altLang="en-US" sz="1400" dirty="0" smtClean="0">
                <a:latin typeface="+mn-lt"/>
              </a:rPr>
              <a:t>のクラス図の</a:t>
            </a:r>
            <a:endParaRPr lang="en-US" altLang="ja-JP" sz="1400" dirty="0" smtClean="0">
              <a:latin typeface="+mn-lt"/>
            </a:endParaRPr>
          </a:p>
          <a:p>
            <a:r>
              <a:rPr lang="en-US" altLang="ja-JP" sz="1400" dirty="0">
                <a:latin typeface="+mn-lt"/>
              </a:rPr>
              <a:t> </a:t>
            </a:r>
            <a:r>
              <a:rPr lang="en-US" altLang="ja-JP" sz="1400" dirty="0" smtClean="0">
                <a:latin typeface="+mn-lt"/>
              </a:rPr>
              <a:t>      </a:t>
            </a:r>
            <a:r>
              <a:rPr lang="ja-JP" altLang="en-US" sz="1400" dirty="0" smtClean="0">
                <a:latin typeface="+mn-lt"/>
              </a:rPr>
              <a:t>ページに記載</a:t>
            </a:r>
            <a:r>
              <a:rPr kumimoji="1" lang="ja-JP" altLang="en-US" sz="1400" dirty="0" smtClean="0">
                <a:latin typeface="+mn-lt"/>
              </a:rPr>
              <a:t>しています。</a:t>
            </a:r>
            <a:endParaRPr kumimoji="1" lang="en-US" altLang="ja-JP" sz="1400" dirty="0" smtClean="0">
              <a:latin typeface="+mn-lt"/>
            </a:endParaRPr>
          </a:p>
          <a:p>
            <a:r>
              <a:rPr lang="en-US" altLang="ja-JP" sz="1400" dirty="0">
                <a:latin typeface="+mn-lt"/>
              </a:rPr>
              <a:t> </a:t>
            </a:r>
            <a:r>
              <a:rPr lang="en-US" altLang="ja-JP" sz="1400" dirty="0" smtClean="0">
                <a:latin typeface="+mn-lt"/>
              </a:rPr>
              <a:t> ※</a:t>
            </a:r>
            <a:r>
              <a:rPr lang="ja-JP" altLang="en-US" sz="1400" dirty="0" smtClean="0">
                <a:latin typeface="+mn-lt"/>
              </a:rPr>
              <a:t>３ 操作</a:t>
            </a:r>
            <a:r>
              <a:rPr lang="en-US" altLang="ja-JP" sz="1400" dirty="0" smtClean="0">
                <a:latin typeface="+mn-lt"/>
              </a:rPr>
              <a:t>(</a:t>
            </a:r>
            <a:r>
              <a:rPr lang="ja-JP" altLang="en-US" sz="1400" dirty="0" smtClean="0">
                <a:latin typeface="+mn-lt"/>
              </a:rPr>
              <a:t>関数</a:t>
            </a:r>
            <a:r>
              <a:rPr lang="en-US" altLang="ja-JP" sz="1400" dirty="0" smtClean="0">
                <a:latin typeface="+mn-lt"/>
              </a:rPr>
              <a:t>)</a:t>
            </a:r>
            <a:r>
              <a:rPr lang="ja-JP" altLang="en-US" sz="1400" dirty="0" smtClean="0">
                <a:latin typeface="+mn-lt"/>
              </a:rPr>
              <a:t>のパラメータは、</a:t>
            </a:r>
            <a:endParaRPr lang="en-US" altLang="ja-JP" sz="1400" dirty="0" smtClean="0">
              <a:latin typeface="+mn-lt"/>
            </a:endParaRPr>
          </a:p>
          <a:p>
            <a:r>
              <a:rPr kumimoji="1" lang="ja-JP" altLang="en-US" sz="1400" dirty="0">
                <a:latin typeface="+mn-lt"/>
              </a:rPr>
              <a:t>　</a:t>
            </a:r>
            <a:r>
              <a:rPr kumimoji="1" lang="ja-JP" altLang="en-US" sz="1400" dirty="0" smtClean="0">
                <a:latin typeface="+mn-lt"/>
              </a:rPr>
              <a:t>　　　</a:t>
            </a:r>
            <a:r>
              <a:rPr kumimoji="1" lang="en-US" altLang="ja-JP" sz="1400" dirty="0" smtClean="0">
                <a:latin typeface="+mn-lt"/>
              </a:rPr>
              <a:t>1-1</a:t>
            </a:r>
            <a:r>
              <a:rPr kumimoji="1" lang="ja-JP" altLang="en-US" sz="1400" dirty="0" smtClean="0">
                <a:latin typeface="+mn-lt"/>
              </a:rPr>
              <a:t>のクラス図を参照して下さい。</a:t>
            </a:r>
            <a:endParaRPr kumimoji="1" lang="ja-JP" altLang="en-US" sz="1400" dirty="0">
              <a:latin typeface="+mn-lt"/>
            </a:endParaRPr>
          </a:p>
        </p:txBody>
      </p:sp>
      <p:sp>
        <p:nvSpPr>
          <p:cNvPr id="22" name="テキスト ボックス 21"/>
          <p:cNvSpPr txBox="1"/>
          <p:nvPr/>
        </p:nvSpPr>
        <p:spPr>
          <a:xfrm>
            <a:off x="4978992" y="5554640"/>
            <a:ext cx="3780000" cy="1152000"/>
          </a:xfrm>
          <a:prstGeom prst="rect">
            <a:avLst/>
          </a:prstGeom>
          <a:solidFill>
            <a:schemeClr val="bg1"/>
          </a:solidFill>
          <a:ln w="28575">
            <a:solidFill>
              <a:srgbClr val="FF0000"/>
            </a:solidFill>
          </a:ln>
        </p:spPr>
        <p:txBody>
          <a:bodyPr wrap="none" lIns="72000" tIns="72000" rIns="36000" bIns="72000" rtlCol="0">
            <a:noAutofit/>
          </a:bodyPr>
          <a:lstStyle/>
          <a:p>
            <a:pPr>
              <a:spcAft>
                <a:spcPts val="600"/>
              </a:spcAft>
            </a:pPr>
            <a:r>
              <a:rPr lang="ja-JP" altLang="en-US" sz="1600" dirty="0" smtClean="0">
                <a:latin typeface="+mn-ea"/>
              </a:rPr>
              <a:t>答え</a:t>
            </a:r>
            <a:endParaRPr lang="en-US" altLang="ja-JP" sz="1600" dirty="0" smtClean="0">
              <a:latin typeface="+mn-ea"/>
            </a:endParaRPr>
          </a:p>
          <a:p>
            <a:pPr marL="342900" indent="-342900">
              <a:buAutoNum type="alphaUcPeriod"/>
            </a:pPr>
            <a:r>
              <a:rPr lang="en-US" altLang="ja-JP" sz="1400" dirty="0" err="1"/>
              <a:t>Starter_isPushed</a:t>
            </a:r>
            <a:r>
              <a:rPr lang="en-US" altLang="ja-JP" sz="1400" dirty="0"/>
              <a:t>(this-&gt;</a:t>
            </a:r>
            <a:r>
              <a:rPr lang="en-US" altLang="ja-JP" sz="1400" dirty="0" err="1" smtClean="0"/>
              <a:t>mStarter</a:t>
            </a:r>
            <a:r>
              <a:rPr lang="en-US" altLang="ja-JP" sz="1400" dirty="0" smtClean="0"/>
              <a:t>)</a:t>
            </a:r>
            <a:r>
              <a:rPr lang="ja-JP" altLang="en-US" sz="1400" dirty="0"/>
              <a:t> </a:t>
            </a:r>
            <a:r>
              <a:rPr lang="en-US" altLang="ja-JP" sz="1400" dirty="0" smtClean="0"/>
              <a:t>== true</a:t>
            </a:r>
          </a:p>
          <a:p>
            <a:pPr marL="342900" indent="-342900">
              <a:buAutoNum type="alphaUcPeriod"/>
            </a:pPr>
            <a:r>
              <a:rPr lang="en-US" altLang="ja-JP" sz="1400" dirty="0"/>
              <a:t>this-&gt;</a:t>
            </a:r>
            <a:r>
              <a:rPr lang="en-US" altLang="ja-JP" sz="1400" dirty="0" err="1"/>
              <a:t>mState</a:t>
            </a:r>
            <a:r>
              <a:rPr lang="en-US" altLang="ja-JP" sz="1400" dirty="0"/>
              <a:t> </a:t>
            </a:r>
            <a:endParaRPr lang="en-US" altLang="ja-JP" sz="1400" dirty="0" smtClean="0"/>
          </a:p>
          <a:p>
            <a:pPr marL="342900" indent="-342900">
              <a:buAutoNum type="alphaUcPeriod"/>
            </a:pPr>
            <a:r>
              <a:rPr lang="en-US" altLang="ja-JP" sz="1400" dirty="0" err="1"/>
              <a:t>LineTracer_run</a:t>
            </a:r>
            <a:r>
              <a:rPr lang="en-US" altLang="ja-JP" sz="1400" dirty="0"/>
              <a:t>(this-&gt;</a:t>
            </a:r>
            <a:r>
              <a:rPr lang="en-US" altLang="ja-JP" sz="1400" dirty="0" err="1"/>
              <a:t>mLineTracer</a:t>
            </a:r>
            <a:r>
              <a:rPr lang="en-US" altLang="ja-JP" sz="1400" dirty="0" smtClean="0"/>
              <a:t>)</a:t>
            </a:r>
            <a:endParaRPr lang="ja-JP" altLang="en-US" sz="1400" dirty="0">
              <a:latin typeface="+mn-ea"/>
            </a:endParaRPr>
          </a:p>
        </p:txBody>
      </p:sp>
    </p:spTree>
    <p:extLst>
      <p:ext uri="{BB962C8B-B14F-4D97-AF65-F5344CB8AC3E}">
        <p14:creationId xmlns:p14="http://schemas.microsoft.com/office/powerpoint/2010/main" val="358588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ja-JP" altLang="en-US" dirty="0"/>
              <a:t>この教材について</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DF12C81C-3C9A-484E-A481-0FD267156323}" type="slidenum">
              <a:rPr lang="ja-JP" altLang="en-US" smtClean="0"/>
              <a:pPr>
                <a:defRPr/>
              </a:pPr>
              <a:t>9</a:t>
            </a:fld>
            <a:endParaRPr lang="en-US" altLang="ja-JP" dirty="0"/>
          </a:p>
        </p:txBody>
      </p:sp>
      <p:sp>
        <p:nvSpPr>
          <p:cNvPr id="5" name="フッター プレースホルダー 4"/>
          <p:cNvSpPr>
            <a:spLocks noGrp="1"/>
          </p:cNvSpPr>
          <p:nvPr>
            <p:ph type="ftr" sz="quarter" idx="11"/>
          </p:nvPr>
        </p:nvSpPr>
        <p:spPr/>
        <p:txBody>
          <a:bodyPr/>
          <a:lstStyle/>
          <a:p>
            <a:pPr>
              <a:defRPr/>
            </a:pPr>
            <a:r>
              <a:rPr lang="en-US" altLang="ja-JP" dirty="0" smtClean="0"/>
              <a:t>ET</a:t>
            </a:r>
            <a:r>
              <a:rPr lang="ja-JP" altLang="en-US" dirty="0" smtClean="0"/>
              <a:t>ロボコン技術教育資料／</a:t>
            </a:r>
            <a:r>
              <a:rPr lang="en-US" altLang="ja-JP" dirty="0" smtClean="0"/>
              <a:t>ET</a:t>
            </a:r>
            <a:r>
              <a:rPr lang="ja-JP" altLang="en-US" dirty="0" smtClean="0"/>
              <a:t>ロボコン東海地区実行委員会</a:t>
            </a:r>
            <a:endParaRPr lang="ja-JP" altLang="en-US" dirty="0"/>
          </a:p>
        </p:txBody>
      </p:sp>
      <p:sp>
        <p:nvSpPr>
          <p:cNvPr id="8" name="コンテンツ プレースホルダ 4"/>
          <p:cNvSpPr>
            <a:spLocks noGrp="1"/>
          </p:cNvSpPr>
          <p:nvPr/>
        </p:nvSpPr>
        <p:spPr bwMode="auto">
          <a:xfrm>
            <a:off x="230934" y="1044575"/>
            <a:ext cx="8682132" cy="537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20000"/>
          </a:bodyPr>
          <a:lstStyle>
            <a:lvl1pPr marL="360000" marR="0" indent="-360000" algn="l" defTabSz="914400" rtl="0" eaLnBrk="1" fontAlgn="base" latinLnBrk="0" hangingPunct="0">
              <a:lnSpc>
                <a:spcPct val="100000"/>
              </a:lnSpc>
              <a:spcBef>
                <a:spcPts val="600"/>
              </a:spcBef>
              <a:spcAft>
                <a:spcPts val="600"/>
              </a:spcAft>
              <a:buClr>
                <a:srgbClr val="9F2936"/>
              </a:buClr>
              <a:buSzPct val="80000"/>
              <a:buFont typeface="Wingdings" pitchFamily="2" charset="2"/>
              <a:buChar char="n"/>
              <a:tabLst/>
              <a:defRPr kumimoji="1" sz="2800" spc="-100" baseline="0">
                <a:solidFill>
                  <a:schemeClr val="accent3">
                    <a:lumMod val="50000"/>
                  </a:schemeClr>
                </a:solidFill>
                <a:latin typeface="+mn-lt"/>
                <a:ea typeface="+mn-ea"/>
                <a:cs typeface="+mn-cs"/>
              </a:defRPr>
            </a:lvl1pPr>
            <a:lvl2pPr marL="540000" marR="0" indent="-360000" algn="l" defTabSz="914400" rtl="0" eaLnBrk="1" fontAlgn="base" latinLnBrk="0" hangingPunct="0">
              <a:lnSpc>
                <a:spcPct val="100000"/>
              </a:lnSpc>
              <a:spcBef>
                <a:spcPts val="600"/>
              </a:spcBef>
              <a:spcAft>
                <a:spcPts val="600"/>
              </a:spcAft>
              <a:buClr>
                <a:srgbClr val="9F2936"/>
              </a:buClr>
              <a:buSzPct val="80000"/>
              <a:buFont typeface="Wingdings" pitchFamily="2" charset="2"/>
              <a:buChar char="l"/>
              <a:tabLst/>
              <a:defRPr kumimoji="1" sz="2400" baseline="0">
                <a:solidFill>
                  <a:srgbClr val="5C4522"/>
                </a:solidFill>
                <a:latin typeface="+mn-lt"/>
                <a:ea typeface="+mn-ea"/>
                <a:cs typeface="+mn-cs"/>
              </a:defRPr>
            </a:lvl2pPr>
            <a:lvl3pPr marL="720000" marR="0" indent="-288000" algn="l" defTabSz="914400" rtl="0" eaLnBrk="1" fontAlgn="base" latinLnBrk="0" hangingPunct="0">
              <a:lnSpc>
                <a:spcPct val="100000"/>
              </a:lnSpc>
              <a:spcBef>
                <a:spcPts val="300"/>
              </a:spcBef>
              <a:spcAft>
                <a:spcPts val="600"/>
              </a:spcAft>
              <a:buClr>
                <a:srgbClr val="9F2936"/>
              </a:buClr>
              <a:buSzPct val="60000"/>
              <a:buFont typeface="Wingdings" pitchFamily="2" charset="2"/>
              <a:buChar char="u"/>
              <a:tabLst/>
              <a:defRPr kumimoji="1" sz="1600" baseline="0">
                <a:solidFill>
                  <a:schemeClr val="accent3">
                    <a:lumMod val="50000"/>
                  </a:schemeClr>
                </a:solidFill>
                <a:latin typeface="+mn-lt"/>
                <a:ea typeface="+mn-ea"/>
                <a:cs typeface="+mn-cs"/>
              </a:defRPr>
            </a:lvl3pPr>
            <a:lvl4pPr marL="900000" marR="0" indent="-252000" algn="l" defTabSz="914400" rtl="0" eaLnBrk="1" fontAlgn="base" latinLnBrk="0" hangingPunct="0">
              <a:lnSpc>
                <a:spcPct val="100000"/>
              </a:lnSpc>
              <a:spcBef>
                <a:spcPts val="300"/>
              </a:spcBef>
              <a:spcAft>
                <a:spcPts val="600"/>
              </a:spcAft>
              <a:buClr>
                <a:srgbClr val="9F2936"/>
              </a:buClr>
              <a:buSzPct val="60000"/>
              <a:buFont typeface="Wingdings" pitchFamily="2" charset="2"/>
              <a:buChar char="l"/>
              <a:tabLst/>
              <a:defRPr kumimoji="1" sz="1400" baseline="0">
                <a:solidFill>
                  <a:schemeClr val="accent4">
                    <a:lumMod val="50000"/>
                  </a:schemeClr>
                </a:solidFill>
                <a:latin typeface="+mn-lt"/>
                <a:ea typeface="+mn-ea"/>
                <a:cs typeface="+mn-cs"/>
              </a:defRPr>
            </a:lvl4pPr>
            <a:lvl5pPr marL="900000" marR="0" indent="-252000" algn="l" defTabSz="914400" rtl="0" eaLnBrk="1" fontAlgn="base" latinLnBrk="0" hangingPunct="0">
              <a:lnSpc>
                <a:spcPct val="100000"/>
              </a:lnSpc>
              <a:spcBef>
                <a:spcPts val="300"/>
              </a:spcBef>
              <a:spcAft>
                <a:spcPts val="600"/>
              </a:spcAft>
              <a:buClr>
                <a:srgbClr val="9F2936"/>
              </a:buClr>
              <a:buSzPct val="60000"/>
              <a:buFont typeface="Wingdings" panose="05000000000000000000" pitchFamily="2" charset="2"/>
              <a:buChar char="u"/>
              <a:tabLst/>
              <a:defRPr kumimoji="1" sz="1400" baseline="0">
                <a:solidFill>
                  <a:schemeClr val="accent5">
                    <a:lumMod val="75000"/>
                  </a:schemeClr>
                </a:solidFill>
                <a:latin typeface="+mn-lt"/>
                <a:ea typeface="+mn-ea"/>
                <a:cs typeface="+mn-cs"/>
              </a:defRPr>
            </a:lvl5pPr>
            <a:lvl6pPr marL="2514600" indent="-228600" algn="l" rtl="0" eaLnBrk="1" fontAlgn="base" hangingPunct="1">
              <a:spcBef>
                <a:spcPct val="20000"/>
              </a:spcBef>
              <a:spcAft>
                <a:spcPct val="0"/>
              </a:spcAft>
              <a:buClr>
                <a:srgbClr val="FF9900"/>
              </a:buClr>
              <a:buSzPct val="50000"/>
              <a:buFont typeface="Wingdings" pitchFamily="2" charset="2"/>
              <a:buChar char="l"/>
              <a:defRPr kumimoji="1">
                <a:solidFill>
                  <a:schemeClr val="tx1"/>
                </a:solidFill>
                <a:latin typeface="+mn-lt"/>
                <a:ea typeface="+mn-ea"/>
              </a:defRPr>
            </a:lvl6pPr>
            <a:lvl7pPr marL="2971800" indent="-228600" algn="l" rtl="0" eaLnBrk="1" fontAlgn="base" hangingPunct="1">
              <a:spcBef>
                <a:spcPct val="20000"/>
              </a:spcBef>
              <a:spcAft>
                <a:spcPct val="0"/>
              </a:spcAft>
              <a:buClr>
                <a:srgbClr val="FF9900"/>
              </a:buClr>
              <a:buSzPct val="50000"/>
              <a:buFont typeface="Wingdings" pitchFamily="2" charset="2"/>
              <a:buChar char="l"/>
              <a:defRPr kumimoji="1">
                <a:solidFill>
                  <a:schemeClr val="tx1"/>
                </a:solidFill>
                <a:latin typeface="+mn-lt"/>
                <a:ea typeface="+mn-ea"/>
              </a:defRPr>
            </a:lvl7pPr>
            <a:lvl8pPr marL="3429000" indent="-228600" algn="l" rtl="0" eaLnBrk="1" fontAlgn="base" hangingPunct="1">
              <a:spcBef>
                <a:spcPct val="20000"/>
              </a:spcBef>
              <a:spcAft>
                <a:spcPct val="0"/>
              </a:spcAft>
              <a:buClr>
                <a:srgbClr val="FF9900"/>
              </a:buClr>
              <a:buSzPct val="50000"/>
              <a:buFont typeface="Wingdings" pitchFamily="2" charset="2"/>
              <a:buChar char="l"/>
              <a:defRPr kumimoji="1">
                <a:solidFill>
                  <a:schemeClr val="tx1"/>
                </a:solidFill>
                <a:latin typeface="+mn-lt"/>
                <a:ea typeface="+mn-ea"/>
              </a:defRPr>
            </a:lvl8pPr>
            <a:lvl9pPr marL="3886200" indent="-228600" algn="l" rtl="0" eaLnBrk="1" fontAlgn="base" hangingPunct="1">
              <a:spcBef>
                <a:spcPct val="20000"/>
              </a:spcBef>
              <a:spcAft>
                <a:spcPct val="0"/>
              </a:spcAft>
              <a:buClr>
                <a:srgbClr val="FF9900"/>
              </a:buClr>
              <a:buSzPct val="50000"/>
              <a:buFont typeface="Wingdings" pitchFamily="2" charset="2"/>
              <a:buChar char="l"/>
              <a:defRPr kumimoji="1">
                <a:solidFill>
                  <a:schemeClr val="tx1"/>
                </a:solidFill>
                <a:latin typeface="+mn-lt"/>
                <a:ea typeface="+mn-ea"/>
              </a:defRPr>
            </a:lvl9pPr>
          </a:lstStyle>
          <a:p>
            <a:r>
              <a:rPr lang="ja-JP" altLang="en-US" dirty="0" smtClean="0"/>
              <a:t>目的</a:t>
            </a:r>
            <a:endParaRPr lang="en-US" altLang="ja-JP" dirty="0" smtClean="0"/>
          </a:p>
          <a:p>
            <a:pPr lvl="1"/>
            <a:r>
              <a:rPr lang="ja-JP" altLang="en-US" dirty="0" smtClean="0"/>
              <a:t>この</a:t>
            </a:r>
            <a:r>
              <a:rPr lang="ja-JP" altLang="en-US" dirty="0" smtClean="0"/>
              <a:t>教材は、</a:t>
            </a:r>
            <a:r>
              <a:rPr lang="en-US" altLang="ja-JP" dirty="0" smtClean="0"/>
              <a:t>ET</a:t>
            </a:r>
            <a:r>
              <a:rPr lang="ja-JP" altLang="en-US" dirty="0" smtClean="0"/>
              <a:t>ロボコンに参加される</a:t>
            </a:r>
            <a:r>
              <a:rPr lang="ja-JP" altLang="en-US" dirty="0" smtClean="0"/>
              <a:t>みなさんが、</a:t>
            </a:r>
            <a:r>
              <a:rPr lang="ja-JP" altLang="en-US" dirty="0" smtClean="0"/>
              <a:t>モデルを作成</a:t>
            </a:r>
            <a:r>
              <a:rPr lang="ja-JP" altLang="en-US" dirty="0"/>
              <a:t>して競技に参加する上で必要となる知識やスキル取得の機会を提供することを目的に作成したもの</a:t>
            </a:r>
            <a:r>
              <a:rPr lang="ja-JP" altLang="en-US" dirty="0" smtClean="0"/>
              <a:t>です</a:t>
            </a:r>
            <a:endParaRPr lang="en-US" altLang="ja-JP" dirty="0" smtClean="0"/>
          </a:p>
          <a:p>
            <a:pPr lvl="1"/>
            <a:endParaRPr lang="en-US" altLang="ja-JP" sz="900" dirty="0" smtClean="0"/>
          </a:p>
          <a:p>
            <a:r>
              <a:rPr lang="ja-JP" altLang="en-US" dirty="0" smtClean="0"/>
              <a:t>著作権</a:t>
            </a:r>
            <a:endParaRPr lang="ja-JP" altLang="en-US" dirty="0" smtClean="0"/>
          </a:p>
          <a:p>
            <a:pPr lvl="1"/>
            <a:r>
              <a:rPr lang="ja-JP" altLang="en-US" dirty="0" smtClean="0"/>
              <a:t>この教材は</a:t>
            </a:r>
            <a:r>
              <a:rPr lang="en-US" altLang="ja-JP" dirty="0" smtClean="0"/>
              <a:t>ET</a:t>
            </a:r>
            <a:r>
              <a:rPr lang="ja-JP" altLang="en-US" dirty="0" smtClean="0"/>
              <a:t>ロボコン東海地区実行委員会が作成したものです</a:t>
            </a:r>
          </a:p>
          <a:p>
            <a:pPr lvl="1"/>
            <a:r>
              <a:rPr lang="ja-JP" altLang="en-US" dirty="0" smtClean="0"/>
              <a:t>この教材の著作権は、</a:t>
            </a:r>
            <a:r>
              <a:rPr lang="en-US" altLang="ja-JP" dirty="0" smtClean="0"/>
              <a:t>ET</a:t>
            </a:r>
            <a:r>
              <a:rPr lang="ja-JP" altLang="en-US" dirty="0" smtClean="0"/>
              <a:t>ロボコン東海地区実行委員会に帰属</a:t>
            </a:r>
            <a:r>
              <a:rPr lang="ja-JP" altLang="en-US" dirty="0" smtClean="0"/>
              <a:t>します</a:t>
            </a:r>
            <a:endParaRPr lang="en-US" altLang="ja-JP" dirty="0" smtClean="0"/>
          </a:p>
          <a:p>
            <a:pPr lvl="1"/>
            <a:r>
              <a:rPr lang="en-US" altLang="ja-JP" dirty="0" err="1" smtClean="0"/>
              <a:t>astah</a:t>
            </a:r>
            <a:r>
              <a:rPr lang="ja-JP" altLang="en-US" dirty="0" smtClean="0"/>
              <a:t>*ならびにそのロゴは株式会社チェンジビジョンの登録商標です</a:t>
            </a:r>
            <a:endParaRPr lang="en-US" altLang="ja-JP" dirty="0" smtClean="0"/>
          </a:p>
          <a:p>
            <a:pPr lvl="1"/>
            <a:endParaRPr lang="en-US" altLang="ja-JP" sz="1300" dirty="0" smtClean="0"/>
          </a:p>
          <a:p>
            <a:r>
              <a:rPr lang="ja-JP" altLang="en-US" dirty="0" smtClean="0"/>
              <a:t>使用について</a:t>
            </a:r>
          </a:p>
          <a:p>
            <a:pPr lvl="1"/>
            <a:r>
              <a:rPr lang="en-US" altLang="ja-JP" dirty="0" smtClean="0"/>
              <a:t>ET</a:t>
            </a:r>
            <a:r>
              <a:rPr lang="ja-JP" altLang="en-US" dirty="0" smtClean="0"/>
              <a:t>ロボコン東海地区大会の</a:t>
            </a:r>
            <a:r>
              <a:rPr lang="ja-JP" altLang="en-US" dirty="0" smtClean="0"/>
              <a:t>参加資格（企業・大学・個人）の範囲内に限り、ご自由に活用していただいてかまいません</a:t>
            </a:r>
            <a:endParaRPr lang="en-US" altLang="ja-JP" dirty="0" smtClean="0"/>
          </a:p>
        </p:txBody>
      </p:sp>
    </p:spTree>
    <p:extLst>
      <p:ext uri="{BB962C8B-B14F-4D97-AF65-F5344CB8AC3E}">
        <p14:creationId xmlns:p14="http://schemas.microsoft.com/office/powerpoint/2010/main" val="31213963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2015東海地区テキストテンプレート">
  <a:themeElements>
    <a:clrScheme name="シック">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ユーザー定義 4">
      <a:majorFont>
        <a:latin typeface="Segoe UI"/>
        <a:ea typeface="メイリオ"/>
        <a:cs typeface="メイリオ"/>
      </a:majorFont>
      <a:minorFont>
        <a:latin typeface="Consolas"/>
        <a:ea typeface="メイリオ"/>
        <a:cs typeface="メイリオ"/>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accent5">
              <a:lumMod val="75000"/>
            </a:schemeClr>
          </a:solidFill>
        </a:ln>
      </a:spPr>
      <a:bodyPr rtlCol="0" anchor="ctr"/>
      <a:lstStyle>
        <a:defPPr algn="ctr">
          <a:defRPr kumimoji="1" dirty="0" smtClean="0">
            <a:solidFill>
              <a:sysClr val="windowText" lastClr="000000"/>
            </a:solidFill>
            <a:latin typeface="メイリオ" pitchFamily="50" charset="-128"/>
            <a:ea typeface="メイリオ" pitchFamily="50" charset="-128"/>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sz="1400" dirty="0">
            <a:latin typeface="+mn-lt"/>
          </a:defRPr>
        </a:defPPr>
      </a:lstStyle>
    </a:txDef>
  </a:objectDefaults>
  <a:extraClrSchemeLst>
    <a:extraClrScheme>
      <a:clrScheme name="Office テーマ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テーマ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テーマ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テーマ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テーマ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テーマ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テーマ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2015東海地区テキストテンプレート</Template>
  <TotalTime>623</TotalTime>
  <Words>552</Words>
  <Application>Microsoft Office PowerPoint</Application>
  <PresentationFormat>画面に合わせる (4:3)</PresentationFormat>
  <Paragraphs>223</Paragraphs>
  <Slides>9</Slides>
  <Notes>0</Notes>
  <HiddenSlides>0</HiddenSlides>
  <MMClips>0</MMClips>
  <ScaleCrop>false</ScaleCrop>
  <HeadingPairs>
    <vt:vector size="4" baseType="variant">
      <vt:variant>
        <vt:lpstr>テーマ</vt:lpstr>
      </vt:variant>
      <vt:variant>
        <vt:i4>1</vt:i4>
      </vt:variant>
      <vt:variant>
        <vt:lpstr>スライド タイトル</vt:lpstr>
      </vt:variant>
      <vt:variant>
        <vt:i4>9</vt:i4>
      </vt:variant>
    </vt:vector>
  </HeadingPairs>
  <TitlesOfParts>
    <vt:vector size="10" baseType="lpstr">
      <vt:lpstr>2015東海地区テキストテンプレート</vt:lpstr>
      <vt:lpstr>C言語の実装方法　演習問題</vt:lpstr>
      <vt:lpstr>1-1．演習用　実装モデル（クラス図）</vt:lpstr>
      <vt:lpstr>1-2．演習用　実装モデル（シーケンス図）</vt:lpstr>
      <vt:lpstr>演習１．クラス図と命名ルールの復習</vt:lpstr>
      <vt:lpstr>演習２．属性・操作を使う練習</vt:lpstr>
      <vt:lpstr>解答</vt:lpstr>
      <vt:lpstr>演習１の解答</vt:lpstr>
      <vt:lpstr>演習２の解答</vt:lpstr>
      <vt:lpstr>この教材について</vt:lpstr>
    </vt:vector>
  </TitlesOfParts>
  <Manager>watanabe</Manager>
  <Company>株式会社デンソー</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EIKO SAKAI</dc:creator>
  <cp:lastModifiedBy>EIKO SAKAI</cp:lastModifiedBy>
  <cp:revision>36</cp:revision>
  <cp:lastPrinted>2015-06-05T11:24:30Z</cp:lastPrinted>
  <dcterms:created xsi:type="dcterms:W3CDTF">2015-06-05T01:12:23Z</dcterms:created>
  <dcterms:modified xsi:type="dcterms:W3CDTF">2015-06-09T07:58:44Z</dcterms:modified>
</cp:coreProperties>
</file>