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handoutMasterIdLst>
    <p:handoutMasterId r:id="rId9"/>
  </p:handoutMasterIdLst>
  <p:sldIdLst>
    <p:sldId id="265" r:id="rId2"/>
    <p:sldId id="260" r:id="rId3"/>
    <p:sldId id="262" r:id="rId4"/>
    <p:sldId id="266" r:id="rId5"/>
    <p:sldId id="264" r:id="rId6"/>
    <p:sldId id="261" r:id="rId7"/>
  </p:sldIdLst>
  <p:sldSz cx="9144000" cy="6858000" type="screen4x3"/>
  <p:notesSz cx="6734175" cy="9867900"/>
  <p:defaultTextStyle>
    <a:defPPr>
      <a:defRPr lang="ja-JP"/>
    </a:defPPr>
    <a:lvl1pPr algn="l" rtl="0" fontAlgn="base">
      <a:spcBef>
        <a:spcPct val="0"/>
      </a:spcBef>
      <a:spcAft>
        <a:spcPct val="0"/>
      </a:spcAft>
      <a:defRPr kumimoji="1" kern="1200">
        <a:solidFill>
          <a:schemeClr val="tx1"/>
        </a:solidFill>
        <a:latin typeface="Arial" pitchFamily="34" charset="0"/>
        <a:ea typeface="メイリオ"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メイリオ"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メイリオ"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メイリオ"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メイリオ" pitchFamily="50" charset="-128"/>
        <a:cs typeface="+mn-cs"/>
      </a:defRPr>
    </a:lvl5pPr>
    <a:lvl6pPr marL="2286000" algn="l" defTabSz="914400" rtl="0" eaLnBrk="1" latinLnBrk="0" hangingPunct="1">
      <a:defRPr kumimoji="1" kern="1200">
        <a:solidFill>
          <a:schemeClr val="tx1"/>
        </a:solidFill>
        <a:latin typeface="Arial" pitchFamily="34" charset="0"/>
        <a:ea typeface="メイリオ" pitchFamily="50" charset="-128"/>
        <a:cs typeface="+mn-cs"/>
      </a:defRPr>
    </a:lvl6pPr>
    <a:lvl7pPr marL="2743200" algn="l" defTabSz="914400" rtl="0" eaLnBrk="1" latinLnBrk="0" hangingPunct="1">
      <a:defRPr kumimoji="1" kern="1200">
        <a:solidFill>
          <a:schemeClr val="tx1"/>
        </a:solidFill>
        <a:latin typeface="Arial" pitchFamily="34" charset="0"/>
        <a:ea typeface="メイリオ" pitchFamily="50" charset="-128"/>
        <a:cs typeface="+mn-cs"/>
      </a:defRPr>
    </a:lvl7pPr>
    <a:lvl8pPr marL="3200400" algn="l" defTabSz="914400" rtl="0" eaLnBrk="1" latinLnBrk="0" hangingPunct="1">
      <a:defRPr kumimoji="1" kern="1200">
        <a:solidFill>
          <a:schemeClr val="tx1"/>
        </a:solidFill>
        <a:latin typeface="Arial" pitchFamily="34" charset="0"/>
        <a:ea typeface="メイリオ" pitchFamily="50" charset="-128"/>
        <a:cs typeface="+mn-cs"/>
      </a:defRPr>
    </a:lvl8pPr>
    <a:lvl9pPr marL="3657600" algn="l" defTabSz="914400" rtl="0" eaLnBrk="1" latinLnBrk="0" hangingPunct="1">
      <a:defRPr kumimoji="1" kern="1200">
        <a:solidFill>
          <a:schemeClr val="tx1"/>
        </a:solidFill>
        <a:latin typeface="Arial" pitchFamily="34" charset="0"/>
        <a:ea typeface="メイリオ" pitchFamily="50" charset="-128"/>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河内 一弘" initials="" lastIdx="2" clrIdx="0"/>
  <p:cmAuthor id="1" name="Shin Kuboaki" initials="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FFF"/>
    <a:srgbClr val="7777A5"/>
    <a:srgbClr val="E1EEDE"/>
    <a:srgbClr val="CCFFCC"/>
    <a:srgbClr val="008000"/>
    <a:srgbClr val="E3DED1"/>
    <a:srgbClr val="3399FF"/>
    <a:srgbClr val="FF9900"/>
    <a:srgbClr val="E7F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81" autoAdjust="0"/>
  </p:normalViewPr>
  <p:slideViewPr>
    <p:cSldViewPr snapToGrid="0">
      <p:cViewPr>
        <p:scale>
          <a:sx n="87" d="100"/>
          <a:sy n="87" d="100"/>
        </p:scale>
        <p:origin x="-66" y="-72"/>
      </p:cViewPr>
      <p:guideLst>
        <p:guide orient="horz" pos="2168"/>
        <p:guide pos="2880"/>
      </p:guideLst>
    </p:cSldViewPr>
  </p:slideViewPr>
  <p:outlineViewPr>
    <p:cViewPr>
      <p:scale>
        <a:sx n="33" d="100"/>
        <a:sy n="33" d="100"/>
      </p:scale>
      <p:origin x="0" y="2424"/>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2" d="100"/>
          <a:sy n="62" d="100"/>
        </p:scale>
        <p:origin x="-2004" y="-7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366294" cy="493791"/>
          </a:xfrm>
          <a:prstGeom prst="rect">
            <a:avLst/>
          </a:prstGeom>
        </p:spPr>
        <p:txBody>
          <a:bodyPr vert="horz" lIns="91440" tIns="45720" rIns="91440" bIns="45720" rtlCol="0"/>
          <a:lstStyle>
            <a:lvl1pPr algn="l">
              <a:defRPr sz="1200"/>
            </a:lvl1pPr>
          </a:lstStyle>
          <a:p>
            <a:r>
              <a:rPr kumimoji="1" lang="en-US" altLang="ja-JP" dirty="0" smtClean="0">
                <a:latin typeface="メイリオ" panose="020B0604030504040204" pitchFamily="50" charset="-128"/>
              </a:rPr>
              <a:t>ET</a:t>
            </a:r>
            <a:r>
              <a:rPr kumimoji="1" lang="ja-JP" altLang="en-US" dirty="0" smtClean="0">
                <a:latin typeface="メイリオ" panose="020B0604030504040204" pitchFamily="50" charset="-128"/>
              </a:rPr>
              <a:t>ロボコン公式トレーニング モデリング入門</a:t>
            </a:r>
            <a:endParaRPr kumimoji="1" lang="ja-JP" altLang="en-US" dirty="0">
              <a:latin typeface="メイリオ" panose="020B0604030504040204" pitchFamily="50" charset="-128"/>
            </a:endParaRPr>
          </a:p>
        </p:txBody>
      </p:sp>
      <p:sp>
        <p:nvSpPr>
          <p:cNvPr id="4" name="フッター プレースホルダー 3"/>
          <p:cNvSpPr>
            <a:spLocks noGrp="1"/>
          </p:cNvSpPr>
          <p:nvPr>
            <p:ph type="ftr" sz="quarter" idx="2"/>
          </p:nvPr>
        </p:nvSpPr>
        <p:spPr>
          <a:xfrm>
            <a:off x="0" y="9372522"/>
            <a:ext cx="4068765" cy="493791"/>
          </a:xfrm>
          <a:prstGeom prst="rect">
            <a:avLst/>
          </a:prstGeom>
        </p:spPr>
        <p:txBody>
          <a:bodyPr vert="horz" lIns="91440" tIns="45720" rIns="91440" bIns="45720" rtlCol="0" anchor="b"/>
          <a:lstStyle>
            <a:lvl1pPr algn="l">
              <a:defRPr sz="1200"/>
            </a:lvl1pPr>
          </a:lstStyle>
          <a:p>
            <a:r>
              <a:rPr kumimoji="1" lang="en-US" altLang="ja-JP" dirty="0" smtClean="0">
                <a:latin typeface="メイリオ" panose="020B0604030504040204" pitchFamily="50" charset="-128"/>
              </a:rPr>
              <a:t>ET</a:t>
            </a:r>
            <a:r>
              <a:rPr kumimoji="1" lang="ja-JP" altLang="en-US" dirty="0" smtClean="0">
                <a:latin typeface="メイリオ" panose="020B0604030504040204" pitchFamily="50" charset="-128"/>
              </a:rPr>
              <a:t>ロボコン技術教育資料／</a:t>
            </a:r>
            <a:r>
              <a:rPr kumimoji="1" lang="en-US" altLang="ja-JP" dirty="0" smtClean="0">
                <a:latin typeface="メイリオ" panose="020B0604030504040204" pitchFamily="50" charset="-128"/>
              </a:rPr>
              <a:t>ET</a:t>
            </a:r>
            <a:r>
              <a:rPr kumimoji="1" lang="ja-JP" altLang="en-US" dirty="0" smtClean="0">
                <a:latin typeface="メイリオ" panose="020B0604030504040204" pitchFamily="50" charset="-128"/>
              </a:rPr>
              <a:t>ロボコン実行委員会</a:t>
            </a:r>
            <a:endParaRPr kumimoji="1" lang="ja-JP" altLang="en-US" dirty="0">
              <a:latin typeface="メイリオ" panose="020B0604030504040204" pitchFamily="50" charset="-128"/>
            </a:endParaRPr>
          </a:p>
        </p:txBody>
      </p:sp>
      <p:sp>
        <p:nvSpPr>
          <p:cNvPr id="5" name="スライド番号プレースホルダー 4"/>
          <p:cNvSpPr>
            <a:spLocks noGrp="1"/>
          </p:cNvSpPr>
          <p:nvPr>
            <p:ph type="sldNum" sz="quarter" idx="3"/>
          </p:nvPr>
        </p:nvSpPr>
        <p:spPr>
          <a:xfrm>
            <a:off x="3813864" y="9372522"/>
            <a:ext cx="2918724" cy="493791"/>
          </a:xfrm>
          <a:prstGeom prst="rect">
            <a:avLst/>
          </a:prstGeom>
        </p:spPr>
        <p:txBody>
          <a:bodyPr vert="horz" lIns="91440" tIns="45720" rIns="91440" bIns="45720" rtlCol="0" anchor="b"/>
          <a:lstStyle>
            <a:lvl1pPr algn="r">
              <a:defRPr sz="1200"/>
            </a:lvl1pPr>
          </a:lstStyle>
          <a:p>
            <a:fld id="{CEF8B8D9-364E-4C30-96A4-CCFE18722E22}" type="slidenum">
              <a:rPr kumimoji="1" lang="ja-JP" altLang="en-US" smtClean="0"/>
              <a:t>‹#›</a:t>
            </a:fld>
            <a:endParaRPr kumimoji="1" lang="ja-JP" altLang="en-US"/>
          </a:p>
        </p:txBody>
      </p:sp>
    </p:spTree>
    <p:extLst>
      <p:ext uri="{BB962C8B-B14F-4D97-AF65-F5344CB8AC3E}">
        <p14:creationId xmlns:p14="http://schemas.microsoft.com/office/powerpoint/2010/main" val="7215246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2"/>
            <a:ext cx="4043013" cy="492204"/>
          </a:xfrm>
          <a:prstGeom prst="rect">
            <a:avLst/>
          </a:prstGeom>
          <a:noFill/>
          <a:ln>
            <a:noFill/>
          </a:ln>
          <a:extLst/>
        </p:spPr>
        <p:txBody>
          <a:bodyPr vert="horz" wrap="square" lIns="91433" tIns="45716" rIns="91433" bIns="45716" numCol="1" anchor="t"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defRPr>
            </a:lvl1pPr>
          </a:lstStyle>
          <a:p>
            <a:pPr>
              <a:defRPr/>
            </a:pPr>
            <a:r>
              <a:rPr lang="en-US" altLang="ja-JP" dirty="0" smtClean="0"/>
              <a:t>ET</a:t>
            </a:r>
            <a:r>
              <a:rPr lang="ja-JP" altLang="en-US" dirty="0" smtClean="0"/>
              <a:t>ロボコン公式トレーニング モデリング入門</a:t>
            </a:r>
            <a:endParaRPr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635" tIns="45817" rIns="91635" bIns="45817" rtlCol="0" anchor="ctr"/>
          <a:lstStyle/>
          <a:p>
            <a:pPr lvl="0"/>
            <a:endParaRPr lang="ja-JP" altLang="en-US" noProof="0"/>
          </a:p>
        </p:txBody>
      </p:sp>
      <p:sp>
        <p:nvSpPr>
          <p:cNvPr id="5" name="ノート プレースホルダ 4"/>
          <p:cNvSpPr>
            <a:spLocks noGrp="1"/>
          </p:cNvSpPr>
          <p:nvPr>
            <p:ph type="body" sz="quarter" idx="3"/>
          </p:nvPr>
        </p:nvSpPr>
        <p:spPr bwMode="auto">
          <a:xfrm>
            <a:off x="672942" y="4687054"/>
            <a:ext cx="5388292" cy="4440951"/>
          </a:xfrm>
          <a:prstGeom prst="rect">
            <a:avLst/>
          </a:prstGeom>
          <a:noFill/>
          <a:ln>
            <a:noFill/>
          </a:ln>
          <a:extLst/>
        </p:spPr>
        <p:txBody>
          <a:bodyPr vert="horz" wrap="square" lIns="91433" tIns="45716" rIns="91433" bIns="45716"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6" name="フッター プレースホルダ 5"/>
          <p:cNvSpPr>
            <a:spLocks noGrp="1"/>
          </p:cNvSpPr>
          <p:nvPr>
            <p:ph type="ftr" sz="quarter" idx="4"/>
          </p:nvPr>
        </p:nvSpPr>
        <p:spPr bwMode="auto">
          <a:xfrm>
            <a:off x="0" y="9374109"/>
            <a:ext cx="4043013" cy="492204"/>
          </a:xfrm>
          <a:prstGeom prst="rect">
            <a:avLst/>
          </a:prstGeom>
          <a:noFill/>
          <a:ln>
            <a:noFill/>
          </a:ln>
          <a:extLst/>
        </p:spPr>
        <p:txBody>
          <a:bodyPr vert="horz" wrap="square" lIns="91433" tIns="45716" rIns="91433" bIns="45716" numCol="1" anchor="b"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defRPr>
            </a:lvl1pPr>
          </a:lstStyle>
          <a:p>
            <a:pPr>
              <a:defRPr/>
            </a:pPr>
            <a:r>
              <a:rPr lang="en-US" altLang="ja-JP" smtClean="0"/>
              <a:t>ET</a:t>
            </a:r>
            <a:r>
              <a:rPr lang="ja-JP" altLang="en-US" smtClean="0"/>
              <a:t>ロボコン技術教育資料／</a:t>
            </a:r>
            <a:r>
              <a:rPr lang="en-US" altLang="ja-JP" smtClean="0"/>
              <a:t>ET</a:t>
            </a:r>
            <a:r>
              <a:rPr lang="ja-JP" altLang="en-US" smtClean="0"/>
              <a:t>ロボコン実行委員会</a:t>
            </a:r>
            <a:endParaRPr lang="ja-JP" altLang="en-US"/>
          </a:p>
        </p:txBody>
      </p:sp>
      <p:sp>
        <p:nvSpPr>
          <p:cNvPr id="7" name="スライド番号プレースホルダ 6"/>
          <p:cNvSpPr>
            <a:spLocks noGrp="1"/>
          </p:cNvSpPr>
          <p:nvPr>
            <p:ph type="sldNum" sz="quarter" idx="5"/>
          </p:nvPr>
        </p:nvSpPr>
        <p:spPr bwMode="auto">
          <a:xfrm>
            <a:off x="3813864" y="9374109"/>
            <a:ext cx="2918724" cy="492204"/>
          </a:xfrm>
          <a:prstGeom prst="rect">
            <a:avLst/>
          </a:prstGeom>
          <a:noFill/>
          <a:ln>
            <a:noFill/>
          </a:ln>
          <a:extLst/>
        </p:spPr>
        <p:txBody>
          <a:bodyPr vert="horz" wrap="square" lIns="91433" tIns="45716" rIns="91433" bIns="45716" numCol="1" anchor="b" anchorCtr="0" compatLnSpc="1">
            <a:prstTxWarp prst="textNoShape">
              <a:avLst/>
            </a:prstTxWarp>
          </a:bodyPr>
          <a:lstStyle>
            <a:lvl1pPr algn="r" defTabSz="876118">
              <a:defRPr sz="1200">
                <a:latin typeface="メイリオ" panose="020B0604030504040204" pitchFamily="50" charset="-128"/>
                <a:ea typeface="メイリオ" panose="020B0604030504040204" pitchFamily="50" charset="-128"/>
              </a:defRPr>
            </a:lvl1pPr>
          </a:lstStyle>
          <a:p>
            <a:pPr>
              <a:defRPr/>
            </a:pPr>
            <a:fld id="{3381B632-3FEF-4D55-854F-F2EE3AD59433}" type="slidenum">
              <a:rPr lang="ja-JP" altLang="en-US" smtClean="0"/>
              <a:pPr>
                <a:defRPr/>
              </a:pPr>
              <a:t>‹#›</a:t>
            </a:fld>
            <a:endParaRPr lang="en-US" altLang="ja-JP"/>
          </a:p>
        </p:txBody>
      </p:sp>
    </p:spTree>
    <p:extLst>
      <p:ext uri="{BB962C8B-B14F-4D97-AF65-F5344CB8AC3E}">
        <p14:creationId xmlns:p14="http://schemas.microsoft.com/office/powerpoint/2010/main" val="2172557814"/>
      </p:ext>
    </p:extLst>
  </p:cSld>
  <p:clrMap bg1="lt1" tx1="dk1" bg2="lt2" tx2="dk2" accent1="accent1" accent2="accent2" accent3="accent3" accent4="accent4" accent5="accent5" accent6="accent6" hlink="hlink" folHlink="folHlink"/>
  <p:hf dt="0"/>
  <p:notesStyle>
    <a:lvl1pPr marL="171450" indent="-171450" algn="l" rtl="0" eaLnBrk="0" fontAlgn="base" hangingPunct="0">
      <a:spcBef>
        <a:spcPct val="30000"/>
      </a:spcBef>
      <a:spcAft>
        <a:spcPct val="0"/>
      </a:spcAft>
      <a:buFont typeface="Arial" panose="020B0604020202020204" pitchFamily="34" charset="0"/>
      <a:buChar char="•"/>
      <a:defRPr kumimoji="1" sz="1200" kern="1200">
        <a:solidFill>
          <a:schemeClr val="tx1"/>
        </a:solidFill>
        <a:latin typeface="+mn-lt"/>
        <a:ea typeface="+mn-ea"/>
        <a:cs typeface="+mn-cs"/>
      </a:defRPr>
    </a:lvl1pPr>
    <a:lvl2pPr marL="357188" indent="-171450" algn="l" rtl="0" eaLnBrk="0" fontAlgn="base" hangingPunct="0">
      <a:spcBef>
        <a:spcPct val="30000"/>
      </a:spcBef>
      <a:spcAft>
        <a:spcPct val="0"/>
      </a:spcAft>
      <a:buFont typeface="Arial" panose="020B0604020202020204" pitchFamily="34" charset="0"/>
      <a:buChar char="•"/>
      <a:defRPr kumimoji="1" sz="1200" kern="1200">
        <a:solidFill>
          <a:schemeClr val="tx1"/>
        </a:solidFill>
        <a:latin typeface="+mn-lt"/>
        <a:ea typeface="+mn-ea"/>
        <a:cs typeface="+mn-cs"/>
      </a:defRPr>
    </a:lvl2pPr>
    <a:lvl3pPr marL="546100" indent="-171450" algn="l" rtl="0" eaLnBrk="0" fontAlgn="base" hangingPunct="0">
      <a:spcBef>
        <a:spcPct val="30000"/>
      </a:spcBef>
      <a:spcAft>
        <a:spcPct val="0"/>
      </a:spcAft>
      <a:buFont typeface="Arial" panose="020B0604020202020204" pitchFamily="34" charset="0"/>
      <a:buChar char="•"/>
      <a:defRPr kumimoji="1" sz="1200" kern="1200">
        <a:solidFill>
          <a:schemeClr val="tx1"/>
        </a:solidFill>
        <a:latin typeface="+mn-lt"/>
        <a:ea typeface="+mn-ea"/>
        <a:cs typeface="+mn-cs"/>
      </a:defRPr>
    </a:lvl3pPr>
    <a:lvl4pPr marL="719138" indent="-171450" algn="l" rtl="0" eaLnBrk="0" fontAlgn="base" hangingPunct="0">
      <a:spcBef>
        <a:spcPct val="30000"/>
      </a:spcBef>
      <a:spcAft>
        <a:spcPct val="0"/>
      </a:spcAft>
      <a:buFont typeface="Arial" panose="020B0604020202020204" pitchFamily="34" charset="0"/>
      <a:buChar char="•"/>
      <a:defRPr kumimoji="1" sz="1200" kern="1200">
        <a:solidFill>
          <a:schemeClr val="tx1"/>
        </a:solidFill>
        <a:latin typeface="+mn-lt"/>
        <a:ea typeface="+mn-ea"/>
        <a:cs typeface="+mn-cs"/>
      </a:defRPr>
    </a:lvl4pPr>
    <a:lvl5pPr marL="904875" indent="-171450" algn="l" rtl="0" eaLnBrk="0" fontAlgn="base" hangingPunct="0">
      <a:spcBef>
        <a:spcPct val="30000"/>
      </a:spcBef>
      <a:spcAft>
        <a:spcPct val="0"/>
      </a:spcAft>
      <a:buFont typeface="Arial" panose="020B0604020202020204" pitchFamily="34" charset="0"/>
      <a:buChar char="•"/>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番号あり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514350" marR="0" indent="-51435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lphaL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roman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marL="360000" marR="0" lvl="0"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マスター テキストの書式設定</a:t>
            </a:r>
          </a:p>
          <a:p>
            <a:pPr marL="360000" marR="0" lvl="1"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2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2"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3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3"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4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4"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5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endParaRPr kumimoji="1" lang="ja-JP" altLang="en-US" sz="1400" b="0" i="0" u="none" strike="noStrike" kern="0" cap="none" spc="0" normalizeH="0" baseline="0" noProof="0" dirty="0" smtClean="0">
              <a:ln>
                <a:noFill/>
              </a:ln>
              <a:solidFill>
                <a:srgbClr val="604878">
                  <a:lumMod val="50000"/>
                </a:srgbClr>
              </a:solidFill>
              <a:effectLst/>
              <a:uLnTx/>
              <a:uFillTx/>
              <a:latin typeface="Consolas"/>
              <a:ea typeface="+mn-ea"/>
            </a:endParaRPr>
          </a:p>
        </p:txBody>
      </p:sp>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921744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9" name="Picture 2" descr="Z:\kuboaki\Projects\etrobo-new-教材\モデリング教育資料-2015\テキスト\ETロボコン2015ロゴ\ETロボコン2015ロゴ.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0767"/>
          <a:stretch/>
        </p:blipFill>
        <p:spPr bwMode="auto">
          <a:xfrm>
            <a:off x="6277204" y="6462703"/>
            <a:ext cx="2286000" cy="3905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777875" y="768657"/>
            <a:ext cx="7716838" cy="1470025"/>
          </a:xfrm>
        </p:spPr>
        <p:txBody>
          <a:bodyPr anchor="b" anchorCtr="0"/>
          <a:lstStyle>
            <a:lvl1pPr algn="r">
              <a:defRPr sz="4000" baseline="0" smtClean="0">
                <a:solidFill>
                  <a:schemeClr val="accent6">
                    <a:lumMod val="50000"/>
                  </a:schemeClr>
                </a:solidFill>
                <a:latin typeface="+mj-lt"/>
              </a:defRPr>
            </a:lvl1pPr>
          </a:lstStyle>
          <a:p>
            <a:pPr lvl="0"/>
            <a:r>
              <a:rPr lang="ja-JP" altLang="en-US" noProof="0" smtClean="0"/>
              <a:t>マスター タイトルの書式設定</a:t>
            </a:r>
            <a:endParaRPr lang="ja-JP" altLang="en-US" noProof="0" dirty="0" smtClean="0"/>
          </a:p>
        </p:txBody>
      </p:sp>
      <p:sp>
        <p:nvSpPr>
          <p:cNvPr id="14339" name="Rectangle 3"/>
          <p:cNvSpPr>
            <a:spLocks noGrp="1" noChangeArrowheads="1"/>
          </p:cNvSpPr>
          <p:nvPr>
            <p:ph type="subTitle" idx="1"/>
          </p:nvPr>
        </p:nvSpPr>
        <p:spPr>
          <a:xfrm>
            <a:off x="777874" y="2552700"/>
            <a:ext cx="7705725" cy="1752600"/>
          </a:xfrm>
        </p:spPr>
        <p:txBody>
          <a:bodyPr anchor="t" anchorCtr="0"/>
          <a:lstStyle>
            <a:lvl1pPr marL="0" indent="0" algn="r">
              <a:buFont typeface="Wingdings" pitchFamily="2" charset="2"/>
              <a:buNone/>
              <a:defRPr sz="3200" kern="1200" spc="-100" baseline="0" smtClean="0">
                <a:solidFill>
                  <a:schemeClr val="tx1">
                    <a:lumMod val="65000"/>
                    <a:lumOff val="35000"/>
                  </a:schemeClr>
                </a:solidFill>
                <a:latin typeface="+mn-lt"/>
              </a:defRPr>
            </a:lvl1pPr>
          </a:lstStyle>
          <a:p>
            <a:pPr lvl="0"/>
            <a:r>
              <a:rPr lang="ja-JP" altLang="en-US" noProof="0" smtClean="0"/>
              <a:t>マスター サブタイトルの書式設定</a:t>
            </a:r>
            <a:endParaRPr lang="ja-JP" altLang="en-US" noProof="0" dirty="0" smtClean="0"/>
          </a:p>
        </p:txBody>
      </p:sp>
      <p:pic>
        <p:nvPicPr>
          <p:cNvPr id="25293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7875" y="2292862"/>
            <a:ext cx="7705725"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12"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26990457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見出しスライド">
    <p:spTree>
      <p:nvGrpSpPr>
        <p:cNvPr id="1" name=""/>
        <p:cNvGrpSpPr/>
        <p:nvPr/>
      </p:nvGrpSpPr>
      <p:grpSpPr>
        <a:xfrm>
          <a:off x="0" y="0"/>
          <a:ext cx="0" cy="0"/>
          <a:chOff x="0" y="0"/>
          <a:chExt cx="0" cy="0"/>
        </a:xfrm>
      </p:grpSpPr>
      <p:pic>
        <p:nvPicPr>
          <p:cNvPr id="9" name="Picture 2" descr="Z:\kuboaki\Projects\etrobo-new-教材\モデリング教育資料-2015\テキスト\ETロボコン2015ロゴ\ETロボコン2015ロゴ.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0767"/>
          <a:stretch/>
        </p:blipFill>
        <p:spPr bwMode="auto">
          <a:xfrm>
            <a:off x="6277204" y="6462703"/>
            <a:ext cx="2286000" cy="3905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sp>
        <p:nvSpPr>
          <p:cNvPr id="10"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12"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
        <p:nvSpPr>
          <p:cNvPr id="11" name="タイトル 1"/>
          <p:cNvSpPr>
            <a:spLocks noGrp="1"/>
          </p:cNvSpPr>
          <p:nvPr>
            <p:ph type="title"/>
          </p:nvPr>
        </p:nvSpPr>
        <p:spPr>
          <a:xfrm>
            <a:off x="790575" y="3194065"/>
            <a:ext cx="7704138" cy="1362075"/>
          </a:xfrm>
        </p:spPr>
        <p:txBody>
          <a:bodyPr anchor="t"/>
          <a:lstStyle>
            <a:lvl1pPr marL="534988" indent="-534988" algn="l">
              <a:buFont typeface="+mj-lt"/>
              <a:buNone/>
              <a:defRPr sz="3600" b="0" cap="all" baseline="0">
                <a:solidFill>
                  <a:schemeClr val="accent6">
                    <a:lumMod val="50000"/>
                  </a:schemeClr>
                </a:solidFill>
              </a:defRPr>
            </a:lvl1pPr>
          </a:lstStyle>
          <a:p>
            <a:r>
              <a:rPr lang="ja-JP" altLang="en-US" dirty="0" smtClean="0"/>
              <a:t>マスタ タイトルの書式設定</a:t>
            </a:r>
            <a:endParaRPr lang="ja-JP" altLang="en-US" dirty="0"/>
          </a:p>
        </p:txBody>
      </p:sp>
      <p:sp>
        <p:nvSpPr>
          <p:cNvPr id="13" name="テキスト プレースホルダ 2"/>
          <p:cNvSpPr>
            <a:spLocks noGrp="1"/>
          </p:cNvSpPr>
          <p:nvPr>
            <p:ph type="body" idx="1"/>
          </p:nvPr>
        </p:nvSpPr>
        <p:spPr>
          <a:xfrm>
            <a:off x="2774023" y="955498"/>
            <a:ext cx="5720690" cy="1814574"/>
          </a:xfrm>
        </p:spPr>
        <p:txBody>
          <a:bodyPr anchor="b">
            <a:noAutofit/>
          </a:bodyPr>
          <a:lstStyle>
            <a:lvl1pPr marL="342900" indent="-342900">
              <a:spcBef>
                <a:spcPts val="300"/>
              </a:spcBef>
              <a:spcAft>
                <a:spcPts val="300"/>
              </a:spcAft>
              <a:buFont typeface="Arial" panose="020B0604020202020204" pitchFamily="34" charset="0"/>
              <a:buChar char="•"/>
              <a:defRPr sz="2000" baseline="0">
                <a:solidFill>
                  <a:schemeClr val="tx1">
                    <a:lumMod val="65000"/>
                    <a:lumOff val="35000"/>
                  </a:schemeClr>
                </a:solidFill>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 テキストの書式設定</a:t>
            </a:r>
          </a:p>
        </p:txBody>
      </p:sp>
      <p:sp>
        <p:nvSpPr>
          <p:cNvPr id="14" name="角丸四角形 13"/>
          <p:cNvSpPr/>
          <p:nvPr userDrawn="1"/>
        </p:nvSpPr>
        <p:spPr>
          <a:xfrm>
            <a:off x="790575" y="2965809"/>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5" name="Picture 3" descr="C:\Documents and Settings\hiroyuki.watanabe\My Documents\UMLロボコン\2010\ロゴ\100528ETRC2010新ロゴ1.0\ETRC2010-logo\ETrobot_logo-4C-S.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227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4" name="角丸四角形 3"/>
          <p:cNvSpPr/>
          <p:nvPr userDrawn="1"/>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206375" y="1060450"/>
            <a:ext cx="8794750" cy="5378450"/>
          </a:xfrm>
        </p:spPr>
        <p:txBody>
          <a:bodyPr/>
          <a:lstStyle>
            <a:lvl1pPr>
              <a:defRPr sz="24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15"/>
          <p:cNvSpPr>
            <a:spLocks noGrp="1" noChangeArrowheads="1"/>
          </p:cNvSpPr>
          <p:nvPr>
            <p:ph type="sldNum" sz="quarter" idx="10"/>
          </p:nvPr>
        </p:nvSpPr>
        <p:spPr/>
        <p:txBody>
          <a:bodyPr/>
          <a:lstStyle>
            <a:lvl1pPr algn="r">
              <a:defRPr sz="1400">
                <a:solidFill>
                  <a:srgbClr val="7F7F7F"/>
                </a:solidFill>
                <a:latin typeface="ＭＳ Ｐゴシック" charset="-128"/>
              </a:defRPr>
            </a:lvl1pPr>
          </a:lstStyle>
          <a:p>
            <a:pPr>
              <a:defRPr/>
            </a:pPr>
            <a:fld id="{D1BADEC3-E88D-4885-853A-D88C9F43394D}" type="slidenum">
              <a:rPr lang="ja-JP" altLang="en-US"/>
              <a:pPr>
                <a:defRPr/>
              </a:pPr>
              <a:t>‹#›</a:t>
            </a:fld>
            <a:endParaRPr lang="en-US" altLang="ja-JP"/>
          </a:p>
        </p:txBody>
      </p:sp>
      <p:sp>
        <p:nvSpPr>
          <p:cNvPr id="6"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418029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番号ありコンテンツ2">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marL="360000" marR="0" lvl="0"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マスター テキストの書式設定</a:t>
            </a:r>
          </a:p>
          <a:p>
            <a:pPr marL="360000" marR="0" lvl="1"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2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2"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3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3"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4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4" indent="-360000" algn="l" defTabSz="914400" rtl="0" eaLnBrk="1" fontAlgn="base" latinLnBrk="0" hangingPunct="0">
              <a:lnSpc>
                <a:spcPct val="100000"/>
              </a:lnSpc>
              <a:spcBef>
                <a:spcPts val="600"/>
              </a:spcBef>
              <a:spcAft>
                <a:spcPts val="600"/>
              </a:spcAft>
              <a:buClr>
                <a:srgbClr val="9F2936"/>
              </a:buClr>
              <a:buSzPct val="80000"/>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5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endParaRPr kumimoji="1" lang="ja-JP" altLang="en-US" sz="1400" b="0" i="0" u="none" strike="noStrike" kern="0" cap="none" spc="0" normalizeH="0" baseline="0" noProof="0" dirty="0" smtClean="0">
              <a:ln>
                <a:noFill/>
              </a:ln>
              <a:solidFill>
                <a:srgbClr val="604878">
                  <a:lumMod val="50000"/>
                </a:srgbClr>
              </a:solidFill>
              <a:effectLst/>
              <a:uLnTx/>
              <a:uFillTx/>
              <a:latin typeface="Consolas"/>
              <a:ea typeface="+mn-ea"/>
            </a:endParaRPr>
          </a:p>
        </p:txBody>
      </p:sp>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4075947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_番号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marL="360000" marR="0" lvl="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マスター テキストの書式設定</a:t>
            </a:r>
          </a:p>
          <a:p>
            <a:pPr marL="360000" marR="0" lvl="1"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第 </a:t>
            </a:r>
            <a:r>
              <a:rPr kumimoji="1" lang="en-US" altLang="ja-JP" sz="2800" b="0" i="0" u="none" strike="noStrike" kern="0" cap="none" spc="-100" normalizeH="0" baseline="0" noProof="0" smtClean="0">
                <a:ln>
                  <a:noFill/>
                </a:ln>
                <a:solidFill>
                  <a:srgbClr val="1B587C">
                    <a:lumMod val="50000"/>
                  </a:srgbClr>
                </a:solidFill>
                <a:effectLst/>
                <a:uLnTx/>
                <a:uFillTx/>
                <a:latin typeface="Consolas"/>
                <a:ea typeface="+mn-ea"/>
              </a:rPr>
              <a:t>2 </a:t>
            </a: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レベル</a:t>
            </a:r>
          </a:p>
          <a:p>
            <a:pPr marL="360000" marR="0" lvl="2"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第 </a:t>
            </a:r>
            <a:r>
              <a:rPr kumimoji="1" lang="en-US" altLang="ja-JP" sz="2800" b="0" i="0" u="none" strike="noStrike" kern="0" cap="none" spc="-100" normalizeH="0" baseline="0" noProof="0" smtClean="0">
                <a:ln>
                  <a:noFill/>
                </a:ln>
                <a:solidFill>
                  <a:srgbClr val="1B587C">
                    <a:lumMod val="50000"/>
                  </a:srgbClr>
                </a:solidFill>
                <a:effectLst/>
                <a:uLnTx/>
                <a:uFillTx/>
                <a:latin typeface="Consolas"/>
                <a:ea typeface="+mn-ea"/>
              </a:rPr>
              <a:t>3 </a:t>
            </a: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レベル</a:t>
            </a:r>
          </a:p>
          <a:p>
            <a:pPr marL="360000" marR="0" lvl="3"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第 </a:t>
            </a:r>
            <a:r>
              <a:rPr kumimoji="1" lang="en-US" altLang="ja-JP" sz="2800" b="0" i="0" u="none" strike="noStrike" kern="0" cap="none" spc="-100" normalizeH="0" baseline="0" noProof="0" smtClean="0">
                <a:ln>
                  <a:noFill/>
                </a:ln>
                <a:solidFill>
                  <a:srgbClr val="1B587C">
                    <a:lumMod val="50000"/>
                  </a:srgbClr>
                </a:solidFill>
                <a:effectLst/>
                <a:uLnTx/>
                <a:uFillTx/>
                <a:latin typeface="Consolas"/>
                <a:ea typeface="+mn-ea"/>
              </a:rPr>
              <a:t>4 </a:t>
            </a: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レベル</a:t>
            </a:r>
          </a:p>
          <a:p>
            <a:pPr marL="360000" marR="0" lvl="4"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第 </a:t>
            </a:r>
            <a:r>
              <a:rPr kumimoji="1" lang="en-US" altLang="ja-JP" sz="2800" b="0" i="0" u="none" strike="noStrike" kern="0" cap="none" spc="-100" normalizeH="0" baseline="0" noProof="0" smtClean="0">
                <a:ln>
                  <a:noFill/>
                </a:ln>
                <a:solidFill>
                  <a:srgbClr val="1B587C">
                    <a:lumMod val="50000"/>
                  </a:srgbClr>
                </a:solidFill>
                <a:effectLst/>
                <a:uLnTx/>
                <a:uFillTx/>
                <a:latin typeface="Consolas"/>
                <a:ea typeface="+mn-ea"/>
              </a:rPr>
              <a:t>5 </a:t>
            </a:r>
            <a:r>
              <a:rPr kumimoji="1" lang="ja-JP" altLang="en-US" sz="2800" b="0" i="0" u="none" strike="noStrike" kern="0" cap="none" spc="-100" normalizeH="0" baseline="0" noProof="0" smtClean="0">
                <a:ln>
                  <a:noFill/>
                </a:ln>
                <a:solidFill>
                  <a:srgbClr val="1B587C">
                    <a:lumMod val="50000"/>
                  </a:srgbClr>
                </a:solidFill>
                <a:effectLst/>
                <a:uLnTx/>
                <a:uFillTx/>
                <a:latin typeface="Consolas"/>
                <a:ea typeface="+mn-ea"/>
              </a:rPr>
              <a:t>レベル</a:t>
            </a:r>
            <a:endParaRPr kumimoji="1" lang="ja-JP" altLang="en-US" sz="1400" b="0" i="0" u="none" strike="noStrike" kern="0" cap="none" spc="0" normalizeH="0" baseline="0" noProof="0" dirty="0" smtClean="0">
              <a:ln>
                <a:noFill/>
              </a:ln>
              <a:solidFill>
                <a:srgbClr val="604878">
                  <a:lumMod val="50000"/>
                </a:srgbClr>
              </a:solidFill>
              <a:effectLst/>
              <a:uLnTx/>
              <a:uFillTx/>
              <a:latin typeface="Consolas"/>
              <a:ea typeface="+mn-ea"/>
            </a:endParaRPr>
          </a:p>
        </p:txBody>
      </p:sp>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1331211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番号なしコンテンツ3">
    <p:spTree>
      <p:nvGrpSpPr>
        <p:cNvPr id="1" name=""/>
        <p:cNvGrpSpPr/>
        <p:nvPr/>
      </p:nvGrpSpPr>
      <p:grpSpPr>
        <a:xfrm>
          <a:off x="0" y="0"/>
          <a:ext cx="0" cy="0"/>
          <a:chOff x="0" y="0"/>
          <a:chExt cx="0" cy="0"/>
        </a:xfrm>
      </p:grpSpPr>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400"/>
            </a:lvl1pPr>
            <a:lvl2pPr>
              <a:spcBef>
                <a:spcPts val="300"/>
              </a:spcBef>
              <a:spcAft>
                <a:spcPts val="300"/>
              </a:spcAft>
              <a:defRPr sz="1800"/>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9"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6314976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番号なしコンテンツ4">
    <p:spTree>
      <p:nvGrpSpPr>
        <p:cNvPr id="1" name=""/>
        <p:cNvGrpSpPr/>
        <p:nvPr/>
      </p:nvGrpSpPr>
      <p:grpSpPr>
        <a:xfrm>
          <a:off x="0" y="0"/>
          <a:ext cx="0" cy="0"/>
          <a:chOff x="0" y="0"/>
          <a:chExt cx="0" cy="0"/>
        </a:xfrm>
      </p:grpSpPr>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コンテンツ プレースホルダー 6"/>
          <p:cNvSpPr>
            <a:spLocks noGrp="1"/>
          </p:cNvSpPr>
          <p:nvPr>
            <p:ph sz="quarter" idx="10"/>
          </p:nvPr>
        </p:nvSpPr>
        <p:spPr>
          <a:xfrm>
            <a:off x="205200" y="1062000"/>
            <a:ext cx="8683200" cy="5378400"/>
          </a:xfrm>
        </p:spPr>
        <p:txBody>
          <a:bodyPr>
            <a:normAutofit/>
          </a:bodyPr>
          <a:lstStyle>
            <a:lvl1pPr>
              <a:spcBef>
                <a:spcPts val="400"/>
              </a:spcBef>
              <a:spcAft>
                <a:spcPts val="400"/>
              </a:spcAft>
              <a:defRPr sz="2000"/>
            </a:lvl1pPr>
            <a:lvl2pPr>
              <a:spcBef>
                <a:spcPts val="300"/>
              </a:spcBef>
              <a:spcAft>
                <a:spcPts val="300"/>
              </a:spcAft>
              <a:defRPr sz="1600"/>
            </a:lvl2pPr>
            <a:lvl3pPr>
              <a:defRPr sz="1400"/>
            </a:lvl3pPr>
            <a:lvl4pPr>
              <a:defRPr sz="1200"/>
            </a:lvl4pPr>
            <a:lvl5pPr>
              <a:defRPr sz="12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9"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3871317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番号なしコンテンツ2">
    <p:spTree>
      <p:nvGrpSpPr>
        <p:cNvPr id="1" name=""/>
        <p:cNvGrpSpPr/>
        <p:nvPr/>
      </p:nvGrpSpPr>
      <p:grpSpPr>
        <a:xfrm>
          <a:off x="0" y="0"/>
          <a:ext cx="0" cy="0"/>
          <a:chOff x="0" y="0"/>
          <a:chExt cx="0" cy="0"/>
        </a:xfrm>
      </p:grpSpPr>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コンテンツ プレースホルダー 6"/>
          <p:cNvSpPr>
            <a:spLocks noGrp="1"/>
          </p:cNvSpPr>
          <p:nvPr>
            <p:ph sz="quarter" idx="10"/>
          </p:nvPr>
        </p:nvSpPr>
        <p:spPr>
          <a:xfrm>
            <a:off x="204536" y="1062000"/>
            <a:ext cx="4536000" cy="5378400"/>
          </a:xfrm>
        </p:spPr>
        <p:txBody>
          <a:bodyPr/>
          <a:lstStyle>
            <a:lvl1pPr>
              <a:spcBef>
                <a:spcPts val="400"/>
              </a:spcBef>
              <a:spcAft>
                <a:spcPts val="400"/>
              </a:spcAft>
              <a:defRPr sz="2400"/>
            </a:lvl1pPr>
            <a:lvl2pPr>
              <a:spcBef>
                <a:spcPts val="300"/>
              </a:spcBef>
              <a:spcAft>
                <a:spcPts val="300"/>
              </a:spcAft>
              <a:defRPr sz="1800"/>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9"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3455876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番号ありと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sz="1800" baseline="0">
                <a:solidFill>
                  <a:schemeClr val="accent3">
                    <a:lumMod val="50000"/>
                  </a:schemeClr>
                </a:solidFill>
                <a:latin typeface="+mn-lt"/>
              </a:defRPr>
            </a:lvl3pPr>
            <a:lvl4pPr marL="990900" marR="0" indent="-342900" algn="l" defTabSz="914400" rtl="0" eaLnBrk="1" fontAlgn="base" latinLnBrk="0" hangingPunct="0">
              <a:lnSpc>
                <a:spcPct val="100000"/>
              </a:lnSpc>
              <a:spcBef>
                <a:spcPts val="300"/>
              </a:spcBef>
              <a:spcAft>
                <a:spcPts val="600"/>
              </a:spcAft>
              <a:buClr>
                <a:srgbClr val="9F2936"/>
              </a:buClr>
              <a:buSzPct val="90000"/>
              <a:buFont typeface="+mj-lt"/>
              <a:buAutoNum type="alphaLcPeriod"/>
              <a:tabLst/>
              <a:defRPr sz="1800"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sz="1800" baseline="0">
                <a:solidFill>
                  <a:schemeClr val="accent5">
                    <a:lumMod val="75000"/>
                  </a:schemeClr>
                </a:solidFill>
                <a:latin typeface="+mn-lt"/>
              </a:defRPr>
            </a:lvl5pPr>
          </a:lstStyle>
          <a:p>
            <a:pPr marL="360000" marR="0" lvl="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マスター テキストの書式設定</a:t>
            </a:r>
          </a:p>
          <a:p>
            <a:pPr marL="360000" marR="0" lvl="1"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2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2"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3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3"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4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4"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5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endParaRPr kumimoji="1" lang="ja-JP" altLang="en-US" sz="1400" b="0" i="0" u="none" strike="noStrike" kern="0" cap="none" spc="0" normalizeH="0" baseline="0" noProof="0" dirty="0">
              <a:ln>
                <a:noFill/>
              </a:ln>
              <a:solidFill>
                <a:srgbClr val="604878">
                  <a:lumMod val="50000"/>
                </a:srgbClr>
              </a:solidFill>
              <a:effectLst/>
              <a:uLnTx/>
              <a:uFillTx/>
              <a:latin typeface="Consolas"/>
              <a:ea typeface="+mn-ea"/>
            </a:endParaRPr>
          </a:p>
        </p:txBody>
      </p:sp>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6507694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番号ありコンテンツ3">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indent="-360363">
              <a:buFont typeface="+mj-lt"/>
              <a:buAutoNum type="arabicPeriod"/>
              <a:defRPr baseline="0">
                <a:solidFill>
                  <a:srgbClr val="5C4522"/>
                </a:solidFill>
                <a:latin typeface="+mn-lt"/>
              </a:defRPr>
            </a:lvl2pPr>
            <a:lvl3pPr marL="720000" indent="-360000">
              <a:buSzPct val="90000"/>
              <a:buFont typeface="+mj-lt"/>
              <a:buAutoNum type="alphaLcPeriod"/>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marL="360000" marR="0" lvl="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マスター テキストの書式設定</a:t>
            </a:r>
          </a:p>
          <a:p>
            <a:pPr marL="360000" marR="0" lvl="1"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2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2"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3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3"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4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p>
          <a:p>
            <a:pPr marL="360000" marR="0" lvl="4"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a:pP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第 </a:t>
            </a:r>
            <a:r>
              <a:rPr kumimoji="1" lang="en-US" altLang="ja-JP" sz="2800" b="0" i="0" u="none" strike="noStrike" kern="0" cap="none" spc="-100" normalizeH="0" baseline="0" noProof="0" smtClean="0">
                <a:ln>
                  <a:noFill/>
                </a:ln>
                <a:solidFill>
                  <a:prstClr val="black">
                    <a:lumMod val="75000"/>
                    <a:lumOff val="25000"/>
                  </a:prstClr>
                </a:solidFill>
                <a:effectLst/>
                <a:uLnTx/>
                <a:uFillTx/>
                <a:latin typeface="Consolas"/>
                <a:ea typeface="+mn-ea"/>
              </a:rPr>
              <a:t>5 </a:t>
            </a:r>
            <a:r>
              <a:rPr kumimoji="1" lang="ja-JP" altLang="en-US" sz="2800" b="0" i="0" u="none" strike="noStrike" kern="0" cap="none" spc="-100" normalizeH="0" baseline="0" noProof="0" smtClean="0">
                <a:ln>
                  <a:noFill/>
                </a:ln>
                <a:solidFill>
                  <a:prstClr val="black">
                    <a:lumMod val="75000"/>
                    <a:lumOff val="25000"/>
                  </a:prstClr>
                </a:solidFill>
                <a:effectLst/>
                <a:uLnTx/>
                <a:uFillTx/>
                <a:latin typeface="Consolas"/>
                <a:ea typeface="+mn-ea"/>
              </a:rPr>
              <a:t>レベル</a:t>
            </a:r>
            <a:endParaRPr kumimoji="1" lang="ja-JP" altLang="en-US" sz="1400" b="0" i="0" u="none" strike="noStrike" kern="0" cap="none" spc="0" normalizeH="0" baseline="0" noProof="0" dirty="0" smtClean="0">
              <a:ln>
                <a:noFill/>
              </a:ln>
              <a:solidFill>
                <a:srgbClr val="604878">
                  <a:lumMod val="50000"/>
                </a:srgbClr>
              </a:solidFill>
              <a:effectLst/>
              <a:uLnTx/>
              <a:uFillTx/>
              <a:latin typeface="Consolas"/>
              <a:ea typeface="+mn-ea"/>
            </a:endParaRPr>
          </a:p>
        </p:txBody>
      </p:sp>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28954347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ja-JP" altLang="en-US" smtClean="0"/>
              <a:t>マスター タイトルの書式設定</a:t>
            </a:r>
            <a:endParaRPr lang="ja-JP" altLang="en-US" dirty="0" smtClean="0"/>
          </a:p>
        </p:txBody>
      </p:sp>
      <p:sp>
        <p:nvSpPr>
          <p:cNvPr id="8"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29136126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Z:\kuboaki\Projects\etrobo-new-教材\モデリング教育資料-2015\テキスト\ETロボコン2015ロゴ\ETロボコン2015ロゴ.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20767"/>
          <a:stretch/>
        </p:blipFill>
        <p:spPr bwMode="auto">
          <a:xfrm>
            <a:off x="6277204" y="6462703"/>
            <a:ext cx="2286000" cy="39051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en-US" altLang="ja-JP" dirty="0" smtClean="0"/>
              <a:t>1-1.	</a:t>
            </a:r>
            <a:r>
              <a:rPr lang="ja-JP" altLang="en-US" dirty="0" smtClean="0"/>
              <a:t>マスタ タイトルの書式設定</a:t>
            </a:r>
          </a:p>
        </p:txBody>
      </p:sp>
      <p:sp>
        <p:nvSpPr>
          <p:cNvPr id="1027" name="Rectangle 3"/>
          <p:cNvSpPr>
            <a:spLocks noGrp="1" noChangeArrowheads="1"/>
          </p:cNvSpPr>
          <p:nvPr>
            <p:ph type="body" idx="1"/>
          </p:nvPr>
        </p:nvSpPr>
        <p:spPr bwMode="auto">
          <a:xfrm>
            <a:off x="206374" y="1060450"/>
            <a:ext cx="8682131"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9" name="Rectangle 15"/>
          <p:cNvSpPr>
            <a:spLocks noGrp="1" noChangeArrowheads="1"/>
          </p:cNvSpPr>
          <p:nvPr>
            <p:ph type="sldNum" sz="quarter" idx="4"/>
          </p:nvPr>
        </p:nvSpPr>
        <p:spPr bwMode="auto">
          <a:xfrm>
            <a:off x="8506619" y="6510686"/>
            <a:ext cx="542131"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7F544B04-9B65-4BCD-9106-C2A4AEE87F93}" type="slidenum">
              <a:rPr lang="ja-JP" altLang="en-US" smtClean="0"/>
              <a:pPr>
                <a:defRPr/>
              </a:pPr>
              <a:t>‹#›</a:t>
            </a:fld>
            <a:endParaRPr lang="en-US" altLang="ja-JP" dirty="0"/>
          </a:p>
        </p:txBody>
      </p:sp>
      <p:sp>
        <p:nvSpPr>
          <p:cNvPr id="11" name="角丸四角形 10"/>
          <p:cNvSpPr/>
          <p:nvPr/>
        </p:nvSpPr>
        <p:spPr>
          <a:xfrm>
            <a:off x="206375" y="76879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2" name="フッター プレースホルダー 1"/>
          <p:cNvSpPr>
            <a:spLocks noGrp="1"/>
          </p:cNvSpPr>
          <p:nvPr>
            <p:ph type="ftr" sz="quarter" idx="3"/>
          </p:nvPr>
        </p:nvSpPr>
        <p:spPr>
          <a:xfrm>
            <a:off x="206374" y="6482111"/>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defRPr>
            </a:lvl1p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2182010474"/>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89" r:id="rId3"/>
    <p:sldLayoutId id="2147483695" r:id="rId4"/>
    <p:sldLayoutId id="2147483696" r:id="rId5"/>
    <p:sldLayoutId id="2147483694" r:id="rId6"/>
    <p:sldLayoutId id="2147483692" r:id="rId7"/>
    <p:sldLayoutId id="2147483693" r:id="rId8"/>
    <p:sldLayoutId id="2147483690" r:id="rId9"/>
    <p:sldLayoutId id="2147483688" r:id="rId10"/>
    <p:sldLayoutId id="2147483699" r:id="rId11"/>
    <p:sldLayoutId id="2147483698" r:id="rId12"/>
  </p:sldLayoutIdLst>
  <p:timing>
    <p:tnLst>
      <p:par>
        <p:cTn id="1" dur="indefinite" restart="never" nodeType="tmRoot"/>
      </p:par>
    </p:tnLst>
  </p:timing>
  <p:hf hdr="0" dt="0"/>
  <p:txStyles>
    <p:titleStyle>
      <a:lvl1pPr marL="985838" indent="-985838" algn="l" rtl="0" eaLnBrk="1" fontAlgn="base" hangingPunct="1">
        <a:spcBef>
          <a:spcPct val="0"/>
        </a:spcBef>
        <a:spcAft>
          <a:spcPct val="0"/>
        </a:spcAft>
        <a:buFont typeface="+mj-lt"/>
        <a:buNone/>
        <a:defRPr kumimoji="1" sz="3200" kern="1200" spc="-100" baseline="0">
          <a:solidFill>
            <a:schemeClr val="accent6">
              <a:lumMod val="50000"/>
            </a:schemeClr>
          </a:solidFill>
          <a:latin typeface="+mj-lt"/>
          <a:ea typeface="+mj-ea"/>
          <a:cs typeface="+mj-cs"/>
        </a:defRPr>
      </a:lvl1pPr>
      <a:lvl2pPr algn="l" rtl="0" eaLnBrk="1" fontAlgn="base" hangingPunct="1">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60000" indent="-360000" algn="l" rtl="0" eaLnBrk="1" fontAlgn="base" hangingPunct="1">
        <a:lnSpc>
          <a:spcPct val="100000"/>
        </a:lnSpc>
        <a:spcBef>
          <a:spcPts val="600"/>
        </a:spcBef>
        <a:spcAft>
          <a:spcPts val="600"/>
        </a:spcAft>
        <a:buClr>
          <a:schemeClr val="accent2"/>
        </a:buClr>
        <a:buSzPct val="80000"/>
        <a:buFont typeface="Wingdings" pitchFamily="2" charset="2"/>
        <a:buChar char="n"/>
        <a:defRPr kumimoji="1" sz="2800" spc="-100" baseline="0">
          <a:solidFill>
            <a:schemeClr val="accent3">
              <a:lumMod val="50000"/>
            </a:schemeClr>
          </a:solidFill>
          <a:latin typeface="+mn-lt"/>
          <a:ea typeface="+mn-ea"/>
          <a:cs typeface="+mn-cs"/>
        </a:defRPr>
      </a:lvl1pPr>
      <a:lvl2pPr marL="540000" indent="-360000" algn="l" rtl="0" eaLnBrk="1" fontAlgn="base" hangingPunct="1">
        <a:spcBef>
          <a:spcPts val="600"/>
        </a:spcBef>
        <a:spcAft>
          <a:spcPts val="600"/>
        </a:spcAft>
        <a:buClr>
          <a:schemeClr val="accent2"/>
        </a:buClr>
        <a:buSzPct val="80000"/>
        <a:buFont typeface="Wingdings" pitchFamily="2" charset="2"/>
        <a:buChar char="l"/>
        <a:defRPr kumimoji="1" sz="2400" baseline="0">
          <a:solidFill>
            <a:schemeClr val="accent6">
              <a:lumMod val="50000"/>
            </a:schemeClr>
          </a:solidFill>
          <a:latin typeface="+mn-lt"/>
          <a:ea typeface="+mn-ea"/>
          <a:cs typeface="+mn-cs"/>
        </a:defRPr>
      </a:lvl2pPr>
      <a:lvl3pPr marL="720000" indent="-288000" algn="l" rtl="0" eaLnBrk="1" fontAlgn="base" hangingPunct="1">
        <a:spcBef>
          <a:spcPts val="300"/>
        </a:spcBef>
        <a:spcAft>
          <a:spcPts val="600"/>
        </a:spcAft>
        <a:buClr>
          <a:schemeClr val="accent2"/>
        </a:buClr>
        <a:buSzPct val="60000"/>
        <a:buFont typeface="Wingdings" pitchFamily="2" charset="2"/>
        <a:buChar char="u"/>
        <a:tabLst/>
        <a:defRPr kumimoji="1" sz="1600" baseline="0">
          <a:solidFill>
            <a:schemeClr val="accent3">
              <a:lumMod val="50000"/>
            </a:schemeClr>
          </a:solidFill>
          <a:latin typeface="+mn-lt"/>
          <a:ea typeface="+mn-ea"/>
          <a:cs typeface="+mn-cs"/>
        </a:defRPr>
      </a:lvl3pPr>
      <a:lvl4pPr marL="900000" indent="-252000" algn="l" rtl="0" eaLnBrk="1" fontAlgn="base" hangingPunct="1">
        <a:spcBef>
          <a:spcPts val="300"/>
        </a:spcBef>
        <a:spcAft>
          <a:spcPts val="600"/>
        </a:spcAft>
        <a:buClr>
          <a:schemeClr val="accent2"/>
        </a:buClr>
        <a:buSzPct val="60000"/>
        <a:buFont typeface="Wingdings" pitchFamily="2" charset="2"/>
        <a:buChar char="l"/>
        <a:defRPr kumimoji="1" sz="1400" baseline="0">
          <a:solidFill>
            <a:schemeClr val="accent4">
              <a:lumMod val="50000"/>
            </a:schemeClr>
          </a:solidFill>
          <a:latin typeface="+mn-lt"/>
          <a:ea typeface="+mn-ea"/>
          <a:cs typeface="+mn-cs"/>
        </a:defRPr>
      </a:lvl4pPr>
      <a:lvl5pPr marL="900000" indent="-252000" algn="l" rtl="0" eaLnBrk="1" fontAlgn="base" hangingPunct="1">
        <a:spcBef>
          <a:spcPts val="300"/>
        </a:spcBef>
        <a:spcAft>
          <a:spcPts val="600"/>
        </a:spcAft>
        <a:buClr>
          <a:schemeClr val="accent2"/>
        </a:buClr>
        <a:buSzPct val="60000"/>
        <a:buFont typeface="Wingdings" panose="05000000000000000000" pitchFamily="2" charset="2"/>
        <a:buChar char="u"/>
        <a:defRPr kumimoji="1" sz="1400" baseline="0">
          <a:solidFill>
            <a:schemeClr val="accent5">
              <a:lumMod val="50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a:defRPr/>
            </a:pPr>
            <a:fld id="{7F544B04-9B65-4BCD-9106-C2A4AEE87F93}" type="slidenum">
              <a:rPr lang="ja-JP" altLang="en-US" smtClean="0"/>
              <a:pPr>
                <a:defRPr/>
              </a:pPr>
              <a:t>1</a:t>
            </a:fld>
            <a:endParaRPr lang="en-US" altLang="ja-JP" dirty="0"/>
          </a:p>
        </p:txBody>
      </p:sp>
      <p:sp>
        <p:nvSpPr>
          <p:cNvPr id="5" name="フッター プレースホルダー 4"/>
          <p:cNvSpPr>
            <a:spLocks noGrp="1"/>
          </p:cNvSpPr>
          <p:nvPr>
            <p:ph type="ftr" sz="quarter" idx="3"/>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dirty="0" smtClean="0"/>
          </a:p>
        </p:txBody>
      </p:sp>
      <p:sp>
        <p:nvSpPr>
          <p:cNvPr id="6" name="タイトル 5"/>
          <p:cNvSpPr>
            <a:spLocks noGrp="1"/>
          </p:cNvSpPr>
          <p:nvPr>
            <p:ph type="title"/>
          </p:nvPr>
        </p:nvSpPr>
        <p:spPr/>
        <p:txBody>
          <a:bodyPr/>
          <a:lstStyle/>
          <a:p>
            <a:r>
              <a:rPr lang="ja-JP" altLang="en-US" dirty="0" smtClean="0"/>
              <a:t>補足）ソフトウェア部品の設計と</a:t>
            </a:r>
            <a:r>
              <a:rPr lang="en-US" altLang="ja-JP" dirty="0" smtClean="0"/>
              <a:t/>
            </a:r>
            <a:br>
              <a:rPr lang="en-US" altLang="ja-JP" dirty="0" smtClean="0"/>
            </a:br>
            <a:r>
              <a:rPr lang="ja-JP" altLang="en-US" dirty="0" smtClean="0"/>
              <a:t>　</a:t>
            </a:r>
            <a:r>
              <a:rPr kumimoji="1" lang="ja-JP" altLang="en-US" dirty="0" smtClean="0"/>
              <a:t>オブジェクト指向の関係とは？</a:t>
            </a:r>
            <a:endParaRPr kumimoji="1" lang="ja-JP" altLang="en-US" dirty="0"/>
          </a:p>
        </p:txBody>
      </p:sp>
      <p:sp>
        <p:nvSpPr>
          <p:cNvPr id="7" name="テキスト プレースホルダー 6"/>
          <p:cNvSpPr>
            <a:spLocks noGrp="1"/>
          </p:cNvSpPr>
          <p:nvPr>
            <p:ph type="body" idx="1"/>
          </p:nvPr>
        </p:nvSpPr>
        <p:spPr/>
        <p:txBody>
          <a:bodyPr/>
          <a:lstStyle/>
          <a:p>
            <a:r>
              <a:rPr kumimoji="1" lang="ja-JP" altLang="en-US" dirty="0" smtClean="0"/>
              <a:t>目指すソフトウェア部品の開発を振り返り、「部品を考える時の作業ステップは何の</a:t>
            </a:r>
            <a:r>
              <a:rPr lang="ja-JP" altLang="en-US" dirty="0"/>
              <a:t>ため</a:t>
            </a:r>
            <a:r>
              <a:rPr lang="ja-JP" altLang="en-US" dirty="0" smtClean="0"/>
              <a:t>にやっているのか」を復習し</a:t>
            </a:r>
            <a:r>
              <a:rPr kumimoji="1" lang="ja-JP" altLang="en-US" dirty="0" smtClean="0"/>
              <a:t>ましょう</a:t>
            </a:r>
            <a:endParaRPr kumimoji="1" lang="en-US" altLang="ja-JP" dirty="0" smtClean="0"/>
          </a:p>
          <a:p>
            <a:r>
              <a:rPr lang="ja-JP" altLang="en-US" dirty="0" smtClean="0"/>
              <a:t>部品の設計において、</a:t>
            </a:r>
            <a:r>
              <a:rPr kumimoji="1" lang="ja-JP" altLang="en-US" dirty="0" smtClean="0"/>
              <a:t>オブジェクト指向とはどういう位置づけなのかを知りましょう</a:t>
            </a:r>
            <a:endParaRPr kumimoji="1" lang="ja-JP" altLang="en-US" dirty="0"/>
          </a:p>
        </p:txBody>
      </p:sp>
    </p:spTree>
    <p:extLst>
      <p:ext uri="{BB962C8B-B14F-4D97-AF65-F5344CB8AC3E}">
        <p14:creationId xmlns:p14="http://schemas.microsoft.com/office/powerpoint/2010/main" val="412466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pPr>
              <a:defRPr/>
            </a:pPr>
            <a:fld id="{7F544B04-9B65-4BCD-9106-C2A4AEE87F93}" type="slidenum">
              <a:rPr lang="ja-JP" altLang="en-US" smtClean="0"/>
              <a:pPr>
                <a:defRPr/>
              </a:pPr>
              <a:t>2</a:t>
            </a:fld>
            <a:endParaRPr lang="en-US" altLang="ja-JP" dirty="0"/>
          </a:p>
        </p:txBody>
      </p:sp>
      <p:sp>
        <p:nvSpPr>
          <p:cNvPr id="5" name="フッター プレースホルダー 4"/>
          <p:cNvSpPr>
            <a:spLocks noGrp="1"/>
          </p:cNvSpPr>
          <p:nvPr>
            <p:ph type="ftr" sz="quarter" idx="3"/>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dirty="0" smtClean="0"/>
          </a:p>
        </p:txBody>
      </p:sp>
      <p:sp>
        <p:nvSpPr>
          <p:cNvPr id="6" name="コンテンツ プレースホルダー 1"/>
          <p:cNvSpPr>
            <a:spLocks noGrp="1"/>
          </p:cNvSpPr>
          <p:nvPr>
            <p:ph idx="1"/>
          </p:nvPr>
        </p:nvSpPr>
        <p:spPr>
          <a:xfrm>
            <a:off x="206374" y="1060450"/>
            <a:ext cx="8338912" cy="5378450"/>
          </a:xfrm>
        </p:spPr>
        <p:txBody>
          <a:bodyPr>
            <a:normAutofit/>
          </a:bodyPr>
          <a:lstStyle/>
          <a:p>
            <a:r>
              <a:rPr lang="ja-JP" altLang="en-US" dirty="0" smtClean="0">
                <a:latin typeface="+mn-ea"/>
              </a:rPr>
              <a:t>長い期間（数年～数</a:t>
            </a:r>
            <a:r>
              <a:rPr lang="en-US" altLang="ja-JP" dirty="0" smtClean="0">
                <a:latin typeface="+mn-ea"/>
              </a:rPr>
              <a:t>10</a:t>
            </a:r>
            <a:r>
              <a:rPr lang="ja-JP" altLang="en-US" dirty="0" smtClean="0">
                <a:latin typeface="+mn-ea"/>
              </a:rPr>
              <a:t>年）変化に耐え、使い続けられるソフトウェアを開発すること</a:t>
            </a:r>
            <a:endParaRPr lang="en-US" altLang="ja-JP" dirty="0" smtClean="0">
              <a:latin typeface="+mn-ea"/>
            </a:endParaRPr>
          </a:p>
          <a:p>
            <a:pPr lvl="1">
              <a:buFont typeface="Wingdings" pitchFamily="2" charset="2"/>
              <a:buChar char="l"/>
            </a:pPr>
            <a:r>
              <a:rPr lang="ja-JP" altLang="en-US" dirty="0" smtClean="0">
                <a:latin typeface="+mn-ea"/>
              </a:rPr>
              <a:t>できるだけシンプルな部品構造になるようにする</a:t>
            </a:r>
            <a:endParaRPr lang="en-US" altLang="ja-JP" dirty="0" smtClean="0">
              <a:latin typeface="+mn-ea"/>
            </a:endParaRPr>
          </a:p>
          <a:p>
            <a:pPr lvl="2">
              <a:buFont typeface="Wingdings" pitchFamily="2" charset="2"/>
              <a:buChar char="u"/>
            </a:pPr>
            <a:r>
              <a:rPr lang="ja-JP" altLang="en-US" sz="1800" dirty="0" smtClean="0">
                <a:latin typeface="+mn-ea"/>
              </a:rPr>
              <a:t>部品が持つ働きが単純</a:t>
            </a:r>
            <a:r>
              <a:rPr lang="ja-JP" altLang="en-US" sz="1800" dirty="0">
                <a:latin typeface="+mn-ea"/>
              </a:rPr>
              <a:t>明解になる責務</a:t>
            </a:r>
            <a:r>
              <a:rPr lang="ja-JP" altLang="en-US" sz="1800" dirty="0" smtClean="0">
                <a:latin typeface="+mn-ea"/>
              </a:rPr>
              <a:t>分担にして、何をどこまでやるのかがわかりやすい部品を考える</a:t>
            </a:r>
            <a:endParaRPr lang="en-US" altLang="ja-JP" sz="1800" dirty="0" smtClean="0">
              <a:latin typeface="+mn-ea"/>
            </a:endParaRPr>
          </a:p>
          <a:p>
            <a:pPr lvl="2">
              <a:spcBef>
                <a:spcPts val="600"/>
              </a:spcBef>
              <a:buFont typeface="Wingdings" pitchFamily="2" charset="2"/>
              <a:buChar char="u"/>
            </a:pPr>
            <a:r>
              <a:rPr lang="ja-JP" altLang="en-US" sz="1800" dirty="0" smtClean="0">
                <a:latin typeface="+mn-ea"/>
              </a:rPr>
              <a:t>部品間の関係を少なくし、簡潔</a:t>
            </a:r>
            <a:r>
              <a:rPr lang="ja-JP" altLang="en-US" sz="1800" dirty="0">
                <a:latin typeface="+mn-ea"/>
              </a:rPr>
              <a:t>な関係にする</a:t>
            </a:r>
            <a:endParaRPr lang="en-US" altLang="ja-JP" sz="1800" dirty="0" smtClean="0">
              <a:latin typeface="+mn-ea"/>
            </a:endParaRPr>
          </a:p>
          <a:p>
            <a:pPr lvl="1">
              <a:buFont typeface="Wingdings" pitchFamily="2" charset="2"/>
              <a:buChar char="l"/>
            </a:pPr>
            <a:r>
              <a:rPr lang="ja-JP" altLang="en-US" dirty="0" smtClean="0">
                <a:latin typeface="+mn-ea"/>
              </a:rPr>
              <a:t>再利用できる部品を作る</a:t>
            </a:r>
            <a:endParaRPr lang="en-US" altLang="ja-JP" dirty="0" smtClean="0">
              <a:latin typeface="+mn-ea"/>
            </a:endParaRPr>
          </a:p>
          <a:p>
            <a:pPr lvl="2">
              <a:spcBef>
                <a:spcPts val="600"/>
              </a:spcBef>
              <a:buFont typeface="Wingdings" pitchFamily="2" charset="2"/>
              <a:buChar char="u"/>
            </a:pPr>
            <a:r>
              <a:rPr lang="ja-JP" altLang="en-US" sz="1800" dirty="0">
                <a:latin typeface="+mn-ea"/>
              </a:rPr>
              <a:t>変更</a:t>
            </a:r>
            <a:r>
              <a:rPr lang="ja-JP" altLang="en-US" sz="1800" dirty="0" smtClean="0">
                <a:latin typeface="+mn-ea"/>
              </a:rPr>
              <a:t>が発生しても変わらない部分を分離して再利用できるようにする</a:t>
            </a:r>
            <a:endParaRPr lang="en-US" altLang="ja-JP" sz="1800" dirty="0" smtClean="0">
              <a:latin typeface="+mn-ea"/>
            </a:endParaRPr>
          </a:p>
          <a:p>
            <a:pPr lvl="2">
              <a:spcBef>
                <a:spcPts val="600"/>
              </a:spcBef>
              <a:buFont typeface="Wingdings" pitchFamily="2" charset="2"/>
              <a:buChar char="u"/>
            </a:pPr>
            <a:r>
              <a:rPr lang="ja-JP" altLang="en-US" sz="1800" dirty="0" smtClean="0">
                <a:latin typeface="+mn-ea"/>
              </a:rPr>
              <a:t>変更が発生した時に変わる部分が少なくなるようにする</a:t>
            </a:r>
            <a:endParaRPr lang="en-US" altLang="ja-JP" sz="1800" dirty="0" smtClean="0">
              <a:latin typeface="+mn-ea"/>
            </a:endParaRPr>
          </a:p>
        </p:txBody>
      </p:sp>
      <p:sp>
        <p:nvSpPr>
          <p:cNvPr id="7" name="タイトル 4"/>
          <p:cNvSpPr>
            <a:spLocks noGrp="1"/>
          </p:cNvSpPr>
          <p:nvPr>
            <p:ph type="title"/>
          </p:nvPr>
        </p:nvSpPr>
        <p:spPr>
          <a:xfrm>
            <a:off x="206374" y="185738"/>
            <a:ext cx="8300245" cy="657225"/>
          </a:xfrm>
        </p:spPr>
        <p:txBody>
          <a:bodyPr>
            <a:normAutofit/>
          </a:bodyPr>
          <a:lstStyle/>
          <a:p>
            <a:r>
              <a:rPr kumimoji="1" lang="en-US" altLang="ja-JP" dirty="0" smtClean="0"/>
              <a:t>1</a:t>
            </a:r>
            <a:r>
              <a:rPr lang="en-US" altLang="ja-JP" dirty="0" smtClean="0"/>
              <a:t>. </a:t>
            </a:r>
            <a:r>
              <a:rPr kumimoji="1" lang="ja-JP" altLang="en-US" dirty="0" smtClean="0"/>
              <a:t>モデルを使った部品</a:t>
            </a:r>
            <a:r>
              <a:rPr lang="ja-JP" altLang="en-US" dirty="0" smtClean="0"/>
              <a:t>の</a:t>
            </a:r>
            <a:r>
              <a:rPr kumimoji="1" lang="ja-JP" altLang="en-US" dirty="0" smtClean="0"/>
              <a:t>開発で目指すのは？</a:t>
            </a:r>
            <a:endParaRPr kumimoji="1" lang="ja-JP" altLang="en-US" dirty="0"/>
          </a:p>
        </p:txBody>
      </p:sp>
      <p:sp>
        <p:nvSpPr>
          <p:cNvPr id="2" name="角丸四角形 1"/>
          <p:cNvSpPr/>
          <p:nvPr/>
        </p:nvSpPr>
        <p:spPr>
          <a:xfrm>
            <a:off x="827318" y="5453743"/>
            <a:ext cx="7217228" cy="828000"/>
          </a:xfrm>
          <a:prstGeom prst="roundRect">
            <a:avLst/>
          </a:prstGeom>
          <a:ln/>
        </p:spPr>
        <p:style>
          <a:lnRef idx="1">
            <a:schemeClr val="accent6"/>
          </a:lnRef>
          <a:fillRef idx="2">
            <a:schemeClr val="accent6"/>
          </a:fillRef>
          <a:effectRef idx="1">
            <a:schemeClr val="accent6"/>
          </a:effectRef>
          <a:fontRef idx="minor">
            <a:schemeClr val="dk1"/>
          </a:fontRef>
        </p:style>
        <p:txBody>
          <a:bodyPr tIns="72000" bIns="36000" rtlCol="0" anchor="ctr"/>
          <a:lstStyle/>
          <a:p>
            <a:pPr algn="ctr"/>
            <a:r>
              <a:rPr kumimoji="1" lang="ja-JP" altLang="en-US" sz="2400" dirty="0" smtClean="0">
                <a:solidFill>
                  <a:sysClr val="windowText" lastClr="000000"/>
                </a:solidFill>
                <a:latin typeface="メイリオ" pitchFamily="50" charset="-128"/>
                <a:ea typeface="メイリオ" pitchFamily="50" charset="-128"/>
              </a:rPr>
              <a:t>変更が発生した時にも扱いやすく、</a:t>
            </a:r>
            <a:endParaRPr kumimoji="1" lang="en-US" altLang="ja-JP" sz="2400" dirty="0" smtClean="0">
              <a:solidFill>
                <a:sysClr val="windowText" lastClr="000000"/>
              </a:solidFill>
              <a:latin typeface="メイリオ" pitchFamily="50" charset="-128"/>
              <a:ea typeface="メイリオ" pitchFamily="50" charset="-128"/>
            </a:endParaRPr>
          </a:p>
          <a:p>
            <a:pPr algn="ctr"/>
            <a:r>
              <a:rPr kumimoji="1" lang="ja-JP" altLang="en-US" sz="2400" dirty="0" smtClean="0">
                <a:solidFill>
                  <a:sysClr val="windowText" lastClr="000000"/>
                </a:solidFill>
                <a:latin typeface="メイリオ" pitchFamily="50" charset="-128"/>
                <a:ea typeface="メイリオ" pitchFamily="50" charset="-128"/>
              </a:rPr>
              <a:t>効率的に変更できるソフトウェア部品を作る</a:t>
            </a:r>
          </a:p>
        </p:txBody>
      </p:sp>
      <p:sp>
        <p:nvSpPr>
          <p:cNvPr id="9" name="下矢印 8"/>
          <p:cNvSpPr/>
          <p:nvPr/>
        </p:nvSpPr>
        <p:spPr>
          <a:xfrm>
            <a:off x="3717473" y="5138055"/>
            <a:ext cx="1436917" cy="293916"/>
          </a:xfrm>
          <a:prstGeom prst="downArrow">
            <a:avLst>
              <a:gd name="adj1" fmla="val 50000"/>
              <a:gd name="adj2" fmla="val 61111"/>
            </a:avLst>
          </a:prstGeom>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72000" rIns="91440" bIns="36000" numCol="1" spcCol="0" rtlCol="0" fromWordArt="0" anchor="ctr" anchorCtr="0" forceAA="0" compatLnSpc="1">
            <a:prstTxWarp prst="textNoShape">
              <a:avLst/>
            </a:prstTxWarp>
            <a:noAutofit/>
          </a:bodyPr>
          <a:lstStyle/>
          <a:p>
            <a:pPr algn="ctr"/>
            <a:endParaRPr lang="ja-JP" altLang="en-US" sz="2400" dirty="0">
              <a:solidFill>
                <a:sysClr val="windowText" lastClr="000000"/>
              </a:solidFill>
              <a:latin typeface="メイリオ" pitchFamily="50" charset="-128"/>
              <a:ea typeface="メイリオ" pitchFamily="50" charset="-128"/>
            </a:endParaRPr>
          </a:p>
        </p:txBody>
      </p:sp>
    </p:spTree>
    <p:extLst>
      <p:ext uri="{BB962C8B-B14F-4D97-AF65-F5344CB8AC3E}">
        <p14:creationId xmlns:p14="http://schemas.microsoft.com/office/powerpoint/2010/main" val="1370682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pPr>
              <a:defRPr/>
            </a:pPr>
            <a:fld id="{7F544B04-9B65-4BCD-9106-C2A4AEE87F93}" type="slidenum">
              <a:rPr lang="ja-JP" altLang="en-US" smtClean="0"/>
              <a:pPr>
                <a:defRPr/>
              </a:pPr>
              <a:t>3</a:t>
            </a:fld>
            <a:endParaRPr lang="en-US" altLang="ja-JP" dirty="0"/>
          </a:p>
        </p:txBody>
      </p:sp>
      <p:sp>
        <p:nvSpPr>
          <p:cNvPr id="4" name="タイトル 3"/>
          <p:cNvSpPr>
            <a:spLocks noGrp="1"/>
          </p:cNvSpPr>
          <p:nvPr>
            <p:ph type="title"/>
          </p:nvPr>
        </p:nvSpPr>
        <p:spPr/>
        <p:txBody>
          <a:bodyPr/>
          <a:lstStyle/>
          <a:p>
            <a:r>
              <a:rPr lang="en-US" altLang="ja-JP" dirty="0" smtClean="0"/>
              <a:t>2. </a:t>
            </a:r>
            <a:r>
              <a:rPr lang="ja-JP" altLang="en-US" dirty="0" smtClean="0"/>
              <a:t>オブジェクト指向で部品を考える</a:t>
            </a:r>
            <a:r>
              <a:rPr lang="ja-JP" altLang="en-US" dirty="0"/>
              <a:t>（１）</a:t>
            </a:r>
            <a:endParaRPr kumimoji="1" lang="ja-JP" altLang="en-US" dirty="0"/>
          </a:p>
        </p:txBody>
      </p:sp>
      <p:sp>
        <p:nvSpPr>
          <p:cNvPr id="5" name="フッター プレースホルダー 4"/>
          <p:cNvSpPr>
            <a:spLocks noGrp="1"/>
          </p:cNvSpPr>
          <p:nvPr>
            <p:ph type="ftr" sz="quarter" idx="3"/>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dirty="0" smtClean="0"/>
          </a:p>
        </p:txBody>
      </p:sp>
      <p:sp>
        <p:nvSpPr>
          <p:cNvPr id="6" name="コンテンツ プレースホルダー 1"/>
          <p:cNvSpPr>
            <a:spLocks noGrp="1"/>
          </p:cNvSpPr>
          <p:nvPr>
            <p:ph idx="1"/>
          </p:nvPr>
        </p:nvSpPr>
        <p:spPr>
          <a:xfrm>
            <a:off x="206374" y="1060450"/>
            <a:ext cx="8654598" cy="5378450"/>
          </a:xfrm>
        </p:spPr>
        <p:txBody>
          <a:bodyPr>
            <a:normAutofit lnSpcReduction="10000"/>
          </a:bodyPr>
          <a:lstStyle/>
          <a:p>
            <a:r>
              <a:rPr lang="ja-JP" altLang="en-US" sz="2400" dirty="0" smtClean="0">
                <a:latin typeface="+mn-ea"/>
              </a:rPr>
              <a:t>オブジェクト指向は、システムを抽象的に捉え、他への影響を抑える</a:t>
            </a:r>
            <a:r>
              <a:rPr lang="en-US" altLang="ja-JP" sz="2400" dirty="0" smtClean="0">
                <a:latin typeface="+mn-ea"/>
              </a:rPr>
              <a:t>(</a:t>
            </a:r>
            <a:r>
              <a:rPr lang="ja-JP" altLang="en-US" sz="2400" dirty="0" smtClean="0">
                <a:latin typeface="+mn-ea"/>
              </a:rPr>
              <a:t>独立性のある</a:t>
            </a:r>
            <a:r>
              <a:rPr lang="en-US" altLang="ja-JP" sz="2400" dirty="0" smtClean="0">
                <a:latin typeface="+mn-ea"/>
              </a:rPr>
              <a:t>)</a:t>
            </a:r>
            <a:r>
              <a:rPr lang="ja-JP" altLang="en-US" sz="2400" dirty="0" smtClean="0">
                <a:latin typeface="+mn-ea"/>
              </a:rPr>
              <a:t>部品にするための考え方の手法</a:t>
            </a:r>
            <a:endParaRPr lang="en-US" altLang="ja-JP" sz="2400" dirty="0" smtClean="0">
              <a:solidFill>
                <a:schemeClr val="accent6">
                  <a:lumMod val="50000"/>
                </a:schemeClr>
              </a:solidFill>
              <a:latin typeface="+mn-ea"/>
            </a:endParaRPr>
          </a:p>
          <a:p>
            <a:pPr marL="180000" lvl="1" indent="0">
              <a:spcAft>
                <a:spcPts val="0"/>
              </a:spcAft>
              <a:buNone/>
            </a:pPr>
            <a:r>
              <a:rPr lang="ja-JP" altLang="en-US" sz="2000" dirty="0" smtClean="0">
                <a:latin typeface="+mn-ea"/>
              </a:rPr>
              <a:t>＜特徴＞</a:t>
            </a:r>
            <a:endParaRPr lang="en-US" altLang="ja-JP" sz="2000" dirty="0" smtClean="0">
              <a:latin typeface="+mn-ea"/>
            </a:endParaRPr>
          </a:p>
          <a:p>
            <a:pPr lvl="2">
              <a:buFont typeface="Wingdings" pitchFamily="2" charset="2"/>
              <a:buChar char="l"/>
            </a:pPr>
            <a:r>
              <a:rPr lang="ja-JP" altLang="en-US" sz="1800" dirty="0" smtClean="0">
                <a:solidFill>
                  <a:schemeClr val="accent6">
                    <a:lumMod val="50000"/>
                  </a:schemeClr>
                </a:solidFill>
                <a:latin typeface="+mn-ea"/>
              </a:rPr>
              <a:t>システムに必要な知識や概念をオブジェクトとして抽出し、オブジェクトとオブジェクト間の関係でシステムを表現する</a:t>
            </a:r>
            <a:endParaRPr lang="en-US" altLang="ja-JP" sz="1800" dirty="0" smtClean="0">
              <a:solidFill>
                <a:schemeClr val="accent6">
                  <a:lumMod val="50000"/>
                </a:schemeClr>
              </a:solidFill>
              <a:latin typeface="+mn-ea"/>
            </a:endParaRPr>
          </a:p>
          <a:p>
            <a:pPr lvl="2">
              <a:buFont typeface="Wingdings" pitchFamily="2" charset="2"/>
              <a:buChar char="l"/>
            </a:pPr>
            <a:r>
              <a:rPr lang="ja-JP" altLang="en-US" sz="1800" dirty="0" smtClean="0">
                <a:solidFill>
                  <a:schemeClr val="accent6">
                    <a:lumMod val="50000"/>
                  </a:schemeClr>
                </a:solidFill>
                <a:latin typeface="+mn-ea"/>
              </a:rPr>
              <a:t>オブジェクトが持つ情報とその情報に関する処理をまとめてカプセル化して他へ変更の影響を抑える</a:t>
            </a:r>
            <a:endParaRPr lang="en-US" altLang="ja-JP" sz="1800" dirty="0" smtClean="0">
              <a:latin typeface="+mn-ea"/>
            </a:endParaRPr>
          </a:p>
          <a:p>
            <a:pPr marL="514350" indent="-342900">
              <a:spcBef>
                <a:spcPts val="1200"/>
              </a:spcBef>
            </a:pPr>
            <a:r>
              <a:rPr lang="ja-JP" altLang="en-US" sz="2600" dirty="0" smtClean="0">
                <a:solidFill>
                  <a:schemeClr val="tx1"/>
                </a:solidFill>
                <a:latin typeface="+mn-ea"/>
              </a:rPr>
              <a:t>発生が</a:t>
            </a:r>
            <a:r>
              <a:rPr lang="ja-JP" altLang="en-US" sz="2600" dirty="0">
                <a:solidFill>
                  <a:schemeClr val="tx1"/>
                </a:solidFill>
                <a:latin typeface="+mn-ea"/>
              </a:rPr>
              <a:t>想定される変更に</a:t>
            </a:r>
            <a:r>
              <a:rPr lang="ja-JP" altLang="en-US" sz="2600" dirty="0" smtClean="0">
                <a:solidFill>
                  <a:schemeClr val="tx1"/>
                </a:solidFill>
                <a:latin typeface="+mn-ea"/>
              </a:rPr>
              <a:t>対する変更の仕方を考える</a:t>
            </a:r>
            <a:endParaRPr lang="en-US" altLang="ja-JP" sz="2600" dirty="0" smtClean="0">
              <a:solidFill>
                <a:schemeClr val="tx1"/>
              </a:solidFill>
              <a:latin typeface="+mn-ea"/>
            </a:endParaRPr>
          </a:p>
          <a:p>
            <a:pPr marL="351450" lvl="1" indent="0">
              <a:buNone/>
            </a:pPr>
            <a:r>
              <a:rPr lang="ja-JP" altLang="en-US" sz="2000" dirty="0" smtClean="0">
                <a:latin typeface="+mn-ea"/>
              </a:rPr>
              <a:t>＜変更し易くするために＞</a:t>
            </a:r>
            <a:endParaRPr lang="en-US" altLang="ja-JP" sz="2000" dirty="0" smtClean="0">
              <a:latin typeface="+mn-ea"/>
            </a:endParaRPr>
          </a:p>
          <a:p>
            <a:pPr marL="694350" lvl="1" indent="-342900">
              <a:buFont typeface="Wingdings" pitchFamily="2" charset="2"/>
              <a:buChar char="l"/>
            </a:pPr>
            <a:r>
              <a:rPr lang="ja-JP" altLang="en-US" sz="1800" dirty="0" smtClean="0">
                <a:latin typeface="+mn-ea"/>
              </a:rPr>
              <a:t>変更によって、部品が大規模になったり複雑になるようなら役割を分割して、個々の部品がわかり易いように整理したい</a:t>
            </a:r>
            <a:endParaRPr lang="en-US" altLang="ja-JP" sz="1800" dirty="0" smtClean="0">
              <a:latin typeface="+mn-ea"/>
            </a:endParaRPr>
          </a:p>
          <a:p>
            <a:pPr marL="694350" lvl="1" indent="-342900">
              <a:buFont typeface="Wingdings" pitchFamily="2" charset="2"/>
              <a:buChar char="l"/>
            </a:pPr>
            <a:r>
              <a:rPr lang="ja-JP" altLang="en-US" sz="1800" dirty="0" smtClean="0">
                <a:latin typeface="+mn-ea"/>
              </a:rPr>
              <a:t>部品の振舞いにバリエーションがあるなら、部品のバリエーションを作って、簡単に抜き差しができるようにしたい</a:t>
            </a:r>
            <a:endParaRPr lang="en-US" altLang="ja-JP" sz="1800" dirty="0" smtClean="0">
              <a:latin typeface="+mn-ea"/>
            </a:endParaRPr>
          </a:p>
          <a:p>
            <a:pPr marL="351450" lvl="1" indent="0">
              <a:buNone/>
            </a:pPr>
            <a:r>
              <a:rPr lang="ja-JP" altLang="en-US" sz="1900" dirty="0">
                <a:latin typeface="+mn-ea"/>
              </a:rPr>
              <a:t>　</a:t>
            </a:r>
            <a:endParaRPr lang="en-US" altLang="ja-JP" sz="1900" dirty="0">
              <a:latin typeface="+mn-ea"/>
            </a:endParaRPr>
          </a:p>
        </p:txBody>
      </p:sp>
    </p:spTree>
    <p:extLst>
      <p:ext uri="{BB962C8B-B14F-4D97-AF65-F5344CB8AC3E}">
        <p14:creationId xmlns:p14="http://schemas.microsoft.com/office/powerpoint/2010/main" val="102462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pPr>
              <a:defRPr/>
            </a:pPr>
            <a:fld id="{7F544B04-9B65-4BCD-9106-C2A4AEE87F93}" type="slidenum">
              <a:rPr lang="ja-JP" altLang="en-US" smtClean="0"/>
              <a:pPr>
                <a:defRPr/>
              </a:pPr>
              <a:t>4</a:t>
            </a:fld>
            <a:endParaRPr lang="en-US" altLang="ja-JP" dirty="0"/>
          </a:p>
        </p:txBody>
      </p:sp>
      <p:sp>
        <p:nvSpPr>
          <p:cNvPr id="4" name="タイトル 3"/>
          <p:cNvSpPr>
            <a:spLocks noGrp="1"/>
          </p:cNvSpPr>
          <p:nvPr>
            <p:ph type="title"/>
          </p:nvPr>
        </p:nvSpPr>
        <p:spPr/>
        <p:txBody>
          <a:bodyPr/>
          <a:lstStyle/>
          <a:p>
            <a:r>
              <a:rPr lang="en-US" altLang="ja-JP" dirty="0" smtClean="0"/>
              <a:t>2. </a:t>
            </a:r>
            <a:r>
              <a:rPr lang="ja-JP" altLang="en-US" dirty="0" smtClean="0"/>
              <a:t>オブジェクト指向で部品を考える（２）</a:t>
            </a:r>
            <a:endParaRPr kumimoji="1" lang="ja-JP" altLang="en-US" dirty="0"/>
          </a:p>
        </p:txBody>
      </p:sp>
      <p:sp>
        <p:nvSpPr>
          <p:cNvPr id="5" name="フッター プレースホルダー 4"/>
          <p:cNvSpPr>
            <a:spLocks noGrp="1"/>
          </p:cNvSpPr>
          <p:nvPr>
            <p:ph type="ftr" sz="quarter" idx="3"/>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dirty="0" smtClean="0"/>
          </a:p>
        </p:txBody>
      </p:sp>
      <p:sp>
        <p:nvSpPr>
          <p:cNvPr id="6" name="コンテンツ プレースホルダー 1"/>
          <p:cNvSpPr>
            <a:spLocks noGrp="1"/>
          </p:cNvSpPr>
          <p:nvPr>
            <p:ph idx="1"/>
          </p:nvPr>
        </p:nvSpPr>
        <p:spPr>
          <a:xfrm>
            <a:off x="206373" y="1060450"/>
            <a:ext cx="8687256" cy="5378450"/>
          </a:xfrm>
        </p:spPr>
        <p:txBody>
          <a:bodyPr>
            <a:normAutofit/>
          </a:bodyPr>
          <a:lstStyle/>
          <a:p>
            <a:pPr marL="514350" indent="-342900"/>
            <a:r>
              <a:rPr lang="ja-JP" altLang="en-US" sz="2400" dirty="0">
                <a:latin typeface="+mn-ea"/>
              </a:rPr>
              <a:t>しかし、分けただけでは部品間の依存関係は小さくならない</a:t>
            </a:r>
            <a:endParaRPr lang="en-US" altLang="ja-JP" sz="2400" dirty="0">
              <a:latin typeface="+mn-ea"/>
            </a:endParaRPr>
          </a:p>
          <a:p>
            <a:pPr marL="694350" lvl="1" indent="-342900">
              <a:spcAft>
                <a:spcPts val="0"/>
              </a:spcAft>
              <a:buFont typeface="Wingdings" pitchFamily="2" charset="2"/>
              <a:buChar char="l"/>
            </a:pPr>
            <a:r>
              <a:rPr lang="ja-JP" altLang="en-US" sz="1800" dirty="0">
                <a:latin typeface="+mn-ea"/>
              </a:rPr>
              <a:t>分割した部品間で手分けした細かなやり取りが発生したり、相手の部品</a:t>
            </a:r>
            <a:r>
              <a:rPr lang="ja-JP" altLang="en-US" sz="1800" dirty="0" smtClean="0">
                <a:latin typeface="+mn-ea"/>
              </a:rPr>
              <a:t>の　情報</a:t>
            </a:r>
            <a:r>
              <a:rPr lang="ja-JP" altLang="en-US" sz="1800" dirty="0">
                <a:latin typeface="+mn-ea"/>
              </a:rPr>
              <a:t>が基になる演算や判断をしてしまう</a:t>
            </a:r>
            <a:endParaRPr lang="en-US" altLang="ja-JP" sz="1800" dirty="0">
              <a:latin typeface="+mn-ea"/>
            </a:endParaRPr>
          </a:p>
          <a:p>
            <a:pPr marL="351450" lvl="1" indent="0">
              <a:buNone/>
            </a:pPr>
            <a:r>
              <a:rPr lang="ja-JP" altLang="en-US" sz="1800" dirty="0">
                <a:latin typeface="+mn-ea"/>
              </a:rPr>
              <a:t>　　⇒ 部品の抜き差しや他の部品からの利用は</a:t>
            </a:r>
            <a:r>
              <a:rPr lang="ja-JP" altLang="en-US" sz="1800" dirty="0" smtClean="0">
                <a:latin typeface="+mn-ea"/>
              </a:rPr>
              <a:t>むずかしい</a:t>
            </a:r>
            <a:endParaRPr lang="en-US" altLang="ja-JP" sz="1800" dirty="0" smtClean="0">
              <a:latin typeface="+mn-ea"/>
            </a:endParaRPr>
          </a:p>
          <a:p>
            <a:pPr marL="514350" indent="-342900"/>
            <a:r>
              <a:rPr lang="ja-JP" altLang="en-US" sz="2400" dirty="0" smtClean="0">
                <a:latin typeface="+mn-ea"/>
              </a:rPr>
              <a:t>分けた部品がその他の部品からも使いやすい独立性のある　部品にするため</a:t>
            </a:r>
            <a:endParaRPr lang="en-US" altLang="ja-JP" sz="2400" dirty="0" smtClean="0">
              <a:latin typeface="+mn-ea"/>
            </a:endParaRPr>
          </a:p>
          <a:p>
            <a:pPr marL="351450" lvl="1" indent="0">
              <a:buNone/>
            </a:pPr>
            <a:r>
              <a:rPr lang="ja-JP" altLang="en-US" sz="1800" dirty="0" smtClean="0">
                <a:latin typeface="+mn-ea"/>
              </a:rPr>
              <a:t>「部品が持つ情報が基になる処理や判断」をその部品の中で実施して、利用　 　する側の部品が“何かの制御“や”判断”を依頼したら結果が受け取れるように　部品が持つ働きを洗練する必要がある</a:t>
            </a:r>
            <a:endParaRPr lang="en-US" altLang="ja-JP" sz="1800" dirty="0" smtClean="0">
              <a:latin typeface="+mn-ea"/>
            </a:endParaRPr>
          </a:p>
          <a:p>
            <a:pPr marL="832050" lvl="2">
              <a:spcAft>
                <a:spcPts val="0"/>
              </a:spcAft>
              <a:buFont typeface="Wingdings" pitchFamily="2" charset="2"/>
              <a:buChar char="l"/>
            </a:pPr>
            <a:r>
              <a:rPr lang="ja-JP" altLang="en-US" dirty="0" smtClean="0">
                <a:latin typeface="+mn-ea"/>
              </a:rPr>
              <a:t>部品間で手分けした細かなやり取り</a:t>
            </a:r>
            <a:r>
              <a:rPr lang="en-US" altLang="ja-JP" dirty="0" smtClean="0">
                <a:latin typeface="+mn-ea"/>
              </a:rPr>
              <a:t>(</a:t>
            </a:r>
            <a:r>
              <a:rPr lang="ja-JP" altLang="en-US" dirty="0" smtClean="0">
                <a:latin typeface="+mn-ea"/>
              </a:rPr>
              <a:t>作業</a:t>
            </a:r>
            <a:r>
              <a:rPr lang="en-US" altLang="ja-JP" dirty="0" smtClean="0">
                <a:latin typeface="+mn-ea"/>
              </a:rPr>
              <a:t>)</a:t>
            </a:r>
            <a:r>
              <a:rPr lang="ja-JP" altLang="en-US" dirty="0" smtClean="0">
                <a:latin typeface="+mn-ea"/>
              </a:rPr>
              <a:t>を隠蔽するように役割分担を整理する</a:t>
            </a:r>
            <a:endParaRPr lang="en-US" altLang="ja-JP" dirty="0" smtClean="0">
              <a:latin typeface="+mn-ea"/>
            </a:endParaRPr>
          </a:p>
          <a:p>
            <a:pPr marL="832050" lvl="2">
              <a:spcAft>
                <a:spcPts val="0"/>
              </a:spcAft>
              <a:buFont typeface="Wingdings" pitchFamily="2" charset="2"/>
              <a:buChar char="l"/>
            </a:pPr>
            <a:r>
              <a:rPr lang="ja-JP" altLang="en-US" dirty="0" smtClean="0">
                <a:latin typeface="+mn-ea"/>
              </a:rPr>
              <a:t>どの部品からでも、指示されたらできることをやれるように働きを洗練する　</a:t>
            </a:r>
            <a:endParaRPr lang="en-US" altLang="ja-JP" dirty="0" smtClean="0">
              <a:latin typeface="+mn-ea"/>
            </a:endParaRPr>
          </a:p>
          <a:p>
            <a:pPr marL="694350" lvl="1">
              <a:spcBef>
                <a:spcPts val="1200"/>
              </a:spcBef>
              <a:buFont typeface="Wingdings" pitchFamily="2" charset="2"/>
              <a:buChar char="n"/>
            </a:pPr>
            <a:r>
              <a:rPr lang="ja-JP" altLang="en-US" dirty="0" smtClean="0">
                <a:solidFill>
                  <a:schemeClr val="tx1"/>
                </a:solidFill>
                <a:latin typeface="+mn-ea"/>
              </a:rPr>
              <a:t>こういう考え方で整理するのがオブジェクト指向</a:t>
            </a:r>
            <a:endParaRPr lang="en-US" altLang="ja-JP" dirty="0" smtClean="0">
              <a:solidFill>
                <a:schemeClr val="tx1"/>
              </a:solidFill>
              <a:latin typeface="+mn-ea"/>
            </a:endParaRPr>
          </a:p>
          <a:p>
            <a:pPr marL="832050" lvl="2">
              <a:spcAft>
                <a:spcPts val="0"/>
              </a:spcAft>
              <a:buFont typeface="Wingdings" pitchFamily="2" charset="2"/>
              <a:buChar char="ü"/>
            </a:pPr>
            <a:r>
              <a:rPr lang="ja-JP" altLang="en-US" dirty="0" smtClean="0">
                <a:latin typeface="+mn-ea"/>
              </a:rPr>
              <a:t>システムを抽象化して捉えるのは部品の役割分担を整理するための手段</a:t>
            </a:r>
            <a:endParaRPr lang="en-US" altLang="ja-JP" dirty="0" smtClean="0">
              <a:latin typeface="+mn-ea"/>
            </a:endParaRPr>
          </a:p>
          <a:p>
            <a:pPr marL="832050" lvl="2">
              <a:spcAft>
                <a:spcPts val="0"/>
              </a:spcAft>
              <a:buFont typeface="Wingdings" pitchFamily="2" charset="2"/>
              <a:buChar char="ü"/>
            </a:pPr>
            <a:r>
              <a:rPr lang="ja-JP" altLang="en-US" dirty="0" smtClean="0">
                <a:latin typeface="+mn-ea"/>
              </a:rPr>
              <a:t>役割に必要な情報と処理を部品に隠蔽するのは、働きを洗練するための手段</a:t>
            </a:r>
            <a:endParaRPr lang="en-US" altLang="ja-JP" dirty="0" smtClean="0">
              <a:latin typeface="+mn-ea"/>
            </a:endParaRPr>
          </a:p>
        </p:txBody>
      </p:sp>
    </p:spTree>
    <p:extLst>
      <p:ext uri="{BB962C8B-B14F-4D97-AF65-F5344CB8AC3E}">
        <p14:creationId xmlns:p14="http://schemas.microsoft.com/office/powerpoint/2010/main" val="184292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590581" y="3584735"/>
            <a:ext cx="6267420" cy="394402"/>
          </a:xfrm>
          <a:prstGeom prst="roundRect">
            <a:avLst>
              <a:gd name="adj" fmla="val 22187"/>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2" name="角丸四角形 11"/>
          <p:cNvSpPr/>
          <p:nvPr/>
        </p:nvSpPr>
        <p:spPr>
          <a:xfrm>
            <a:off x="604177" y="6012249"/>
            <a:ext cx="6776337" cy="394402"/>
          </a:xfrm>
          <a:prstGeom prst="roundRect">
            <a:avLst>
              <a:gd name="adj" fmla="val 22187"/>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1" name="角丸四角形 10"/>
          <p:cNvSpPr/>
          <p:nvPr/>
        </p:nvSpPr>
        <p:spPr>
          <a:xfrm>
            <a:off x="615063" y="4501648"/>
            <a:ext cx="7668000" cy="1008000"/>
          </a:xfrm>
          <a:prstGeom prst="roundRect">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8" name="角丸四角形 7"/>
          <p:cNvSpPr/>
          <p:nvPr/>
        </p:nvSpPr>
        <p:spPr>
          <a:xfrm>
            <a:off x="604177" y="2335394"/>
            <a:ext cx="7886680" cy="788805"/>
          </a:xfrm>
          <a:prstGeom prst="roundRect">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3" name="スライド番号プレースホルダー 2"/>
          <p:cNvSpPr>
            <a:spLocks noGrp="1"/>
          </p:cNvSpPr>
          <p:nvPr>
            <p:ph type="sldNum" sz="quarter" idx="4"/>
          </p:nvPr>
        </p:nvSpPr>
        <p:spPr/>
        <p:txBody>
          <a:bodyPr/>
          <a:lstStyle/>
          <a:p>
            <a:pPr>
              <a:defRPr/>
            </a:pPr>
            <a:fld id="{7F544B04-9B65-4BCD-9106-C2A4AEE87F93}" type="slidenum">
              <a:rPr lang="ja-JP" altLang="en-US" smtClean="0"/>
              <a:pPr>
                <a:defRPr/>
              </a:pPr>
              <a:t>5</a:t>
            </a:fld>
            <a:endParaRPr lang="en-US" altLang="ja-JP" dirty="0"/>
          </a:p>
        </p:txBody>
      </p:sp>
      <p:sp>
        <p:nvSpPr>
          <p:cNvPr id="5" name="フッター プレースホルダー 4"/>
          <p:cNvSpPr>
            <a:spLocks noGrp="1"/>
          </p:cNvSpPr>
          <p:nvPr>
            <p:ph type="ftr" sz="quarter" idx="3"/>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dirty="0" smtClean="0"/>
          </a:p>
        </p:txBody>
      </p:sp>
      <p:sp>
        <p:nvSpPr>
          <p:cNvPr id="6" name="コンテンツ プレースホルダー 1"/>
          <p:cNvSpPr>
            <a:spLocks noGrp="1"/>
          </p:cNvSpPr>
          <p:nvPr>
            <p:ph idx="1"/>
          </p:nvPr>
        </p:nvSpPr>
        <p:spPr>
          <a:xfrm>
            <a:off x="206374" y="1060450"/>
            <a:ext cx="8513083" cy="5378450"/>
          </a:xfrm>
        </p:spPr>
        <p:txBody>
          <a:bodyPr>
            <a:normAutofit/>
          </a:bodyPr>
          <a:lstStyle/>
          <a:p>
            <a:pPr>
              <a:spcAft>
                <a:spcPts val="1200"/>
              </a:spcAft>
            </a:pPr>
            <a:r>
              <a:rPr lang="ja-JP" altLang="en-US" sz="2400" dirty="0" smtClean="0">
                <a:latin typeface="+mn-ea"/>
              </a:rPr>
              <a:t>部品の設計でやりたい事</a:t>
            </a:r>
            <a:endParaRPr lang="en-US" altLang="ja-JP" sz="2000" dirty="0">
              <a:solidFill>
                <a:schemeClr val="accent6">
                  <a:lumMod val="50000"/>
                </a:schemeClr>
              </a:solidFill>
              <a:latin typeface="+mn-ea"/>
            </a:endParaRPr>
          </a:p>
          <a:p>
            <a:pPr lvl="1"/>
            <a:r>
              <a:rPr lang="ja-JP" altLang="en-US" sz="2000" dirty="0" smtClean="0">
                <a:latin typeface="+mn-ea"/>
              </a:rPr>
              <a:t>部品が持つ働きが単純</a:t>
            </a:r>
            <a:r>
              <a:rPr lang="ja-JP" altLang="en-US" sz="2000" dirty="0">
                <a:latin typeface="+mn-ea"/>
              </a:rPr>
              <a:t>明解になる責務</a:t>
            </a:r>
            <a:r>
              <a:rPr lang="ja-JP" altLang="en-US" sz="2000" dirty="0" smtClean="0">
                <a:latin typeface="+mn-ea"/>
              </a:rPr>
              <a:t>分担にして、何をどこまでやるのかが　わかりやすい部品を考える</a:t>
            </a:r>
            <a:endParaRPr lang="en-US" altLang="ja-JP" sz="2000" dirty="0" smtClean="0">
              <a:latin typeface="+mn-ea"/>
            </a:endParaRPr>
          </a:p>
          <a:p>
            <a:pPr marL="432000" lvl="2" indent="0">
              <a:buNone/>
            </a:pPr>
            <a:r>
              <a:rPr lang="en-US" altLang="ja-JP" dirty="0" smtClean="0">
                <a:latin typeface="+mn-ea"/>
              </a:rPr>
              <a:t>1-1</a:t>
            </a:r>
            <a:r>
              <a:rPr lang="ja-JP" altLang="en-US" dirty="0" smtClean="0">
                <a:latin typeface="+mn-ea"/>
              </a:rPr>
              <a:t>）機能を実現するために“使うもの”や“必要な役割の名称”でシステムを表現する</a:t>
            </a:r>
            <a:r>
              <a:rPr lang="ja-JP" altLang="en-US" dirty="0">
                <a:latin typeface="+mn-ea"/>
              </a:rPr>
              <a:t>　</a:t>
            </a:r>
            <a:endParaRPr lang="en-US" altLang="ja-JP" dirty="0" smtClean="0">
              <a:latin typeface="+mn-ea"/>
            </a:endParaRPr>
          </a:p>
          <a:p>
            <a:pPr marL="432000" lvl="2" indent="0">
              <a:spcAft>
                <a:spcPts val="1200"/>
              </a:spcAft>
              <a:buNone/>
            </a:pPr>
            <a:r>
              <a:rPr lang="en-US" altLang="ja-JP" dirty="0" smtClean="0">
                <a:latin typeface="+mn-ea"/>
              </a:rPr>
              <a:t>1-2</a:t>
            </a:r>
            <a:r>
              <a:rPr lang="ja-JP" altLang="en-US" dirty="0" smtClean="0">
                <a:latin typeface="+mn-ea"/>
              </a:rPr>
              <a:t>）複雑な働きをもつものは分割して抽象化し、役割が簡潔な部品にする</a:t>
            </a:r>
            <a:endParaRPr kumimoji="1" lang="en-US" altLang="ja-JP" dirty="0" smtClean="0">
              <a:solidFill>
                <a:schemeClr val="tx1"/>
              </a:solidFill>
              <a:latin typeface="+mn-ea"/>
            </a:endParaRPr>
          </a:p>
          <a:p>
            <a:pPr lvl="1"/>
            <a:r>
              <a:rPr lang="ja-JP" altLang="en-US" sz="2000" dirty="0" smtClean="0">
                <a:latin typeface="+mn-ea"/>
              </a:rPr>
              <a:t>部品間の関係を少なくし、簡潔</a:t>
            </a:r>
            <a:r>
              <a:rPr lang="ja-JP" altLang="en-US" sz="2000" dirty="0">
                <a:latin typeface="+mn-ea"/>
              </a:rPr>
              <a:t>な関係に</a:t>
            </a:r>
            <a:r>
              <a:rPr lang="ja-JP" altLang="en-US" sz="2000" dirty="0" smtClean="0">
                <a:latin typeface="+mn-ea"/>
              </a:rPr>
              <a:t>する</a:t>
            </a:r>
            <a:endParaRPr lang="en-US" altLang="ja-JP" sz="2000" dirty="0" smtClean="0">
              <a:latin typeface="+mn-ea"/>
            </a:endParaRPr>
          </a:p>
          <a:p>
            <a:pPr marL="432000" lvl="2" indent="0">
              <a:spcAft>
                <a:spcPts val="1200"/>
              </a:spcAft>
              <a:buNone/>
            </a:pPr>
            <a:r>
              <a:rPr lang="en-US" altLang="ja-JP" dirty="0" smtClean="0">
                <a:latin typeface="+mn-ea"/>
              </a:rPr>
              <a:t>2-1</a:t>
            </a:r>
            <a:r>
              <a:rPr lang="ja-JP" altLang="en-US" dirty="0" smtClean="0">
                <a:latin typeface="+mn-ea"/>
              </a:rPr>
              <a:t>）部品がもつ役割に関する情報と処理をその部品にまとめる</a:t>
            </a:r>
            <a:endParaRPr lang="en-US" altLang="ja-JP" dirty="0" smtClean="0">
              <a:latin typeface="+mn-ea"/>
            </a:endParaRPr>
          </a:p>
          <a:p>
            <a:pPr lvl="1"/>
            <a:r>
              <a:rPr lang="ja-JP" altLang="en-US" sz="2000" dirty="0" smtClean="0">
                <a:latin typeface="+mn-ea"/>
              </a:rPr>
              <a:t>変更が発生した時に変わる部分</a:t>
            </a:r>
            <a:r>
              <a:rPr lang="en-US" altLang="ja-JP" sz="2000" dirty="0" smtClean="0">
                <a:latin typeface="+mn-ea"/>
              </a:rPr>
              <a:t>(</a:t>
            </a:r>
            <a:r>
              <a:rPr lang="ja-JP" altLang="en-US" sz="2000" dirty="0" smtClean="0">
                <a:latin typeface="+mn-ea"/>
              </a:rPr>
              <a:t>範囲</a:t>
            </a:r>
            <a:r>
              <a:rPr lang="en-US" altLang="ja-JP" sz="2000" dirty="0" smtClean="0">
                <a:latin typeface="+mn-ea"/>
              </a:rPr>
              <a:t>)</a:t>
            </a:r>
            <a:r>
              <a:rPr lang="ja-JP" altLang="en-US" sz="2000" dirty="0" smtClean="0">
                <a:latin typeface="+mn-ea"/>
              </a:rPr>
              <a:t>を少なくする</a:t>
            </a:r>
            <a:endParaRPr lang="en-US" altLang="ja-JP" sz="2000" dirty="0" smtClean="0">
              <a:latin typeface="+mn-ea"/>
            </a:endParaRPr>
          </a:p>
          <a:p>
            <a:pPr marL="432000" lvl="2" indent="0">
              <a:buNone/>
            </a:pPr>
            <a:r>
              <a:rPr lang="en-US" altLang="ja-JP" dirty="0" smtClean="0">
                <a:latin typeface="+mn-ea"/>
              </a:rPr>
              <a:t>3-1</a:t>
            </a:r>
            <a:r>
              <a:rPr lang="ja-JP" altLang="en-US" dirty="0" smtClean="0">
                <a:latin typeface="+mn-ea"/>
              </a:rPr>
              <a:t>）処理</a:t>
            </a:r>
            <a:r>
              <a:rPr lang="ja-JP" altLang="en-US" dirty="0">
                <a:latin typeface="+mn-ea"/>
              </a:rPr>
              <a:t>の仕方に依存しない本質的な部品構造を</a:t>
            </a:r>
            <a:r>
              <a:rPr lang="ja-JP" altLang="en-US" dirty="0" smtClean="0">
                <a:latin typeface="+mn-ea"/>
              </a:rPr>
              <a:t>捉える</a:t>
            </a:r>
            <a:endParaRPr lang="en-US" altLang="ja-JP" dirty="0" smtClean="0">
              <a:latin typeface="+mn-ea"/>
            </a:endParaRPr>
          </a:p>
          <a:p>
            <a:pPr marL="432000" lvl="2" indent="0">
              <a:lnSpc>
                <a:spcPct val="110000"/>
              </a:lnSpc>
              <a:spcAft>
                <a:spcPts val="0"/>
              </a:spcAft>
              <a:buNone/>
            </a:pPr>
            <a:r>
              <a:rPr lang="ja-JP" altLang="en-US" dirty="0">
                <a:latin typeface="+mn-ea"/>
              </a:rPr>
              <a:t>　</a:t>
            </a:r>
            <a:r>
              <a:rPr lang="ja-JP" altLang="en-US" dirty="0" smtClean="0">
                <a:latin typeface="+mn-ea"/>
              </a:rPr>
              <a:t>　　　⇒　</a:t>
            </a:r>
            <a:r>
              <a:rPr lang="en-US" altLang="ja-JP" dirty="0" smtClean="0">
                <a:latin typeface="+mn-ea"/>
              </a:rPr>
              <a:t>1-1)</a:t>
            </a:r>
            <a:r>
              <a:rPr lang="ja-JP" altLang="en-US" dirty="0" smtClean="0">
                <a:latin typeface="+mn-ea"/>
              </a:rPr>
              <a:t>で、ものや役割に注目して構造を考えることで、</a:t>
            </a:r>
            <a:endParaRPr lang="en-US" altLang="ja-JP" dirty="0" smtClean="0">
              <a:latin typeface="+mn-ea"/>
            </a:endParaRPr>
          </a:p>
          <a:p>
            <a:pPr marL="432000" lvl="2" indent="0">
              <a:buNone/>
            </a:pPr>
            <a:r>
              <a:rPr lang="ja-JP" altLang="en-US" dirty="0">
                <a:latin typeface="+mn-ea"/>
              </a:rPr>
              <a:t>　</a:t>
            </a:r>
            <a:r>
              <a:rPr lang="ja-JP" altLang="en-US" dirty="0" smtClean="0">
                <a:latin typeface="+mn-ea"/>
              </a:rPr>
              <a:t>　　　　　　処理手順や処理の仕方に依存した構造にならないようにしている</a:t>
            </a:r>
            <a:endParaRPr lang="en-US" altLang="ja-JP" dirty="0" smtClean="0">
              <a:latin typeface="+mn-ea"/>
            </a:endParaRPr>
          </a:p>
          <a:p>
            <a:pPr lvl="1"/>
            <a:r>
              <a:rPr lang="ja-JP" altLang="en-US" sz="2000" dirty="0" smtClean="0">
                <a:latin typeface="+mn-ea"/>
              </a:rPr>
              <a:t>変更が発生しても変わらない部分を分けて再利用できるようにする</a:t>
            </a:r>
            <a:endParaRPr lang="en-US" altLang="ja-JP" sz="2000" dirty="0" smtClean="0">
              <a:latin typeface="+mn-ea"/>
            </a:endParaRPr>
          </a:p>
          <a:p>
            <a:pPr marL="432000" lvl="2" indent="0">
              <a:spcBef>
                <a:spcPts val="600"/>
              </a:spcBef>
              <a:buNone/>
            </a:pPr>
            <a:r>
              <a:rPr lang="en-US" altLang="ja-JP" dirty="0" smtClean="0">
                <a:latin typeface="+mn-ea"/>
              </a:rPr>
              <a:t>4-1</a:t>
            </a:r>
            <a:r>
              <a:rPr lang="ja-JP" altLang="en-US" dirty="0" smtClean="0">
                <a:latin typeface="+mn-ea"/>
              </a:rPr>
              <a:t>）共通部分と変更する部分やバリエーションがある部分を分ける</a:t>
            </a:r>
            <a:endParaRPr lang="en-US" altLang="ja-JP" dirty="0" smtClean="0">
              <a:latin typeface="+mn-ea"/>
            </a:endParaRPr>
          </a:p>
        </p:txBody>
      </p:sp>
      <p:sp>
        <p:nvSpPr>
          <p:cNvPr id="7" name="タイトル 4"/>
          <p:cNvSpPr>
            <a:spLocks noGrp="1"/>
          </p:cNvSpPr>
          <p:nvPr>
            <p:ph type="title"/>
          </p:nvPr>
        </p:nvSpPr>
        <p:spPr>
          <a:xfrm>
            <a:off x="206374" y="185738"/>
            <a:ext cx="8300245" cy="657225"/>
          </a:xfrm>
        </p:spPr>
        <p:txBody>
          <a:bodyPr>
            <a:normAutofit/>
          </a:bodyPr>
          <a:lstStyle/>
          <a:p>
            <a:r>
              <a:rPr lang="en-US" altLang="ja-JP" dirty="0"/>
              <a:t>3</a:t>
            </a:r>
            <a:r>
              <a:rPr lang="en-US" altLang="ja-JP" dirty="0" smtClean="0"/>
              <a:t>. </a:t>
            </a:r>
            <a:r>
              <a:rPr lang="ja-JP" altLang="en-US" dirty="0" smtClean="0"/>
              <a:t>効率良く</a:t>
            </a:r>
            <a:r>
              <a:rPr lang="ja-JP" altLang="en-US" dirty="0"/>
              <a:t>再利用できる部品を作るために</a:t>
            </a:r>
            <a:endParaRPr kumimoji="1" lang="ja-JP" altLang="en-US" dirty="0"/>
          </a:p>
        </p:txBody>
      </p:sp>
    </p:spTree>
    <p:extLst>
      <p:ext uri="{BB962C8B-B14F-4D97-AF65-F5344CB8AC3E}">
        <p14:creationId xmlns:p14="http://schemas.microsoft.com/office/powerpoint/2010/main" val="282689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1251860" y="6041579"/>
            <a:ext cx="3614059" cy="32400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0" name="角丸四角形 9"/>
          <p:cNvSpPr/>
          <p:nvPr/>
        </p:nvSpPr>
        <p:spPr>
          <a:xfrm>
            <a:off x="1240977" y="4996552"/>
            <a:ext cx="6172196" cy="54000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9" name="角丸四角形 8"/>
          <p:cNvSpPr/>
          <p:nvPr/>
        </p:nvSpPr>
        <p:spPr>
          <a:xfrm>
            <a:off x="1251862" y="4234552"/>
            <a:ext cx="6248400" cy="32400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8" name="角丸四角形 7"/>
          <p:cNvSpPr/>
          <p:nvPr/>
        </p:nvSpPr>
        <p:spPr>
          <a:xfrm>
            <a:off x="1251861" y="3472552"/>
            <a:ext cx="4452257" cy="32400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7" name="角丸四角形 6"/>
          <p:cNvSpPr/>
          <p:nvPr/>
        </p:nvSpPr>
        <p:spPr>
          <a:xfrm>
            <a:off x="1251862" y="2394867"/>
            <a:ext cx="3614057" cy="32400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 name="コンテンツ プレースホルダー 1"/>
          <p:cNvSpPr>
            <a:spLocks noGrp="1"/>
          </p:cNvSpPr>
          <p:nvPr>
            <p:ph idx="1"/>
          </p:nvPr>
        </p:nvSpPr>
        <p:spPr>
          <a:xfrm>
            <a:off x="206374" y="995134"/>
            <a:ext cx="8491312" cy="5558066"/>
          </a:xfrm>
        </p:spPr>
        <p:txBody>
          <a:bodyPr>
            <a:noAutofit/>
          </a:bodyPr>
          <a:lstStyle/>
          <a:p>
            <a:pPr>
              <a:spcAft>
                <a:spcPts val="0"/>
              </a:spcAft>
            </a:pPr>
            <a:r>
              <a:rPr kumimoji="1" lang="ja-JP" altLang="en-US" sz="2400" dirty="0" smtClean="0"/>
              <a:t>３章のソフトウェア部品の設計でもこの思考で考えられている</a:t>
            </a:r>
            <a:endParaRPr kumimoji="1" lang="en-US" altLang="ja-JP" sz="2400" dirty="0" smtClean="0"/>
          </a:p>
          <a:p>
            <a:pPr lvl="1">
              <a:buFont typeface="Wingdings" pitchFamily="2" charset="2"/>
              <a:buChar char="l"/>
            </a:pPr>
            <a:r>
              <a:rPr lang="ja-JP" altLang="en-US" sz="1600" dirty="0" smtClean="0"/>
              <a:t>処理の種類や処理順で部品を抽出するのではなく、システムが使うものに着目して抽出している</a:t>
            </a:r>
            <a:endParaRPr lang="en-US" altLang="ja-JP" sz="1600" dirty="0"/>
          </a:p>
          <a:p>
            <a:pPr marL="432000" lvl="2" indent="0">
              <a:spcAft>
                <a:spcPts val="1000"/>
              </a:spcAft>
              <a:buNone/>
            </a:pPr>
            <a:r>
              <a:rPr lang="ja-JP" altLang="en-US" sz="1400" dirty="0" smtClean="0">
                <a:solidFill>
                  <a:schemeClr val="accent3">
                    <a:lumMod val="75000"/>
                  </a:schemeClr>
                </a:solidFill>
              </a:rPr>
              <a:t>　</a:t>
            </a:r>
            <a:r>
              <a:rPr lang="ja-JP" altLang="en-US" sz="1400" dirty="0" smtClean="0">
                <a:solidFill>
                  <a:srgbClr val="002060"/>
                </a:solidFill>
              </a:rPr>
              <a:t>　　［該当箇所］　</a:t>
            </a:r>
            <a:r>
              <a:rPr lang="en-US" altLang="ja-JP" sz="1400" dirty="0" smtClean="0">
                <a:solidFill>
                  <a:srgbClr val="002060"/>
                </a:solidFill>
              </a:rPr>
              <a:t>3-6</a:t>
            </a:r>
            <a:r>
              <a:rPr lang="ja-JP" altLang="en-US" sz="1400" dirty="0" err="1" smtClean="0">
                <a:solidFill>
                  <a:srgbClr val="002060"/>
                </a:solidFill>
              </a:rPr>
              <a:t>．</a:t>
            </a:r>
            <a:r>
              <a:rPr lang="ja-JP" altLang="en-US" sz="1400" dirty="0" smtClean="0">
                <a:solidFill>
                  <a:srgbClr val="002060"/>
                </a:solidFill>
              </a:rPr>
              <a:t>部品の候補を見つける</a:t>
            </a:r>
            <a:endParaRPr lang="en-US" altLang="ja-JP" sz="1400" dirty="0" smtClean="0">
              <a:solidFill>
                <a:srgbClr val="002060"/>
              </a:solidFill>
            </a:endParaRPr>
          </a:p>
          <a:p>
            <a:pPr lvl="1">
              <a:spcAft>
                <a:spcPts val="1000"/>
              </a:spcAft>
              <a:buFont typeface="Wingdings" pitchFamily="2" charset="2"/>
              <a:buChar char="l"/>
            </a:pPr>
            <a:r>
              <a:rPr lang="ja-JP" altLang="en-US" sz="1600" dirty="0" smtClean="0"/>
              <a:t>部品の名前は「何をするモノ</a:t>
            </a:r>
            <a:r>
              <a:rPr lang="en-US" altLang="ja-JP" sz="1600" dirty="0" smtClean="0"/>
              <a:t>(</a:t>
            </a:r>
            <a:r>
              <a:rPr lang="ja-JP" altLang="en-US" sz="1600" dirty="0" smtClean="0"/>
              <a:t>あるいは係り</a:t>
            </a:r>
            <a:r>
              <a:rPr lang="en-US" altLang="ja-JP" sz="1600" dirty="0" smtClean="0"/>
              <a:t>)</a:t>
            </a:r>
            <a:r>
              <a:rPr lang="ja-JP" altLang="en-US" sz="1600" dirty="0" err="1" smtClean="0"/>
              <a:t>なのかを</a:t>
            </a:r>
            <a:r>
              <a:rPr lang="ja-JP" altLang="en-US" sz="1600" dirty="0" smtClean="0"/>
              <a:t>示す名称」になるようにしてどういう部品かがわかるように抽象化している</a:t>
            </a:r>
            <a:endParaRPr lang="en-US" altLang="ja-JP" sz="1600" dirty="0" smtClean="0"/>
          </a:p>
          <a:p>
            <a:pPr marL="432000" lvl="2" indent="0">
              <a:spcAft>
                <a:spcPts val="1000"/>
              </a:spcAft>
              <a:buNone/>
            </a:pPr>
            <a:r>
              <a:rPr lang="ja-JP" altLang="en-US" sz="1400" dirty="0" smtClean="0">
                <a:solidFill>
                  <a:srgbClr val="002060"/>
                </a:solidFill>
              </a:rPr>
              <a:t>　　　［該当箇所］　</a:t>
            </a:r>
            <a:r>
              <a:rPr lang="en-US" altLang="ja-JP" sz="1400" dirty="0" smtClean="0">
                <a:solidFill>
                  <a:srgbClr val="002060"/>
                </a:solidFill>
              </a:rPr>
              <a:t>3-9</a:t>
            </a:r>
            <a:r>
              <a:rPr lang="ja-JP" altLang="en-US" sz="1400" dirty="0" err="1" smtClean="0">
                <a:solidFill>
                  <a:srgbClr val="002060"/>
                </a:solidFill>
              </a:rPr>
              <a:t>．</a:t>
            </a:r>
            <a:r>
              <a:rPr lang="ja-JP" altLang="en-US" sz="1400" dirty="0" smtClean="0">
                <a:solidFill>
                  <a:srgbClr val="002060"/>
                </a:solidFill>
              </a:rPr>
              <a:t>役割がわかる名前と働きに変える</a:t>
            </a:r>
            <a:endParaRPr lang="en-US" altLang="ja-JP" sz="1400" dirty="0" smtClean="0">
              <a:solidFill>
                <a:srgbClr val="002060"/>
              </a:solidFill>
            </a:endParaRPr>
          </a:p>
          <a:p>
            <a:pPr lvl="1">
              <a:buFont typeface="Wingdings" pitchFamily="2" charset="2"/>
              <a:buChar char="l"/>
            </a:pPr>
            <a:r>
              <a:rPr lang="ja-JP" altLang="en-US" sz="1600" dirty="0" smtClean="0"/>
              <a:t>部品に働き</a:t>
            </a:r>
            <a:r>
              <a:rPr lang="ja-JP" altLang="en-US" sz="1600" dirty="0"/>
              <a:t>と</a:t>
            </a:r>
            <a:r>
              <a:rPr lang="ja-JP" altLang="en-US" sz="1600" dirty="0" smtClean="0"/>
              <a:t>情報を割り振って、部品の役割を決めてから振舞い</a:t>
            </a:r>
            <a:r>
              <a:rPr lang="ja-JP" altLang="en-US" sz="1600" dirty="0"/>
              <a:t>を検証して</a:t>
            </a:r>
            <a:r>
              <a:rPr lang="ja-JP" altLang="en-US" sz="1600" dirty="0" smtClean="0"/>
              <a:t>いる</a:t>
            </a:r>
            <a:endParaRPr lang="en-US" altLang="ja-JP" sz="1600" dirty="0" smtClean="0"/>
          </a:p>
          <a:p>
            <a:pPr marL="432000" lvl="2" indent="0">
              <a:spcAft>
                <a:spcPts val="1000"/>
              </a:spcAft>
              <a:buNone/>
            </a:pPr>
            <a:r>
              <a:rPr lang="ja-JP" altLang="en-US" sz="1400" dirty="0" smtClean="0">
                <a:solidFill>
                  <a:srgbClr val="002060"/>
                </a:solidFill>
              </a:rPr>
              <a:t>　　　［該当箇所</a:t>
            </a:r>
            <a:r>
              <a:rPr lang="ja-JP" altLang="en-US" sz="1400" dirty="0">
                <a:solidFill>
                  <a:srgbClr val="002060"/>
                </a:solidFill>
              </a:rPr>
              <a:t>］ </a:t>
            </a:r>
            <a:r>
              <a:rPr lang="en-US" altLang="ja-JP" sz="1400" dirty="0" smtClean="0">
                <a:solidFill>
                  <a:srgbClr val="002060"/>
                </a:solidFill>
              </a:rPr>
              <a:t>3-6</a:t>
            </a:r>
            <a:r>
              <a:rPr lang="ja-JP" altLang="en-US" sz="1400" dirty="0" err="1" smtClean="0">
                <a:solidFill>
                  <a:srgbClr val="002060"/>
                </a:solidFill>
              </a:rPr>
              <a:t>．</a:t>
            </a:r>
            <a:r>
              <a:rPr lang="ja-JP" altLang="en-US" sz="1400" dirty="0" smtClean="0">
                <a:solidFill>
                  <a:srgbClr val="002060"/>
                </a:solidFill>
              </a:rPr>
              <a:t>部品の候補を見つける、</a:t>
            </a:r>
            <a:r>
              <a:rPr lang="en-US" altLang="ja-JP" sz="1400" dirty="0" smtClean="0">
                <a:solidFill>
                  <a:srgbClr val="002060"/>
                </a:solidFill>
              </a:rPr>
              <a:t>3-7</a:t>
            </a:r>
            <a:r>
              <a:rPr lang="ja-JP" altLang="en-US" sz="1400" dirty="0" err="1" smtClean="0">
                <a:solidFill>
                  <a:srgbClr val="002060"/>
                </a:solidFill>
              </a:rPr>
              <a:t>．</a:t>
            </a:r>
            <a:r>
              <a:rPr lang="ja-JP" altLang="en-US" sz="1400" dirty="0" smtClean="0">
                <a:solidFill>
                  <a:srgbClr val="002060"/>
                </a:solidFill>
              </a:rPr>
              <a:t>部品のつながりを整理する</a:t>
            </a:r>
            <a:endParaRPr lang="en-US" altLang="ja-JP" sz="1400" dirty="0" smtClean="0">
              <a:solidFill>
                <a:srgbClr val="002060"/>
              </a:solidFill>
            </a:endParaRPr>
          </a:p>
          <a:p>
            <a:pPr lvl="1">
              <a:buFont typeface="Wingdings" pitchFamily="2" charset="2"/>
              <a:buChar char="l"/>
            </a:pPr>
            <a:r>
              <a:rPr lang="ja-JP" altLang="en-US" sz="1600" dirty="0"/>
              <a:t>全体を通して、部品が持つ働きと情報が部品の役割と合っているか</a:t>
            </a:r>
            <a:r>
              <a:rPr lang="ja-JP" altLang="en-US" sz="1600" dirty="0" smtClean="0"/>
              <a:t>を意識</a:t>
            </a:r>
            <a:r>
              <a:rPr lang="ja-JP" altLang="en-US" sz="1600" dirty="0"/>
              <a:t>して</a:t>
            </a:r>
            <a:r>
              <a:rPr lang="ja-JP" altLang="en-US" sz="1600" dirty="0" smtClean="0"/>
              <a:t>いる</a:t>
            </a:r>
            <a:endParaRPr lang="en-US" altLang="ja-JP" sz="1600" dirty="0" smtClean="0"/>
          </a:p>
          <a:p>
            <a:pPr marL="432000" lvl="2" indent="0">
              <a:spcAft>
                <a:spcPts val="0"/>
              </a:spcAft>
              <a:buNone/>
            </a:pPr>
            <a:r>
              <a:rPr lang="ja-JP" altLang="en-US" sz="1400" dirty="0" smtClean="0">
                <a:latin typeface="+mn-ea"/>
              </a:rPr>
              <a:t>　</a:t>
            </a:r>
            <a:r>
              <a:rPr lang="ja-JP" altLang="en-US" sz="1400" dirty="0" smtClean="0">
                <a:solidFill>
                  <a:srgbClr val="002060"/>
                </a:solidFill>
                <a:latin typeface="+mn-ea"/>
              </a:rPr>
              <a:t>　　［</a:t>
            </a:r>
            <a:r>
              <a:rPr lang="ja-JP" altLang="en-US" sz="1400" dirty="0">
                <a:solidFill>
                  <a:srgbClr val="002060"/>
                </a:solidFill>
                <a:latin typeface="+mn-ea"/>
              </a:rPr>
              <a:t>該当箇所］ </a:t>
            </a:r>
            <a:r>
              <a:rPr lang="en-US" altLang="ja-JP" sz="1400" dirty="0" smtClean="0">
                <a:solidFill>
                  <a:srgbClr val="002060"/>
                </a:solidFill>
                <a:latin typeface="+mn-ea"/>
              </a:rPr>
              <a:t>3-6</a:t>
            </a:r>
            <a:r>
              <a:rPr lang="ja-JP" altLang="en-US" sz="1400" dirty="0" err="1" smtClean="0">
                <a:solidFill>
                  <a:srgbClr val="002060"/>
                </a:solidFill>
                <a:latin typeface="+mn-ea"/>
              </a:rPr>
              <a:t>．</a:t>
            </a:r>
            <a:r>
              <a:rPr lang="ja-JP" altLang="en-US" sz="1400" dirty="0" smtClean="0">
                <a:solidFill>
                  <a:srgbClr val="002060"/>
                </a:solidFill>
                <a:latin typeface="+mn-ea"/>
              </a:rPr>
              <a:t>部品の候補を見つける、</a:t>
            </a:r>
            <a:r>
              <a:rPr lang="en-US" altLang="ja-JP" sz="1400" dirty="0" smtClean="0">
                <a:solidFill>
                  <a:srgbClr val="002060"/>
                </a:solidFill>
                <a:latin typeface="+mn-ea"/>
              </a:rPr>
              <a:t>3-8</a:t>
            </a:r>
            <a:r>
              <a:rPr lang="ja-JP" altLang="en-US" sz="1400" dirty="0" err="1" smtClean="0">
                <a:solidFill>
                  <a:srgbClr val="002060"/>
                </a:solidFill>
                <a:latin typeface="+mn-ea"/>
              </a:rPr>
              <a:t>．</a:t>
            </a:r>
            <a:r>
              <a:rPr lang="ja-JP" altLang="en-US" sz="1400" dirty="0" smtClean="0">
                <a:solidFill>
                  <a:srgbClr val="002060"/>
                </a:solidFill>
                <a:latin typeface="+mn-ea"/>
              </a:rPr>
              <a:t>大きな部品を分割する、</a:t>
            </a:r>
            <a:endParaRPr lang="en-US" altLang="ja-JP" sz="1400" dirty="0" smtClean="0">
              <a:solidFill>
                <a:srgbClr val="002060"/>
              </a:solidFill>
              <a:latin typeface="+mn-ea"/>
            </a:endParaRPr>
          </a:p>
          <a:p>
            <a:pPr marL="432000" lvl="2" indent="0">
              <a:spcBef>
                <a:spcPts val="0"/>
              </a:spcBef>
              <a:spcAft>
                <a:spcPts val="1000"/>
              </a:spcAft>
              <a:buNone/>
            </a:pPr>
            <a:r>
              <a:rPr lang="ja-JP" altLang="en-US" sz="1400" dirty="0" smtClean="0">
                <a:solidFill>
                  <a:srgbClr val="002060"/>
                </a:solidFill>
                <a:latin typeface="+mn-ea"/>
              </a:rPr>
              <a:t>　　　　　　　　　 </a:t>
            </a:r>
            <a:r>
              <a:rPr lang="en-US" altLang="ja-JP" sz="1400" dirty="0" smtClean="0">
                <a:solidFill>
                  <a:srgbClr val="002060"/>
                </a:solidFill>
                <a:latin typeface="+mn-ea"/>
              </a:rPr>
              <a:t>3-9</a:t>
            </a:r>
            <a:r>
              <a:rPr lang="ja-JP" altLang="en-US" sz="1400" dirty="0" err="1" smtClean="0">
                <a:solidFill>
                  <a:srgbClr val="002060"/>
                </a:solidFill>
                <a:latin typeface="+mn-ea"/>
              </a:rPr>
              <a:t>．</a:t>
            </a:r>
            <a:r>
              <a:rPr lang="ja-JP" altLang="en-US" sz="1400" dirty="0" smtClean="0">
                <a:solidFill>
                  <a:srgbClr val="002060"/>
                </a:solidFill>
                <a:latin typeface="+mn-ea"/>
              </a:rPr>
              <a:t>役割がわかる名前と働きに変える</a:t>
            </a:r>
            <a:endParaRPr lang="en-US" altLang="ja-JP" sz="1400" dirty="0" smtClean="0">
              <a:solidFill>
                <a:srgbClr val="002060"/>
              </a:solidFill>
              <a:latin typeface="+mn-ea"/>
            </a:endParaRPr>
          </a:p>
          <a:p>
            <a:pPr lvl="1">
              <a:buFont typeface="Wingdings" pitchFamily="2" charset="2"/>
              <a:buChar char="l"/>
            </a:pPr>
            <a:r>
              <a:rPr lang="ja-JP" altLang="en-US" sz="1600" dirty="0"/>
              <a:t>働きが集中する大きな部品は、働きを他の部品に分担して簡潔な部品に</a:t>
            </a:r>
            <a:r>
              <a:rPr lang="ja-JP" altLang="en-US" sz="1600" dirty="0" smtClean="0"/>
              <a:t>している</a:t>
            </a:r>
            <a:endParaRPr lang="en-US" altLang="ja-JP" sz="1600" dirty="0" smtClean="0"/>
          </a:p>
          <a:p>
            <a:pPr marL="432000" lvl="2" indent="0">
              <a:spcBef>
                <a:spcPts val="600"/>
              </a:spcBef>
              <a:buNone/>
            </a:pPr>
            <a:r>
              <a:rPr lang="ja-JP" altLang="en-US" sz="1400" dirty="0" smtClean="0">
                <a:solidFill>
                  <a:srgbClr val="002060"/>
                </a:solidFill>
              </a:rPr>
              <a:t>　　　［該当</a:t>
            </a:r>
            <a:r>
              <a:rPr lang="ja-JP" altLang="en-US" sz="1400" dirty="0">
                <a:solidFill>
                  <a:srgbClr val="002060"/>
                </a:solidFill>
              </a:rPr>
              <a:t>箇所］ </a:t>
            </a:r>
            <a:r>
              <a:rPr lang="en-US" altLang="ja-JP" sz="1400" dirty="0" smtClean="0">
                <a:solidFill>
                  <a:srgbClr val="002060"/>
                </a:solidFill>
              </a:rPr>
              <a:t>3-8</a:t>
            </a:r>
            <a:r>
              <a:rPr lang="ja-JP" altLang="en-US" sz="1400" dirty="0" err="1" smtClean="0">
                <a:solidFill>
                  <a:srgbClr val="002060"/>
                </a:solidFill>
              </a:rPr>
              <a:t>．</a:t>
            </a:r>
            <a:r>
              <a:rPr lang="ja-JP" altLang="en-US" sz="1400" dirty="0" smtClean="0">
                <a:solidFill>
                  <a:srgbClr val="002060"/>
                </a:solidFill>
              </a:rPr>
              <a:t>大きな部品を分割する</a:t>
            </a:r>
            <a:endParaRPr lang="en-US" altLang="ja-JP" sz="1400" dirty="0">
              <a:solidFill>
                <a:srgbClr val="002060"/>
              </a:solidFill>
            </a:endParaRPr>
          </a:p>
          <a:p>
            <a:pPr marL="180000" lvl="1" indent="0">
              <a:buNone/>
            </a:pPr>
            <a:endParaRPr lang="en-US" altLang="ja-JP" sz="2000" dirty="0" smtClean="0"/>
          </a:p>
        </p:txBody>
      </p:sp>
      <p:sp>
        <p:nvSpPr>
          <p:cNvPr id="3" name="スライド番号プレースホルダー 2"/>
          <p:cNvSpPr>
            <a:spLocks noGrp="1"/>
          </p:cNvSpPr>
          <p:nvPr>
            <p:ph type="sldNum" sz="quarter" idx="4"/>
          </p:nvPr>
        </p:nvSpPr>
        <p:spPr/>
        <p:txBody>
          <a:bodyPr/>
          <a:lstStyle/>
          <a:p>
            <a:pPr>
              <a:defRPr/>
            </a:pPr>
            <a:fld id="{7F544B04-9B65-4BCD-9106-C2A4AEE87F93}" type="slidenum">
              <a:rPr lang="ja-JP" altLang="en-US" smtClean="0"/>
              <a:pPr>
                <a:defRPr/>
              </a:pPr>
              <a:t>6</a:t>
            </a:fld>
            <a:endParaRPr lang="en-US" altLang="ja-JP" dirty="0"/>
          </a:p>
        </p:txBody>
      </p:sp>
      <p:sp>
        <p:nvSpPr>
          <p:cNvPr id="4" name="タイトル 3"/>
          <p:cNvSpPr>
            <a:spLocks noGrp="1"/>
          </p:cNvSpPr>
          <p:nvPr>
            <p:ph type="title"/>
          </p:nvPr>
        </p:nvSpPr>
        <p:spPr/>
        <p:txBody>
          <a:bodyPr>
            <a:normAutofit/>
          </a:bodyPr>
          <a:lstStyle/>
          <a:p>
            <a:r>
              <a:rPr kumimoji="1" lang="en-US" altLang="ja-JP" dirty="0" smtClean="0"/>
              <a:t>4. </a:t>
            </a:r>
            <a:r>
              <a:rPr kumimoji="1" lang="ja-JP" altLang="en-US" dirty="0" smtClean="0"/>
              <a:t>テキストの部品の設計では？</a:t>
            </a:r>
            <a:endParaRPr kumimoji="1" lang="ja-JP" altLang="en-US" dirty="0"/>
          </a:p>
        </p:txBody>
      </p:sp>
      <p:sp>
        <p:nvSpPr>
          <p:cNvPr id="5" name="フッター プレースホルダー 4"/>
          <p:cNvSpPr>
            <a:spLocks noGrp="1"/>
          </p:cNvSpPr>
          <p:nvPr>
            <p:ph type="ftr" sz="quarter" idx="3"/>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p>
        </p:txBody>
      </p:sp>
    </p:spTree>
    <p:extLst>
      <p:ext uri="{BB962C8B-B14F-4D97-AF65-F5344CB8AC3E}">
        <p14:creationId xmlns:p14="http://schemas.microsoft.com/office/powerpoint/2010/main" val="4084883454"/>
      </p:ext>
    </p:extLst>
  </p:cSld>
  <p:clrMapOvr>
    <a:masterClrMapping/>
  </p:clrMapOvr>
</p:sld>
</file>

<file path=ppt/theme/theme1.xml><?xml version="1.0" encoding="utf-8"?>
<a:theme xmlns:a="http://schemas.openxmlformats.org/drawingml/2006/main" name="ETロボコン公式トレーニング2015">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ユーザー定義 4">
      <a:majorFont>
        <a:latin typeface="Segoe UI"/>
        <a:ea typeface="メイリオ"/>
        <a:cs typeface="メイリオ"/>
      </a:majorFont>
      <a:minorFont>
        <a:latin typeface="Consolas"/>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rtlCol="0" anchor="ctr"/>
      <a:lstStyle>
        <a:defPPr algn="ctr">
          <a:defRPr kumimoji="1" dirty="0" smtClean="0">
            <a:solidFill>
              <a:sysClr val="windowText" lastClr="000000"/>
            </a:solidFill>
            <a:latin typeface="メイリオ" pitchFamily="50" charset="-128"/>
            <a:ea typeface="メイリオ"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a:latin typeface="+mn-lt"/>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ETロボコン公式トレーニング2015</Template>
  <TotalTime>1686</TotalTime>
  <Words>547</Words>
  <Application>Microsoft Office PowerPoint</Application>
  <PresentationFormat>画面に合わせる (4:3)</PresentationFormat>
  <Paragraphs>72</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ETロボコン公式トレーニング2015</vt:lpstr>
      <vt:lpstr>補足）ソフトウェア部品の設計と 　オブジェクト指向の関係とは？</vt:lpstr>
      <vt:lpstr>1. モデルを使った部品の開発で目指すのは？</vt:lpstr>
      <vt:lpstr>2. オブジェクト指向で部品を考える（１）</vt:lpstr>
      <vt:lpstr>2. オブジェクト指向で部品を考える（２）</vt:lpstr>
      <vt:lpstr>3. 効率良く再利用できる部品を作るために</vt:lpstr>
      <vt:lpstr>4. テキストの部品の設計では？</vt:lpstr>
    </vt:vector>
  </TitlesOfParts>
  <Manager>watanabe</Manager>
  <Company>株式会社デンソー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EIKO SAKAI</dc:creator>
  <cp:lastModifiedBy>EIKO SAKAI</cp:lastModifiedBy>
  <cp:revision>132</cp:revision>
  <cp:lastPrinted>2015-01-29T13:29:25Z</cp:lastPrinted>
  <dcterms:created xsi:type="dcterms:W3CDTF">2015-05-19T02:43:32Z</dcterms:created>
  <dcterms:modified xsi:type="dcterms:W3CDTF">2015-05-21T23:43:14Z</dcterms:modified>
</cp:coreProperties>
</file>