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</p:sldMasterIdLst>
  <p:notesMasterIdLst>
    <p:notesMasterId r:id="rId4"/>
  </p:notesMasterIdLst>
  <p:sldIdLst>
    <p:sldId id="258" r:id="rId2"/>
    <p:sldId id="316" r:id="rId3"/>
  </p:sldIdLst>
  <p:sldSz cx="9144000" cy="6858000" type="screen4x3"/>
  <p:notesSz cx="7086600" cy="102108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oru INACHI" initials="MI" lastIdx="1" clrIdx="0">
    <p:extLst>
      <p:ext uri="{19B8F6BF-5375-455C-9EA6-DF929625EA0E}">
        <p15:presenceInfo xmlns:p15="http://schemas.microsoft.com/office/powerpoint/2012/main" userId="ef0583c1bda18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99FF"/>
    <a:srgbClr val="CC3300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712" autoAdjust="0"/>
  </p:normalViewPr>
  <p:slideViewPr>
    <p:cSldViewPr snapToGrid="0">
      <p:cViewPr varScale="1">
        <p:scale>
          <a:sx n="75" d="100"/>
          <a:sy n="75" d="100"/>
        </p:scale>
        <p:origin x="10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1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>
            <a:lvl1pPr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 bwMode="auto">
          <a:xfrm>
            <a:off x="4013200" y="0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83EC02-B35D-4089-A714-3071C8BA4726}" type="datetimeFigureOut">
              <a:rPr lang="ja-JP" altLang="en-US"/>
              <a:pPr>
                <a:defRPr/>
              </a:pPr>
              <a:t>2015/6/14</a:t>
            </a:fld>
            <a:endParaRPr lang="en-US" altLang="ja-JP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6988" cy="3830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3" tIns="47736" rIns="95473" bIns="47736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699625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b" anchorCtr="0" compatLnSpc="1">
            <a:prstTxWarp prst="textNoShape">
              <a:avLst/>
            </a:prstTxWarp>
          </a:bodyPr>
          <a:lstStyle>
            <a:lvl1pPr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4013200" y="9699625"/>
            <a:ext cx="30718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3" tIns="47631" rIns="95263" bIns="4763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Calibri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AE3494-4770-42DC-B4D1-9C43ABC4FF7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540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defTabSz="9112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C72AEA2-A3C2-479F-9135-7C1E92842224}" type="slidenum">
              <a:rPr lang="ja-JP" altLang="en-US" sz="1300" smtClean="0">
                <a:ea typeface="メイリオ" pitchFamily="50" charset="-128"/>
                <a:cs typeface="メイリオ" pitchFamily="50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 sz="1300" dirty="0" smtClean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pic>
        <p:nvPicPr>
          <p:cNvPr id="6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4413250"/>
            <a:ext cx="280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6175" y="758825"/>
            <a:ext cx="6042025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8388" y="2514600"/>
            <a:ext cx="480695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-2633" y="6588370"/>
            <a:ext cx="35926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9pPr>
          </a:lstStyle>
          <a:p>
            <a:pPr>
              <a:defRPr/>
            </a:pPr>
            <a:r>
              <a:rPr kumimoji="1" lang="ja-JP" altLang="en-US" sz="1000" kern="12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メイリオ" pitchFamily="50" charset="-128"/>
              </a:rPr>
              <a:t>ＥＴロボコン技術教育資料／ＥＴロボコン東海地区実行委員会</a:t>
            </a:r>
          </a:p>
        </p:txBody>
      </p:sp>
      <p:pic>
        <p:nvPicPr>
          <p:cNvPr id="11" name="Picture 2" descr="http://www.etrobo.jp/2015/images/top_headlogo201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r="24224" b="16848"/>
          <a:stretch/>
        </p:blipFill>
        <p:spPr bwMode="auto">
          <a:xfrm>
            <a:off x="6320420" y="6455863"/>
            <a:ext cx="2268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424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375" y="185738"/>
            <a:ext cx="7683500" cy="6572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5" y="1060450"/>
            <a:ext cx="8794750" cy="53784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D8F39-5C04-4128-8C98-C86F96B9177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84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785813"/>
            <a:ext cx="91440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 userDrawn="1"/>
        </p:nvCxnSpPr>
        <p:spPr>
          <a:xfrm>
            <a:off x="0" y="785813"/>
            <a:ext cx="91440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 userDrawn="1"/>
        </p:nvSpPr>
        <p:spPr>
          <a:xfrm>
            <a:off x="0" y="765175"/>
            <a:ext cx="9144000" cy="714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 rot="10800000" flipH="1">
            <a:off x="0" y="836613"/>
            <a:ext cx="9144000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-24"/>
            <a:ext cx="7858180" cy="785818"/>
          </a:xfrm>
          <a:noFill/>
        </p:spPr>
        <p:txBody>
          <a:bodyPr/>
          <a:lstStyle>
            <a:lvl1pPr algn="l">
              <a:defRPr sz="320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74" cy="557216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7010400" y="65722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37A65-19F7-4506-8CDC-BD5FCC146DE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83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85738"/>
            <a:ext cx="7683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1060450"/>
            <a:ext cx="87947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535738"/>
            <a:ext cx="476250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F7F7F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09F152B-9F8F-4EC1-9B5A-C6B264EBB42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1" name="角丸四角形 10"/>
          <p:cNvSpPr/>
          <p:nvPr/>
        </p:nvSpPr>
        <p:spPr>
          <a:xfrm>
            <a:off x="206375" y="871538"/>
            <a:ext cx="7704138" cy="714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1030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28588"/>
            <a:ext cx="1077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2633" y="6588370"/>
            <a:ext cx="346761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HG丸ｺﾞｼｯｸM-PRO" pitchFamily="50" charset="-128"/>
              </a:defRPr>
            </a:lvl9pPr>
          </a:lstStyle>
          <a:p>
            <a:pPr>
              <a:defRPr/>
            </a:pPr>
            <a:r>
              <a:rPr lang="ja-JP" altLang="en-US" sz="1000" dirty="0" smtClean="0">
                <a:latin typeface="Arial" charset="0"/>
                <a:ea typeface="ＭＳ Ｐゴシック" charset="-128"/>
                <a:cs typeface="+mn-cs"/>
              </a:rPr>
              <a:t>ＥＴロボコン技術教育資料／ＥＴロボコン東海地区実行委員会</a:t>
            </a:r>
          </a:p>
        </p:txBody>
      </p:sp>
      <p:pic>
        <p:nvPicPr>
          <p:cNvPr id="13" name="Picture 2" descr="http://www.etrobo.jp/2015/images/top_headlogo2011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r="24224" b="16848"/>
          <a:stretch/>
        </p:blipFill>
        <p:spPr bwMode="auto">
          <a:xfrm>
            <a:off x="6320420" y="6455863"/>
            <a:ext cx="2268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4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3"/>
          <p:cNvSpPr>
            <a:spLocks noGrp="1"/>
          </p:cNvSpPr>
          <p:nvPr>
            <p:ph type="ctrTitle"/>
          </p:nvPr>
        </p:nvSpPr>
        <p:spPr>
          <a:xfrm>
            <a:off x="180974" y="781539"/>
            <a:ext cx="6943725" cy="1774825"/>
          </a:xfrm>
        </p:spPr>
        <p:txBody>
          <a:bodyPr anchor="t" anchorCtr="0"/>
          <a:lstStyle/>
          <a:p>
            <a:pPr eaLnBrk="1" hangingPunct="1"/>
            <a:r>
              <a:rPr lang="en-US" altLang="ja-JP" sz="2400" dirty="0" smtClean="0"/>
              <a:t>ET</a:t>
            </a:r>
            <a:r>
              <a:rPr lang="ja-JP" altLang="en-US" sz="2400" dirty="0" smtClean="0"/>
              <a:t>ロボコン</a:t>
            </a:r>
            <a:r>
              <a:rPr lang="en-US" altLang="ja-JP" sz="2400" dirty="0" smtClean="0"/>
              <a:t>2015</a:t>
            </a:r>
            <a:r>
              <a:rPr lang="ja-JP" altLang="en-US" sz="2400" dirty="0" smtClean="0"/>
              <a:t>東海地区独自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dirty="0" smtClean="0"/>
              <a:t>プライマリークラス実践教育</a:t>
            </a:r>
            <a:endParaRPr lang="ja-JP" altLang="en-US" dirty="0"/>
          </a:p>
        </p:txBody>
      </p:sp>
      <p:sp>
        <p:nvSpPr>
          <p:cNvPr id="5123" name="サブタイトル 5"/>
          <p:cNvSpPr>
            <a:spLocks noGrp="1"/>
          </p:cNvSpPr>
          <p:nvPr>
            <p:ph type="subTitle" idx="1"/>
          </p:nvPr>
        </p:nvSpPr>
        <p:spPr>
          <a:xfrm>
            <a:off x="6503987" y="5314950"/>
            <a:ext cx="2028825" cy="336550"/>
          </a:xfrm>
        </p:spPr>
        <p:txBody>
          <a:bodyPr anchor="t" anchorCtr="0"/>
          <a:lstStyle/>
          <a:p>
            <a:pPr eaLnBrk="1" hangingPunct="1"/>
            <a:r>
              <a:rPr lang="en-US" altLang="ja-JP" sz="1800" dirty="0" smtClean="0"/>
              <a:t>2015/06/20 </a:t>
            </a:r>
            <a:r>
              <a:rPr lang="ja-JP" altLang="en-US" sz="1800" dirty="0" smtClean="0"/>
              <a:t> </a:t>
            </a:r>
            <a:endParaRPr lang="en-US" altLang="ja-JP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</a:t>
            </a:r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5" y="946150"/>
            <a:ext cx="8455025" cy="569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10:00</a:t>
            </a:r>
            <a:r>
              <a:rPr lang="ja-JP" altLang="en-US" sz="2400" dirty="0"/>
              <a:t>～</a:t>
            </a:r>
            <a:r>
              <a:rPr lang="en-US" altLang="ja-JP" sz="2400" dirty="0" smtClean="0"/>
              <a:t>10:15    </a:t>
            </a:r>
            <a:r>
              <a:rPr lang="ja-JP" altLang="en-US" sz="2400" dirty="0"/>
              <a:t>地区大会</a:t>
            </a:r>
            <a:r>
              <a:rPr lang="ja-JP" altLang="en-US" sz="2400" dirty="0" smtClean="0"/>
              <a:t>ツアー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10:15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10:30    </a:t>
            </a:r>
            <a:r>
              <a:rPr lang="ja-JP" altLang="en-US" sz="2400" dirty="0" smtClean="0"/>
              <a:t>キャリブレーション講義 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10:30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10:45    </a:t>
            </a:r>
            <a:r>
              <a:rPr lang="ja-JP" altLang="en-US" sz="2400" dirty="0" smtClean="0"/>
              <a:t>ソフト構造説明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10:45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11:45    </a:t>
            </a:r>
            <a:r>
              <a:rPr lang="ja-JP" altLang="en-US" sz="2400" dirty="0"/>
              <a:t>キャリブレーション</a:t>
            </a:r>
            <a:r>
              <a:rPr lang="ja-JP" altLang="en-US" sz="2400" dirty="0" smtClean="0"/>
              <a:t>演習 </a:t>
            </a:r>
            <a:endParaRPr lang="ja-JP" altLang="en-US" sz="2400" dirty="0"/>
          </a:p>
          <a:p>
            <a:pPr marL="0" indent="0">
              <a:buNone/>
            </a:pPr>
            <a:r>
              <a:rPr lang="en-US" altLang="ja-JP" sz="2400" dirty="0" smtClean="0"/>
              <a:t>   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11:45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12:45    </a:t>
            </a:r>
            <a:r>
              <a:rPr lang="ja-JP" altLang="en-US" sz="2400" dirty="0" smtClean="0"/>
              <a:t>昼休み</a:t>
            </a:r>
            <a:r>
              <a:rPr lang="en-US" altLang="ja-JP" sz="2400" dirty="0" smtClean="0"/>
              <a:t>)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12:45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13:00    </a:t>
            </a:r>
            <a:r>
              <a:rPr lang="ja-JP" altLang="en-US" sz="2400" dirty="0" smtClean="0"/>
              <a:t>フェールセーフ講義 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13:00</a:t>
            </a:r>
            <a:r>
              <a:rPr lang="ja-JP" altLang="en-US" sz="2400" dirty="0"/>
              <a:t>～</a:t>
            </a:r>
            <a:r>
              <a:rPr lang="en-US" altLang="ja-JP" sz="2400" dirty="0" smtClean="0"/>
              <a:t>13:40    </a:t>
            </a:r>
            <a:r>
              <a:rPr lang="ja-JP" altLang="en-US" sz="2400" dirty="0"/>
              <a:t>フェールセーフ演習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13:40</a:t>
            </a:r>
            <a:r>
              <a:rPr lang="ja-JP" altLang="en-US" sz="2400" dirty="0"/>
              <a:t>～</a:t>
            </a:r>
            <a:r>
              <a:rPr lang="en-US" altLang="ja-JP" sz="2400" dirty="0" smtClean="0"/>
              <a:t>14:00    </a:t>
            </a:r>
            <a:r>
              <a:rPr lang="ja-JP" altLang="en-US" sz="2400" dirty="0" smtClean="0"/>
              <a:t>ＰＩ</a:t>
            </a:r>
            <a:r>
              <a:rPr lang="ja-JP" altLang="en-US" sz="2400" dirty="0"/>
              <a:t>Ｄ</a:t>
            </a:r>
            <a:r>
              <a:rPr lang="ja-JP" altLang="en-US" sz="2400" dirty="0" smtClean="0"/>
              <a:t>制御講義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14:00</a:t>
            </a:r>
            <a:r>
              <a:rPr lang="ja-JP" altLang="en-US" sz="2400" dirty="0"/>
              <a:t>～</a:t>
            </a:r>
            <a:r>
              <a:rPr lang="en-US" altLang="ja-JP" sz="2400" dirty="0"/>
              <a:t>15:00    </a:t>
            </a:r>
            <a:r>
              <a:rPr lang="ja-JP" altLang="en-US" sz="2400" dirty="0" smtClean="0"/>
              <a:t>ＰＩＤ制御演習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15:00</a:t>
            </a:r>
            <a:r>
              <a:rPr lang="ja-JP" altLang="en-US" sz="2400" dirty="0"/>
              <a:t>～</a:t>
            </a:r>
            <a:r>
              <a:rPr lang="en-US" altLang="ja-JP" sz="2400" dirty="0"/>
              <a:t>15:30    </a:t>
            </a:r>
            <a:r>
              <a:rPr lang="ja-JP" altLang="en-US" sz="2400" dirty="0" smtClean="0"/>
              <a:t>その他のテクニック </a:t>
            </a:r>
            <a:endParaRPr lang="ja-JP" altLang="en-US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15:30</a:t>
            </a:r>
            <a:r>
              <a:rPr lang="ja-JP" altLang="en-US" sz="2400" dirty="0"/>
              <a:t>～</a:t>
            </a:r>
            <a:r>
              <a:rPr lang="en-US" altLang="ja-JP" sz="2400" dirty="0"/>
              <a:t>16:00    </a:t>
            </a:r>
            <a:r>
              <a:rPr lang="ja-JP" altLang="en-US" sz="2400" dirty="0"/>
              <a:t>質問、フリー</a:t>
            </a:r>
            <a:r>
              <a:rPr lang="ja-JP" altLang="en-US" sz="2400" dirty="0" smtClean="0"/>
              <a:t>走行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     </a:t>
            </a:r>
            <a:r>
              <a:rPr lang="ja-JP" altLang="en-US" sz="2000" dirty="0" smtClean="0"/>
              <a:t>                  </a:t>
            </a:r>
            <a:r>
              <a:rPr lang="en-US" altLang="ja-JP" sz="2000" dirty="0" smtClean="0"/>
              <a:t>※</a:t>
            </a:r>
            <a:r>
              <a:rPr lang="ja-JP" altLang="en-US" sz="2000" dirty="0" smtClean="0"/>
              <a:t> 演習中に適時休憩してください</a:t>
            </a:r>
            <a:endParaRPr lang="en-US" altLang="ja-JP" sz="2000" dirty="0" smtClean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CD8F39-5C04-4128-8C98-C86F96B9177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6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xm_トレーニング白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3_exm_トレーニング白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5">
              <a:lumMod val="75000"/>
            </a:schemeClr>
          </a:solidFill>
        </a:ln>
      </a:spPr>
      <a:bodyPr wrap="none" rtlCol="0" anchor="ctr">
        <a:sp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74764</TotalTime>
  <Words>84</Words>
  <Application>Microsoft Office PowerPoint</Application>
  <PresentationFormat>画面に合わせる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Lucida Sans Unicode</vt:lpstr>
      <vt:lpstr>Wingdings</vt:lpstr>
      <vt:lpstr>3_exm_トレーニング白</vt:lpstr>
      <vt:lpstr>ETロボコン2015東海地区独自 プライマリークラス実践教育</vt:lpstr>
      <vt:lpstr>本日のスケジュール</vt:lpstr>
    </vt:vector>
  </TitlesOfParts>
  <Company>エクスモーション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ETロボコン公式教材 （その１） モデルの描き方トレーニング</dc:title>
  <dc:creator>watanabe</dc:creator>
  <cp:lastModifiedBy>a doura</cp:lastModifiedBy>
  <cp:revision>652</cp:revision>
  <dcterms:created xsi:type="dcterms:W3CDTF">2009-02-19T07:17:52Z</dcterms:created>
  <dcterms:modified xsi:type="dcterms:W3CDTF">2015-06-14T06:46:43Z</dcterms:modified>
</cp:coreProperties>
</file>