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14"/>
  </p:notesMasterIdLst>
  <p:sldIdLst>
    <p:sldId id="258" r:id="rId2"/>
    <p:sldId id="316" r:id="rId3"/>
    <p:sldId id="317" r:id="rId4"/>
    <p:sldId id="318" r:id="rId5"/>
    <p:sldId id="319" r:id="rId6"/>
    <p:sldId id="320" r:id="rId7"/>
    <p:sldId id="321" r:id="rId8"/>
    <p:sldId id="322" r:id="rId9"/>
    <p:sldId id="323" r:id="rId10"/>
    <p:sldId id="324" r:id="rId11"/>
    <p:sldId id="325" r:id="rId12"/>
    <p:sldId id="326" r:id="rId13"/>
  </p:sldIdLst>
  <p:sldSz cx="9144000" cy="6858000" type="screen4x3"/>
  <p:notesSz cx="7086600" cy="10210800"/>
  <p:defaultTextStyle>
    <a:defPPr>
      <a:defRPr lang="ja-JP"/>
    </a:defPPr>
    <a:lvl1pPr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1pPr>
    <a:lvl2pPr marL="4572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2pPr>
    <a:lvl3pPr marL="9144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3pPr>
    <a:lvl4pPr marL="13716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4pPr>
    <a:lvl5pPr marL="18288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5pPr>
    <a:lvl6pPr marL="2286000" algn="l" defTabSz="914400" rtl="0" eaLnBrk="1" latinLnBrk="0" hangingPunct="1">
      <a:defRPr kumimoji="1" kern="1200">
        <a:solidFill>
          <a:schemeClr val="tx1"/>
        </a:solidFill>
        <a:latin typeface="Arial" charset="0"/>
        <a:ea typeface="メイリオ" pitchFamily="50" charset="-128"/>
        <a:cs typeface="メイリオ" pitchFamily="50" charset="-128"/>
      </a:defRPr>
    </a:lvl6pPr>
    <a:lvl7pPr marL="2743200" algn="l" defTabSz="914400" rtl="0" eaLnBrk="1" latinLnBrk="0" hangingPunct="1">
      <a:defRPr kumimoji="1" kern="1200">
        <a:solidFill>
          <a:schemeClr val="tx1"/>
        </a:solidFill>
        <a:latin typeface="Arial" charset="0"/>
        <a:ea typeface="メイリオ" pitchFamily="50" charset="-128"/>
        <a:cs typeface="メイリオ" pitchFamily="50" charset="-128"/>
      </a:defRPr>
    </a:lvl7pPr>
    <a:lvl8pPr marL="3200400" algn="l" defTabSz="914400" rtl="0" eaLnBrk="1" latinLnBrk="0" hangingPunct="1">
      <a:defRPr kumimoji="1" kern="1200">
        <a:solidFill>
          <a:schemeClr val="tx1"/>
        </a:solidFill>
        <a:latin typeface="Arial" charset="0"/>
        <a:ea typeface="メイリオ" pitchFamily="50" charset="-128"/>
        <a:cs typeface="メイリオ" pitchFamily="50" charset="-128"/>
      </a:defRPr>
    </a:lvl8pPr>
    <a:lvl9pPr marL="3657600" algn="l" defTabSz="914400" rtl="0" eaLnBrk="1" latinLnBrk="0" hangingPunct="1">
      <a:defRPr kumimoji="1" kern="1200">
        <a:solidFill>
          <a:schemeClr val="tx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oru INACHI" initials="MI" lastIdx="1" clrIdx="0">
    <p:extLst>
      <p:ext uri="{19B8F6BF-5375-455C-9EA6-DF929625EA0E}">
        <p15:presenceInfo xmlns:p15="http://schemas.microsoft.com/office/powerpoint/2012/main" userId="ef0583c1bda186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99FF"/>
    <a:srgbClr val="CC3300"/>
    <a:srgbClr val="99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3712" autoAdjust="0"/>
  </p:normalViewPr>
  <p:slideViewPr>
    <p:cSldViewPr snapToGrid="0">
      <p:cViewPr>
        <p:scale>
          <a:sx n="75" d="100"/>
          <a:sy n="75" d="100"/>
        </p:scale>
        <p:origin x="1092" y="36"/>
      </p:cViewPr>
      <p:guideLst>
        <p:guide orient="horz" pos="2160"/>
        <p:guide pos="2880"/>
      </p:guideLst>
    </p:cSldViewPr>
  </p:slideViewPr>
  <p:outlineViewPr>
    <p:cViewPr>
      <p:scale>
        <a:sx n="33" d="100"/>
        <a:sy n="33" d="100"/>
      </p:scale>
      <p:origin x="0" y="-1482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1" d="100"/>
          <a:sy n="51" d="100"/>
        </p:scale>
        <p:origin x="213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0" y="0"/>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lvl1pPr defTabSz="912813">
              <a:defRPr sz="1300">
                <a:latin typeface="Calibri" pitchFamily="34" charset="0"/>
                <a:ea typeface="ＭＳ Ｐゴシック" charset="-128"/>
                <a:cs typeface="+mn-cs"/>
              </a:defRPr>
            </a:lvl1pPr>
          </a:lstStyle>
          <a:p>
            <a:pPr>
              <a:defRPr/>
            </a:pPr>
            <a:endParaRPr lang="ja-JP" altLang="en-US"/>
          </a:p>
        </p:txBody>
      </p:sp>
      <p:sp>
        <p:nvSpPr>
          <p:cNvPr id="3" name="日付プレースホルダ 2"/>
          <p:cNvSpPr>
            <a:spLocks noGrp="1"/>
          </p:cNvSpPr>
          <p:nvPr>
            <p:ph type="dt" idx="1"/>
          </p:nvPr>
        </p:nvSpPr>
        <p:spPr bwMode="auto">
          <a:xfrm>
            <a:off x="4013200" y="0"/>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lvl1pPr algn="r" defTabSz="912813">
              <a:defRPr sz="1300">
                <a:latin typeface="Calibri" pitchFamily="34" charset="0"/>
                <a:ea typeface="ＭＳ Ｐゴシック" charset="-128"/>
                <a:cs typeface="+mn-cs"/>
              </a:defRPr>
            </a:lvl1pPr>
          </a:lstStyle>
          <a:p>
            <a:pPr>
              <a:defRPr/>
            </a:pPr>
            <a:fld id="{FB83EC02-B35D-4089-A714-3071C8BA4726}" type="datetimeFigureOut">
              <a:rPr lang="ja-JP" altLang="en-US"/>
              <a:pPr>
                <a:defRPr/>
              </a:pPr>
              <a:t>2015/6/11</a:t>
            </a:fld>
            <a:endParaRPr lang="en-US" altLang="ja-JP"/>
          </a:p>
        </p:txBody>
      </p:sp>
      <p:sp>
        <p:nvSpPr>
          <p:cNvPr id="4" name="スライド イメージ プレースホルダ 3"/>
          <p:cNvSpPr>
            <a:spLocks noGrp="1" noRot="1" noChangeAspect="1"/>
          </p:cNvSpPr>
          <p:nvPr>
            <p:ph type="sldImg" idx="2"/>
          </p:nvPr>
        </p:nvSpPr>
        <p:spPr>
          <a:xfrm>
            <a:off x="990600" y="765175"/>
            <a:ext cx="5106988" cy="3830638"/>
          </a:xfrm>
          <a:prstGeom prst="rect">
            <a:avLst/>
          </a:prstGeom>
          <a:noFill/>
          <a:ln w="12700">
            <a:solidFill>
              <a:prstClr val="black"/>
            </a:solidFill>
          </a:ln>
        </p:spPr>
        <p:txBody>
          <a:bodyPr vert="horz" lIns="95473" tIns="47736" rIns="95473" bIns="47736" rtlCol="0" anchor="ctr"/>
          <a:lstStyle/>
          <a:p>
            <a:pPr lvl="0"/>
            <a:endParaRPr lang="ja-JP" altLang="en-US" noProof="0"/>
          </a:p>
        </p:txBody>
      </p:sp>
      <p:sp>
        <p:nvSpPr>
          <p:cNvPr id="5" name="ノート プレースホルダ 4"/>
          <p:cNvSpPr>
            <a:spLocks noGrp="1"/>
          </p:cNvSpPr>
          <p:nvPr>
            <p:ph type="body" sz="quarter" idx="3"/>
          </p:nvPr>
        </p:nvSpPr>
        <p:spPr bwMode="auto">
          <a:xfrm>
            <a:off x="708025" y="4849813"/>
            <a:ext cx="5670550"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bwMode="auto">
          <a:xfrm>
            <a:off x="0" y="9699625"/>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b" anchorCtr="0" compatLnSpc="1">
            <a:prstTxWarp prst="textNoShape">
              <a:avLst/>
            </a:prstTxWarp>
          </a:bodyPr>
          <a:lstStyle>
            <a:lvl1pPr defTabSz="912813">
              <a:defRPr sz="1300">
                <a:latin typeface="Calibri" pitchFamily="34" charset="0"/>
                <a:ea typeface="ＭＳ Ｐゴシック" charset="-128"/>
                <a:cs typeface="+mn-cs"/>
              </a:defRPr>
            </a:lvl1pPr>
          </a:lstStyle>
          <a:p>
            <a:pPr>
              <a:defRPr/>
            </a:pPr>
            <a:endParaRPr lang="ja-JP" altLang="en-US"/>
          </a:p>
        </p:txBody>
      </p:sp>
      <p:sp>
        <p:nvSpPr>
          <p:cNvPr id="7" name="スライド番号プレースホルダ 6"/>
          <p:cNvSpPr>
            <a:spLocks noGrp="1"/>
          </p:cNvSpPr>
          <p:nvPr>
            <p:ph type="sldNum" sz="quarter" idx="5"/>
          </p:nvPr>
        </p:nvSpPr>
        <p:spPr bwMode="auto">
          <a:xfrm>
            <a:off x="4013200" y="9699625"/>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b" anchorCtr="0" compatLnSpc="1">
            <a:prstTxWarp prst="textNoShape">
              <a:avLst/>
            </a:prstTxWarp>
          </a:bodyPr>
          <a:lstStyle>
            <a:lvl1pPr algn="r" defTabSz="912813">
              <a:defRPr sz="1300">
                <a:latin typeface="Calibri" pitchFamily="34" charset="0"/>
                <a:ea typeface="ＭＳ Ｐゴシック" charset="-128"/>
                <a:cs typeface="+mn-cs"/>
              </a:defRPr>
            </a:lvl1pPr>
          </a:lstStyle>
          <a:p>
            <a:pPr>
              <a:defRPr/>
            </a:pPr>
            <a:fld id="{FDAE3494-4770-42DC-B4D1-9C43ABC4FF70}" type="slidenum">
              <a:rPr lang="ja-JP" altLang="en-US"/>
              <a:pPr>
                <a:defRPr/>
              </a:pPr>
              <a:t>‹#›</a:t>
            </a:fld>
            <a:endParaRPr lang="en-US" altLang="ja-JP"/>
          </a:p>
        </p:txBody>
      </p:sp>
    </p:spTree>
    <p:extLst>
      <p:ext uri="{BB962C8B-B14F-4D97-AF65-F5344CB8AC3E}">
        <p14:creationId xmlns:p14="http://schemas.microsoft.com/office/powerpoint/2010/main" val="415540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ノート プレースホルダ 2"/>
          <p:cNvSpPr>
            <a:spLocks noGrp="1"/>
          </p:cNvSpPr>
          <p:nvPr>
            <p:ph type="body" idx="1"/>
          </p:nvPr>
        </p:nvSpPr>
        <p:spPr>
          <a:noFill/>
        </p:spPr>
        <p:txBody>
          <a:bodyPr/>
          <a:lstStyle/>
          <a:p>
            <a:pPr eaLnBrk="1" hangingPunct="1">
              <a:spcBef>
                <a:spcPct val="0"/>
              </a:spcBef>
            </a:pPr>
            <a:endParaRPr lang="ja-JP" altLang="en-US" dirty="0" smtClean="0"/>
          </a:p>
        </p:txBody>
      </p:sp>
      <p:sp>
        <p:nvSpPr>
          <p:cNvPr id="55300" name="スライド番号プレースホルダ 3"/>
          <p:cNvSpPr>
            <a:spLocks noGrp="1"/>
          </p:cNvSpPr>
          <p:nvPr>
            <p:ph type="sldNum" sz="quarter" idx="5"/>
          </p:nvPr>
        </p:nvSpPr>
        <p:spPr>
          <a:noFill/>
        </p:spPr>
        <p:txBody>
          <a:bodyPr/>
          <a:lstStyle>
            <a:lvl1pPr defTabSz="911225" eaLnBrk="0" hangingPunct="0">
              <a:spcBef>
                <a:spcPct val="30000"/>
              </a:spcBef>
              <a:defRPr kumimoji="1" sz="1200">
                <a:solidFill>
                  <a:schemeClr val="tx1"/>
                </a:solidFill>
                <a:latin typeface="Calibri" pitchFamily="34" charset="0"/>
                <a:ea typeface="ＭＳ Ｐゴシック" charset="-128"/>
              </a:defRPr>
            </a:lvl1pPr>
            <a:lvl2pPr marL="742950" indent="-285750" defTabSz="911225" eaLnBrk="0" hangingPunct="0">
              <a:spcBef>
                <a:spcPct val="30000"/>
              </a:spcBef>
              <a:defRPr kumimoji="1" sz="1200">
                <a:solidFill>
                  <a:schemeClr val="tx1"/>
                </a:solidFill>
                <a:latin typeface="Calibri" pitchFamily="34" charset="0"/>
                <a:ea typeface="ＭＳ Ｐゴシック" charset="-128"/>
              </a:defRPr>
            </a:lvl2pPr>
            <a:lvl3pPr marL="1143000" indent="-228600" defTabSz="911225" eaLnBrk="0" hangingPunct="0">
              <a:spcBef>
                <a:spcPct val="30000"/>
              </a:spcBef>
              <a:defRPr kumimoji="1" sz="1200">
                <a:solidFill>
                  <a:schemeClr val="tx1"/>
                </a:solidFill>
                <a:latin typeface="Calibri" pitchFamily="34" charset="0"/>
                <a:ea typeface="ＭＳ Ｐゴシック" charset="-128"/>
              </a:defRPr>
            </a:lvl3pPr>
            <a:lvl4pPr marL="1600200" indent="-228600" defTabSz="911225" eaLnBrk="0" hangingPunct="0">
              <a:spcBef>
                <a:spcPct val="30000"/>
              </a:spcBef>
              <a:defRPr kumimoji="1" sz="1200">
                <a:solidFill>
                  <a:schemeClr val="tx1"/>
                </a:solidFill>
                <a:latin typeface="Calibri" pitchFamily="34" charset="0"/>
                <a:ea typeface="ＭＳ Ｐゴシック" charset="-128"/>
              </a:defRPr>
            </a:lvl4pPr>
            <a:lvl5pPr marL="2057400" indent="-228600" defTabSz="911225" eaLnBrk="0" hangingPunct="0">
              <a:spcBef>
                <a:spcPct val="30000"/>
              </a:spcBef>
              <a:defRPr kumimoji="1" sz="1200">
                <a:solidFill>
                  <a:schemeClr val="tx1"/>
                </a:solidFill>
                <a:latin typeface="Calibri" pitchFamily="34" charset="0"/>
                <a:ea typeface="ＭＳ Ｐゴシック" charset="-128"/>
              </a:defRPr>
            </a:lvl5pPr>
            <a:lvl6pPr marL="25146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6pPr>
            <a:lvl7pPr marL="29718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7pPr>
            <a:lvl8pPr marL="34290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8pPr>
            <a:lvl9pPr marL="38862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9pPr>
          </a:lstStyle>
          <a:p>
            <a:pPr eaLnBrk="1" hangingPunct="1">
              <a:spcBef>
                <a:spcPct val="0"/>
              </a:spcBef>
            </a:pPr>
            <a:fld id="{CC72AEA2-A3C2-479F-9135-7C1E92842224}" type="slidenum">
              <a:rPr lang="ja-JP" altLang="en-US" sz="1300" smtClean="0">
                <a:ea typeface="メイリオ" pitchFamily="50" charset="-128"/>
                <a:cs typeface="メイリオ" pitchFamily="50" charset="-128"/>
              </a:rPr>
              <a:pPr eaLnBrk="1" hangingPunct="1">
                <a:spcBef>
                  <a:spcPct val="0"/>
                </a:spcBef>
              </a:pPr>
              <a:t>0</a:t>
            </a:fld>
            <a:endParaRPr lang="en-US" altLang="ja-JP" sz="1300" dirty="0" smtClean="0">
              <a:ea typeface="メイリオ" pitchFamily="50" charset="-128"/>
              <a:cs typeface="メイリオ" pitchFamily="50" charset="-128"/>
            </a:endParaRPr>
          </a:p>
        </p:txBody>
      </p:sp>
    </p:spTree>
    <p:extLst>
      <p:ext uri="{BB962C8B-B14F-4D97-AF65-F5344CB8AC3E}">
        <p14:creationId xmlns:p14="http://schemas.microsoft.com/office/powerpoint/2010/main" val="111615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pic>
        <p:nvPicPr>
          <p:cNvPr id="6" name="Picture 3" descr="C:\Documents and Settings\hiroyuki.watanabe\My Documents\UMLロボコン\2010\ロゴ\100528ETRC2010新ロゴ1.0\ETRC2010-logo\ETrobot_logo-4C-S.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0563" y="4413250"/>
            <a:ext cx="28003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p:cNvSpPr>
            <a:spLocks noGrp="1" noChangeArrowheads="1"/>
          </p:cNvSpPr>
          <p:nvPr>
            <p:ph type="ctrTitle"/>
          </p:nvPr>
        </p:nvSpPr>
        <p:spPr>
          <a:xfrm>
            <a:off x="2416175" y="758825"/>
            <a:ext cx="6042025" cy="1470025"/>
          </a:xfrm>
        </p:spPr>
        <p:txBody>
          <a:bodyPr/>
          <a:lstStyle>
            <a:lvl1pPr>
              <a:defRPr smtClean="0"/>
            </a:lvl1pPr>
          </a:lstStyle>
          <a:p>
            <a:pPr lvl="0"/>
            <a:r>
              <a:rPr lang="ja-JP" altLang="en-US" noProof="0" smtClean="0"/>
              <a:t>マスタ タイトルの書式設定</a:t>
            </a:r>
          </a:p>
        </p:txBody>
      </p:sp>
      <p:sp>
        <p:nvSpPr>
          <p:cNvPr id="14339" name="Rectangle 3"/>
          <p:cNvSpPr>
            <a:spLocks noGrp="1" noChangeArrowheads="1"/>
          </p:cNvSpPr>
          <p:nvPr>
            <p:ph type="subTitle" idx="1"/>
          </p:nvPr>
        </p:nvSpPr>
        <p:spPr>
          <a:xfrm>
            <a:off x="3608388" y="2514600"/>
            <a:ext cx="4806950" cy="1752600"/>
          </a:xfrm>
        </p:spPr>
        <p:txBody>
          <a:bodyPr/>
          <a:lstStyle>
            <a:lvl1pPr marL="0" indent="0" algn="ctr">
              <a:buFont typeface="Wingdings" pitchFamily="2" charset="2"/>
              <a:buNone/>
              <a:defRPr smtClean="0"/>
            </a:lvl1pPr>
          </a:lstStyle>
          <a:p>
            <a:pPr lvl="0"/>
            <a:r>
              <a:rPr lang="ja-JP" altLang="en-US" noProof="0" smtClean="0"/>
              <a:t>マスタ サブタイトルの書式設定</a:t>
            </a:r>
          </a:p>
        </p:txBody>
      </p:sp>
      <p:sp>
        <p:nvSpPr>
          <p:cNvPr id="10" name="テキスト ボックス 9"/>
          <p:cNvSpPr txBox="1"/>
          <p:nvPr userDrawn="1"/>
        </p:nvSpPr>
        <p:spPr>
          <a:xfrm>
            <a:off x="-2633" y="6588370"/>
            <a:ext cx="3467616" cy="246221"/>
          </a:xfrm>
          <a:prstGeom prst="rect">
            <a:avLst/>
          </a:prstGeom>
          <a:noFill/>
        </p:spPr>
        <p:txBody>
          <a:bodyPr wrap="none">
            <a:spAutoFit/>
          </a:bodyPr>
          <a:lstStyle>
            <a:lvl1pPr>
              <a:defRPr kumimoji="1">
                <a:solidFill>
                  <a:schemeClr val="tx1"/>
                </a:solidFill>
                <a:latin typeface="Trebuchet MS" pitchFamily="34" charset="0"/>
                <a:ea typeface="HG丸ｺﾞｼｯｸM-PRO" pitchFamily="50" charset="-128"/>
              </a:defRPr>
            </a:lvl1pPr>
            <a:lvl2pPr marL="742950" indent="-285750">
              <a:defRPr kumimoji="1">
                <a:solidFill>
                  <a:schemeClr val="tx1"/>
                </a:solidFill>
                <a:latin typeface="Trebuchet MS" pitchFamily="34" charset="0"/>
                <a:ea typeface="HG丸ｺﾞｼｯｸM-PRO" pitchFamily="50" charset="-128"/>
              </a:defRPr>
            </a:lvl2pPr>
            <a:lvl3pPr marL="1143000" indent="-228600">
              <a:defRPr kumimoji="1">
                <a:solidFill>
                  <a:schemeClr val="tx1"/>
                </a:solidFill>
                <a:latin typeface="Trebuchet MS" pitchFamily="34" charset="0"/>
                <a:ea typeface="HG丸ｺﾞｼｯｸM-PRO" pitchFamily="50" charset="-128"/>
              </a:defRPr>
            </a:lvl3pPr>
            <a:lvl4pPr marL="1600200" indent="-228600">
              <a:defRPr kumimoji="1">
                <a:solidFill>
                  <a:schemeClr val="tx1"/>
                </a:solidFill>
                <a:latin typeface="Trebuchet MS" pitchFamily="34" charset="0"/>
                <a:ea typeface="HG丸ｺﾞｼｯｸM-PRO" pitchFamily="50" charset="-128"/>
              </a:defRPr>
            </a:lvl4pPr>
            <a:lvl5pPr marL="2057400" indent="-228600">
              <a:defRPr kumimoji="1">
                <a:solidFill>
                  <a:schemeClr val="tx1"/>
                </a:solidFill>
                <a:latin typeface="Trebuchet MS" pitchFamily="34" charset="0"/>
                <a:ea typeface="HG丸ｺﾞｼｯｸM-PRO" pitchFamily="50" charset="-128"/>
              </a:defRPr>
            </a:lvl5pPr>
            <a:lvl6pPr marL="2514600" indent="-228600" fontAlgn="base">
              <a:spcBef>
                <a:spcPct val="0"/>
              </a:spcBef>
              <a:spcAft>
                <a:spcPct val="0"/>
              </a:spcAft>
              <a:defRPr kumimoji="1">
                <a:solidFill>
                  <a:schemeClr val="tx1"/>
                </a:solidFill>
                <a:latin typeface="Trebuchet MS" pitchFamily="34" charset="0"/>
                <a:ea typeface="HG丸ｺﾞｼｯｸM-PRO" pitchFamily="50" charset="-128"/>
              </a:defRPr>
            </a:lvl6pPr>
            <a:lvl7pPr marL="2971800" indent="-228600" fontAlgn="base">
              <a:spcBef>
                <a:spcPct val="0"/>
              </a:spcBef>
              <a:spcAft>
                <a:spcPct val="0"/>
              </a:spcAft>
              <a:defRPr kumimoji="1">
                <a:solidFill>
                  <a:schemeClr val="tx1"/>
                </a:solidFill>
                <a:latin typeface="Trebuchet MS" pitchFamily="34" charset="0"/>
                <a:ea typeface="HG丸ｺﾞｼｯｸM-PRO" pitchFamily="50" charset="-128"/>
              </a:defRPr>
            </a:lvl7pPr>
            <a:lvl8pPr marL="3429000" indent="-228600" fontAlgn="base">
              <a:spcBef>
                <a:spcPct val="0"/>
              </a:spcBef>
              <a:spcAft>
                <a:spcPct val="0"/>
              </a:spcAft>
              <a:defRPr kumimoji="1">
                <a:solidFill>
                  <a:schemeClr val="tx1"/>
                </a:solidFill>
                <a:latin typeface="Trebuchet MS" pitchFamily="34" charset="0"/>
                <a:ea typeface="HG丸ｺﾞｼｯｸM-PRO" pitchFamily="50" charset="-128"/>
              </a:defRPr>
            </a:lvl8pPr>
            <a:lvl9pPr marL="3886200" indent="-228600" fontAlgn="base">
              <a:spcBef>
                <a:spcPct val="0"/>
              </a:spcBef>
              <a:spcAft>
                <a:spcPct val="0"/>
              </a:spcAft>
              <a:defRPr kumimoji="1">
                <a:solidFill>
                  <a:schemeClr val="tx1"/>
                </a:solidFill>
                <a:latin typeface="Trebuchet MS" pitchFamily="34" charset="0"/>
                <a:ea typeface="HG丸ｺﾞｼｯｸM-PRO" pitchFamily="50"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kumimoji="1" lang="ja-JP" altLang="en-US" sz="1000" kern="1200" dirty="0" smtClean="0">
                <a:solidFill>
                  <a:schemeClr val="tx1"/>
                </a:solidFill>
                <a:latin typeface="Arial" charset="0"/>
                <a:ea typeface="ＭＳ Ｐゴシック" charset="-128"/>
                <a:cs typeface="メイリオ" pitchFamily="50" charset="-128"/>
              </a:rPr>
              <a:t>ＥＴロボコン技術教育資料／ＥＴロボコン東海地区実行委員会</a:t>
            </a:r>
          </a:p>
        </p:txBody>
      </p:sp>
      <p:pic>
        <p:nvPicPr>
          <p:cNvPr id="11" name="Picture 2" descr="http://www.etrobo.jp/2015/images/top_headlogo2011.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7" r="24224" b="16848"/>
          <a:stretch/>
        </p:blipFill>
        <p:spPr bwMode="auto">
          <a:xfrm>
            <a:off x="6320420" y="6455863"/>
            <a:ext cx="2268000" cy="3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4240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06375" y="185738"/>
            <a:ext cx="7683500" cy="657225"/>
          </a:xfr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206375" y="1060450"/>
            <a:ext cx="8794750" cy="5378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5"/>
          <p:cNvSpPr>
            <a:spLocks noGrp="1" noChangeArrowheads="1"/>
          </p:cNvSpPr>
          <p:nvPr>
            <p:ph type="sldNum" sz="quarter" idx="10"/>
          </p:nvPr>
        </p:nvSpPr>
        <p:spPr>
          <a:ln/>
        </p:spPr>
        <p:txBody>
          <a:bodyPr/>
          <a:lstStyle>
            <a:lvl1pPr>
              <a:defRPr/>
            </a:lvl1pPr>
          </a:lstStyle>
          <a:p>
            <a:pPr>
              <a:defRPr/>
            </a:pPr>
            <a:fld id="{2BCD8F39-5C04-4128-8C98-C86F96B9177A}" type="slidenum">
              <a:rPr lang="ja-JP" altLang="en-US"/>
              <a:pPr>
                <a:defRPr/>
              </a:pPr>
              <a:t>‹#›</a:t>
            </a:fld>
            <a:endParaRPr lang="en-US" altLang="ja-JP"/>
          </a:p>
        </p:txBody>
      </p:sp>
    </p:spTree>
    <p:extLst>
      <p:ext uri="{BB962C8B-B14F-4D97-AF65-F5344CB8AC3E}">
        <p14:creationId xmlns:p14="http://schemas.microsoft.com/office/powerpoint/2010/main" val="71843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ユーザー設定レイアウト">
    <p:spTree>
      <p:nvGrpSpPr>
        <p:cNvPr id="1" name=""/>
        <p:cNvGrpSpPr/>
        <p:nvPr/>
      </p:nvGrpSpPr>
      <p:grpSpPr>
        <a:xfrm>
          <a:off x="0" y="0"/>
          <a:ext cx="0" cy="0"/>
          <a:chOff x="0" y="0"/>
          <a:chExt cx="0" cy="0"/>
        </a:xfrm>
      </p:grpSpPr>
      <p:cxnSp>
        <p:nvCxnSpPr>
          <p:cNvPr id="4" name="直線コネクタ 3"/>
          <p:cNvCxnSpPr/>
          <p:nvPr userDrawn="1"/>
        </p:nvCxnSpPr>
        <p:spPr>
          <a:xfrm>
            <a:off x="0" y="785813"/>
            <a:ext cx="9144000" cy="158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線コネクタ 4"/>
          <p:cNvCxnSpPr/>
          <p:nvPr userDrawn="1"/>
        </p:nvCxnSpPr>
        <p:spPr>
          <a:xfrm>
            <a:off x="0" y="785813"/>
            <a:ext cx="9144000" cy="158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正方形/長方形 5"/>
          <p:cNvSpPr/>
          <p:nvPr userDrawn="1"/>
        </p:nvSpPr>
        <p:spPr>
          <a:xfrm>
            <a:off x="0" y="765175"/>
            <a:ext cx="9144000" cy="7143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8" name="直線コネクタ 7"/>
          <p:cNvCxnSpPr/>
          <p:nvPr userDrawn="1"/>
        </p:nvCxnSpPr>
        <p:spPr>
          <a:xfrm rot="10800000" flipH="1">
            <a:off x="0" y="836613"/>
            <a:ext cx="9144000" cy="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142844" y="-24"/>
            <a:ext cx="7858180" cy="785818"/>
          </a:xfrm>
          <a:noFill/>
        </p:spPr>
        <p:txBody>
          <a:bodyPr/>
          <a:lstStyle>
            <a:lvl1pPr algn="l">
              <a:defRPr sz="3200"/>
            </a:lvl1pPr>
          </a:lstStyle>
          <a:p>
            <a:r>
              <a:rPr lang="ja-JP" altLang="en-US" dirty="0" smtClean="0"/>
              <a:t>マスタ タイトルの書式設定</a:t>
            </a:r>
            <a:endParaRPr lang="ja-JP" altLang="en-US" dirty="0"/>
          </a:p>
        </p:txBody>
      </p:sp>
      <p:sp>
        <p:nvSpPr>
          <p:cNvPr id="7" name="コンテンツ プレースホルダ 2"/>
          <p:cNvSpPr>
            <a:spLocks noGrp="1"/>
          </p:cNvSpPr>
          <p:nvPr>
            <p:ph idx="1"/>
          </p:nvPr>
        </p:nvSpPr>
        <p:spPr>
          <a:xfrm>
            <a:off x="142844" y="928670"/>
            <a:ext cx="8786874" cy="557216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10" name="スライド番号プレースホルダ 4"/>
          <p:cNvSpPr>
            <a:spLocks noGrp="1"/>
          </p:cNvSpPr>
          <p:nvPr>
            <p:ph type="sldNum" sz="quarter" idx="10"/>
          </p:nvPr>
        </p:nvSpPr>
        <p:spPr>
          <a:xfrm>
            <a:off x="7010400" y="6572250"/>
            <a:ext cx="2133600" cy="365125"/>
          </a:xfrm>
        </p:spPr>
        <p:txBody>
          <a:bodyPr/>
          <a:lstStyle>
            <a:lvl1pPr>
              <a:defRPr/>
            </a:lvl1pPr>
          </a:lstStyle>
          <a:p>
            <a:pPr>
              <a:defRPr/>
            </a:pPr>
            <a:fld id="{FD737A65-19F7-4506-8CDC-BD5FCC146DEB}" type="slidenum">
              <a:rPr lang="ja-JP" altLang="en-US"/>
              <a:pPr>
                <a:defRPr/>
              </a:pPr>
              <a:t>‹#›</a:t>
            </a:fld>
            <a:endParaRPr lang="ja-JP" altLang="en-US"/>
          </a:p>
        </p:txBody>
      </p:sp>
    </p:spTree>
    <p:extLst>
      <p:ext uri="{BB962C8B-B14F-4D97-AF65-F5344CB8AC3E}">
        <p14:creationId xmlns:p14="http://schemas.microsoft.com/office/powerpoint/2010/main" val="1688337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6375" y="185738"/>
            <a:ext cx="76835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206375" y="1060450"/>
            <a:ext cx="8794750"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 name="Rectangle 15"/>
          <p:cNvSpPr>
            <a:spLocks noGrp="1" noChangeArrowheads="1"/>
          </p:cNvSpPr>
          <p:nvPr>
            <p:ph type="sldNum" sz="quarter" idx="4"/>
          </p:nvPr>
        </p:nvSpPr>
        <p:spPr bwMode="auto">
          <a:xfrm>
            <a:off x="8572500" y="6535738"/>
            <a:ext cx="476250" cy="3365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7F7F7F"/>
                </a:solidFill>
                <a:latin typeface="ＭＳ Ｐゴシック" charset="-128"/>
                <a:ea typeface="ＭＳ Ｐゴシック" charset="-128"/>
                <a:cs typeface="+mn-cs"/>
              </a:defRPr>
            </a:lvl1pPr>
          </a:lstStyle>
          <a:p>
            <a:pPr>
              <a:defRPr/>
            </a:pPr>
            <a:fld id="{E09F152B-9F8F-4EC1-9B5A-C6B264EBB42E}" type="slidenum">
              <a:rPr lang="ja-JP" altLang="en-US"/>
              <a:pPr>
                <a:defRPr/>
              </a:pPr>
              <a:t>‹#›</a:t>
            </a:fld>
            <a:endParaRPr lang="en-US" altLang="ja-JP"/>
          </a:p>
        </p:txBody>
      </p:sp>
      <p:sp>
        <p:nvSpPr>
          <p:cNvPr id="11" name="角丸四角形 10"/>
          <p:cNvSpPr/>
          <p:nvPr/>
        </p:nvSpPr>
        <p:spPr>
          <a:xfrm>
            <a:off x="206375" y="871538"/>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1030" name="Picture 3" descr="C:\Documents and Settings\hiroyuki.watanabe\My Documents\UMLロボコン\2010\ロゴ\100528ETRC2010新ロゴ1.0\ETRC2010-logo\ETrobot_logo-4C-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sp>
        <p:nvSpPr>
          <p:cNvPr id="12" name="テキスト ボックス 11"/>
          <p:cNvSpPr txBox="1"/>
          <p:nvPr userDrawn="1"/>
        </p:nvSpPr>
        <p:spPr>
          <a:xfrm>
            <a:off x="-2633" y="6588370"/>
            <a:ext cx="3467616" cy="246221"/>
          </a:xfrm>
          <a:prstGeom prst="rect">
            <a:avLst/>
          </a:prstGeom>
          <a:noFill/>
        </p:spPr>
        <p:txBody>
          <a:bodyPr wrap="none">
            <a:spAutoFit/>
          </a:bodyPr>
          <a:lstStyle>
            <a:lvl1pPr>
              <a:defRPr kumimoji="1">
                <a:solidFill>
                  <a:schemeClr val="tx1"/>
                </a:solidFill>
                <a:latin typeface="Trebuchet MS" pitchFamily="34" charset="0"/>
                <a:ea typeface="HG丸ｺﾞｼｯｸM-PRO" pitchFamily="50" charset="-128"/>
              </a:defRPr>
            </a:lvl1pPr>
            <a:lvl2pPr marL="742950" indent="-285750">
              <a:defRPr kumimoji="1">
                <a:solidFill>
                  <a:schemeClr val="tx1"/>
                </a:solidFill>
                <a:latin typeface="Trebuchet MS" pitchFamily="34" charset="0"/>
                <a:ea typeface="HG丸ｺﾞｼｯｸM-PRO" pitchFamily="50" charset="-128"/>
              </a:defRPr>
            </a:lvl2pPr>
            <a:lvl3pPr marL="1143000" indent="-228600">
              <a:defRPr kumimoji="1">
                <a:solidFill>
                  <a:schemeClr val="tx1"/>
                </a:solidFill>
                <a:latin typeface="Trebuchet MS" pitchFamily="34" charset="0"/>
                <a:ea typeface="HG丸ｺﾞｼｯｸM-PRO" pitchFamily="50" charset="-128"/>
              </a:defRPr>
            </a:lvl3pPr>
            <a:lvl4pPr marL="1600200" indent="-228600">
              <a:defRPr kumimoji="1">
                <a:solidFill>
                  <a:schemeClr val="tx1"/>
                </a:solidFill>
                <a:latin typeface="Trebuchet MS" pitchFamily="34" charset="0"/>
                <a:ea typeface="HG丸ｺﾞｼｯｸM-PRO" pitchFamily="50" charset="-128"/>
              </a:defRPr>
            </a:lvl4pPr>
            <a:lvl5pPr marL="2057400" indent="-228600">
              <a:defRPr kumimoji="1">
                <a:solidFill>
                  <a:schemeClr val="tx1"/>
                </a:solidFill>
                <a:latin typeface="Trebuchet MS" pitchFamily="34" charset="0"/>
                <a:ea typeface="HG丸ｺﾞｼｯｸM-PRO" pitchFamily="50" charset="-128"/>
              </a:defRPr>
            </a:lvl5pPr>
            <a:lvl6pPr marL="2514600" indent="-228600" fontAlgn="base">
              <a:spcBef>
                <a:spcPct val="0"/>
              </a:spcBef>
              <a:spcAft>
                <a:spcPct val="0"/>
              </a:spcAft>
              <a:defRPr kumimoji="1">
                <a:solidFill>
                  <a:schemeClr val="tx1"/>
                </a:solidFill>
                <a:latin typeface="Trebuchet MS" pitchFamily="34" charset="0"/>
                <a:ea typeface="HG丸ｺﾞｼｯｸM-PRO" pitchFamily="50" charset="-128"/>
              </a:defRPr>
            </a:lvl6pPr>
            <a:lvl7pPr marL="2971800" indent="-228600" fontAlgn="base">
              <a:spcBef>
                <a:spcPct val="0"/>
              </a:spcBef>
              <a:spcAft>
                <a:spcPct val="0"/>
              </a:spcAft>
              <a:defRPr kumimoji="1">
                <a:solidFill>
                  <a:schemeClr val="tx1"/>
                </a:solidFill>
                <a:latin typeface="Trebuchet MS" pitchFamily="34" charset="0"/>
                <a:ea typeface="HG丸ｺﾞｼｯｸM-PRO" pitchFamily="50" charset="-128"/>
              </a:defRPr>
            </a:lvl7pPr>
            <a:lvl8pPr marL="3429000" indent="-228600" fontAlgn="base">
              <a:spcBef>
                <a:spcPct val="0"/>
              </a:spcBef>
              <a:spcAft>
                <a:spcPct val="0"/>
              </a:spcAft>
              <a:defRPr kumimoji="1">
                <a:solidFill>
                  <a:schemeClr val="tx1"/>
                </a:solidFill>
                <a:latin typeface="Trebuchet MS" pitchFamily="34" charset="0"/>
                <a:ea typeface="HG丸ｺﾞｼｯｸM-PRO" pitchFamily="50" charset="-128"/>
              </a:defRPr>
            </a:lvl8pPr>
            <a:lvl9pPr marL="3886200" indent="-228600" fontAlgn="base">
              <a:spcBef>
                <a:spcPct val="0"/>
              </a:spcBef>
              <a:spcAft>
                <a:spcPct val="0"/>
              </a:spcAft>
              <a:defRPr kumimoji="1">
                <a:solidFill>
                  <a:schemeClr val="tx1"/>
                </a:solidFill>
                <a:latin typeface="Trebuchet MS" pitchFamily="34" charset="0"/>
                <a:ea typeface="HG丸ｺﾞｼｯｸM-PRO" pitchFamily="50"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kumimoji="1" lang="ja-JP" altLang="en-US" sz="1000" kern="1200" dirty="0" smtClean="0">
                <a:solidFill>
                  <a:schemeClr val="tx1"/>
                </a:solidFill>
                <a:latin typeface="Arial" charset="0"/>
                <a:ea typeface="ＭＳ Ｐゴシック" charset="-128"/>
                <a:cs typeface="メイリオ" pitchFamily="50" charset="-128"/>
              </a:rPr>
              <a:t>ＥＴロボコン技術教育資料／ＥＴロボコン東海地区実行委員会</a:t>
            </a:r>
          </a:p>
        </p:txBody>
      </p:sp>
      <p:pic>
        <p:nvPicPr>
          <p:cNvPr id="13" name="Picture 2" descr="http://www.etrobo.jp/2015/images/top_headlogo2011.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127" r="24224" b="16848"/>
          <a:stretch/>
        </p:blipFill>
        <p:spPr bwMode="auto">
          <a:xfrm>
            <a:off x="6320420" y="6455863"/>
            <a:ext cx="2268000" cy="396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7" r:id="rId1"/>
    <p:sldLayoutId id="2147483736" r:id="rId2"/>
    <p:sldLayoutId id="2147483740" r:id="rId3"/>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2pPr>
      <a:lvl3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3pPr>
      <a:lvl4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4pPr>
      <a:lvl5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5pPr>
      <a:lvl6pPr marL="4572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3"/>
          <p:cNvSpPr>
            <a:spLocks noGrp="1"/>
          </p:cNvSpPr>
          <p:nvPr>
            <p:ph type="ctrTitle"/>
          </p:nvPr>
        </p:nvSpPr>
        <p:spPr>
          <a:xfrm>
            <a:off x="180974" y="781539"/>
            <a:ext cx="6943725" cy="2228361"/>
          </a:xfrm>
        </p:spPr>
        <p:txBody>
          <a:bodyPr anchor="t" anchorCtr="0"/>
          <a:lstStyle/>
          <a:p>
            <a:pPr eaLnBrk="1" hangingPunct="1"/>
            <a:r>
              <a:rPr lang="en-US" altLang="ja-JP" sz="2400" dirty="0" smtClean="0"/>
              <a:t>ET</a:t>
            </a:r>
            <a:r>
              <a:rPr lang="ja-JP" altLang="en-US" sz="2400" dirty="0" smtClean="0"/>
              <a:t>ロボコン</a:t>
            </a:r>
            <a:r>
              <a:rPr lang="en-US" altLang="ja-JP" sz="2400" dirty="0" smtClean="0"/>
              <a:t>2015</a:t>
            </a:r>
            <a:r>
              <a:rPr lang="ja-JP" altLang="en-US" sz="2400" dirty="0" smtClean="0"/>
              <a:t>東海地区独自</a:t>
            </a:r>
            <a:r>
              <a:rPr lang="en-US" altLang="ja-JP" sz="3600" dirty="0" smtClean="0"/>
              <a:t/>
            </a:r>
            <a:br>
              <a:rPr lang="en-US" altLang="ja-JP" sz="3600" dirty="0" smtClean="0"/>
            </a:br>
            <a:r>
              <a:rPr lang="ja-JP" altLang="en-US" dirty="0" smtClean="0"/>
              <a:t>プライマリークラス実践教育</a:t>
            </a:r>
            <a:r>
              <a:rPr lang="en-US" altLang="ja-JP" dirty="0" smtClean="0"/>
              <a:t/>
            </a:r>
            <a:br>
              <a:rPr lang="en-US" altLang="ja-JP" dirty="0" smtClean="0"/>
            </a:br>
            <a:r>
              <a:rPr lang="en-US" altLang="ja-JP" dirty="0"/>
              <a:t/>
            </a:r>
            <a:br>
              <a:rPr lang="en-US" altLang="ja-JP" dirty="0"/>
            </a:br>
            <a:r>
              <a:rPr lang="en-US" altLang="ja-JP" dirty="0" smtClean="0"/>
              <a:t>    </a:t>
            </a:r>
            <a:r>
              <a:rPr lang="ja-JP" altLang="en-US" sz="3600" b="1" dirty="0" smtClean="0"/>
              <a:t>地区大会ツアー</a:t>
            </a:r>
            <a:endParaRPr lang="ja-JP" altLang="en-US" sz="3600" b="1" dirty="0"/>
          </a:p>
        </p:txBody>
      </p:sp>
      <p:sp>
        <p:nvSpPr>
          <p:cNvPr id="11" name="サブタイトル 5"/>
          <p:cNvSpPr>
            <a:spLocks noGrp="1"/>
          </p:cNvSpPr>
          <p:nvPr>
            <p:ph type="subTitle" idx="1"/>
          </p:nvPr>
        </p:nvSpPr>
        <p:spPr>
          <a:xfrm>
            <a:off x="6503987" y="5314950"/>
            <a:ext cx="2028825" cy="336550"/>
          </a:xfrm>
        </p:spPr>
        <p:txBody>
          <a:bodyPr anchor="t" anchorCtr="0"/>
          <a:lstStyle/>
          <a:p>
            <a:pPr eaLnBrk="1" hangingPunct="1"/>
            <a:r>
              <a:rPr lang="en-US" altLang="ja-JP" sz="1800" dirty="0" smtClean="0"/>
              <a:t>2015/06/20 </a:t>
            </a:r>
            <a:r>
              <a:rPr lang="ja-JP" altLang="en-US" sz="1800" dirty="0" smtClean="0"/>
              <a:t> </a:t>
            </a:r>
            <a:endParaRPr lang="en-US" altLang="ja-JP"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Grp="1" noChangeArrowheads="1"/>
          </p:cNvSpPr>
          <p:nvPr>
            <p:ph type="title"/>
          </p:nvPr>
        </p:nvSpPr>
        <p:spPr>
          <a:xfrm>
            <a:off x="206375" y="185738"/>
            <a:ext cx="7964610" cy="657225"/>
          </a:xfrm>
        </p:spPr>
        <p:txBody>
          <a:bodyPr/>
          <a:lstStyle/>
          <a:p>
            <a:r>
              <a:rPr lang="ja-JP" altLang="en-US" dirty="0" smtClean="0"/>
              <a:t>地区大会 懇親会</a:t>
            </a:r>
          </a:p>
        </p:txBody>
      </p:sp>
      <p:sp>
        <p:nvSpPr>
          <p:cNvPr id="3" name="Text Box 39"/>
          <p:cNvSpPr txBox="1">
            <a:spLocks noChangeArrowheads="1"/>
          </p:cNvSpPr>
          <p:nvPr/>
        </p:nvSpPr>
        <p:spPr bwMode="auto">
          <a:xfrm>
            <a:off x="6430105" y="1394928"/>
            <a:ext cx="263183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1600" b="1" dirty="0" smtClean="0">
                <a:latin typeface="+mn-ea"/>
              </a:rPr>
              <a:t>地区大会三つのセッション</a:t>
            </a:r>
            <a:endParaRPr lang="en-US" altLang="ja-JP" sz="1600" b="1" dirty="0" smtClean="0">
              <a:latin typeface="+mn-ea"/>
            </a:endParaRPr>
          </a:p>
          <a:p>
            <a:pPr eaLnBrk="1" hangingPunct="1">
              <a:defRPr/>
            </a:pPr>
            <a:r>
              <a:rPr lang="ja-JP" altLang="en-US" sz="1600" b="1" dirty="0" smtClean="0">
                <a:latin typeface="+mn-ea"/>
              </a:rPr>
              <a:t>①競技会</a:t>
            </a:r>
            <a:endParaRPr lang="en-US" altLang="ja-JP" sz="1600" b="1" dirty="0" smtClean="0">
              <a:latin typeface="+mn-ea"/>
            </a:endParaRPr>
          </a:p>
          <a:p>
            <a:pPr eaLnBrk="1" hangingPunct="1">
              <a:defRPr/>
            </a:pPr>
            <a:r>
              <a:rPr lang="ja-JP" altLang="en-US" sz="1600" b="1" dirty="0" smtClean="0">
                <a:latin typeface="+mn-ea"/>
              </a:rPr>
              <a:t>②懇親会</a:t>
            </a:r>
            <a:endParaRPr lang="en-US" altLang="ja-JP" sz="1600" b="1" dirty="0" smtClean="0">
              <a:latin typeface="+mn-ea"/>
            </a:endParaRPr>
          </a:p>
          <a:p>
            <a:pPr eaLnBrk="1" hangingPunct="1">
              <a:defRPr/>
            </a:pPr>
            <a:r>
              <a:rPr lang="ja-JP" altLang="en-US" sz="1600" b="1" dirty="0" smtClean="0">
                <a:latin typeface="+mn-ea"/>
              </a:rPr>
              <a:t>③モデル・ワークショップ</a:t>
            </a:r>
            <a:endParaRPr lang="en-US" altLang="ja-JP" sz="1600" b="1" dirty="0" smtClean="0">
              <a:latin typeface="+mn-ea"/>
            </a:endParaRPr>
          </a:p>
          <a:p>
            <a:pPr eaLnBrk="1" hangingPunct="1">
              <a:defRPr/>
            </a:pPr>
            <a:r>
              <a:rPr lang="ja-JP" altLang="en-US" sz="1600" b="1" dirty="0" smtClean="0">
                <a:latin typeface="+mn-ea"/>
              </a:rPr>
              <a:t>これら三つが揃って</a:t>
            </a:r>
            <a:endParaRPr lang="en-US" altLang="ja-JP" sz="1600" b="1" dirty="0" smtClean="0">
              <a:latin typeface="+mn-ea"/>
            </a:endParaRPr>
          </a:p>
          <a:p>
            <a:pPr eaLnBrk="1" hangingPunct="1">
              <a:defRPr/>
            </a:pPr>
            <a:r>
              <a:rPr lang="en-US" altLang="ja-JP" sz="1600" b="1" dirty="0" smtClean="0">
                <a:latin typeface="+mn-ea"/>
              </a:rPr>
              <a:t>ET</a:t>
            </a:r>
            <a:r>
              <a:rPr lang="ja-JP" altLang="en-US" sz="1600" b="1" dirty="0" smtClean="0">
                <a:latin typeface="+mn-ea"/>
              </a:rPr>
              <a:t>ロボコンです。</a:t>
            </a:r>
            <a:endParaRPr lang="en-US" altLang="ja-JP" sz="1600" b="1" dirty="0" smtClean="0">
              <a:latin typeface="+mn-ea"/>
            </a:endParaRPr>
          </a:p>
          <a:p>
            <a:pPr eaLnBrk="1" hangingPunct="1">
              <a:defRPr/>
            </a:pPr>
            <a:endParaRPr lang="en-US" altLang="ja-JP" sz="1600" b="1" dirty="0" smtClean="0">
              <a:latin typeface="+mn-ea"/>
            </a:endParaRPr>
          </a:p>
          <a:p>
            <a:pPr eaLnBrk="1" hangingPunct="1">
              <a:defRPr/>
            </a:pPr>
            <a:r>
              <a:rPr lang="ja-JP" altLang="en-US" sz="1600" b="1" dirty="0">
                <a:latin typeface="+mn-ea"/>
              </a:rPr>
              <a:t>懇親会は</a:t>
            </a:r>
            <a:r>
              <a:rPr lang="ja-JP" altLang="en-US" sz="1600" b="1" dirty="0" smtClean="0">
                <a:latin typeface="+mn-ea"/>
              </a:rPr>
              <a:t>参加者同士、</a:t>
            </a:r>
            <a:endParaRPr lang="en-US" altLang="ja-JP" sz="1600" b="1" dirty="0" smtClean="0">
              <a:latin typeface="+mn-ea"/>
            </a:endParaRPr>
          </a:p>
          <a:p>
            <a:pPr eaLnBrk="1" hangingPunct="1">
              <a:defRPr/>
            </a:pPr>
            <a:r>
              <a:rPr lang="ja-JP" altLang="en-US" sz="1600" b="1" dirty="0" smtClean="0">
                <a:latin typeface="+mn-ea"/>
              </a:rPr>
              <a:t>実行委員と交流できる貴重な機会です。</a:t>
            </a:r>
            <a:endParaRPr lang="en-US" altLang="ja-JP" sz="1600" b="1" dirty="0" smtClean="0">
              <a:latin typeface="+mn-ea"/>
            </a:endParaRPr>
          </a:p>
          <a:p>
            <a:pPr eaLnBrk="1" hangingPunct="1">
              <a:defRPr/>
            </a:pPr>
            <a:endParaRPr lang="en-US" altLang="ja-JP" sz="1600" b="1" dirty="0" smtClean="0">
              <a:latin typeface="+mn-ea"/>
            </a:endParaRPr>
          </a:p>
          <a:p>
            <a:pPr eaLnBrk="1" hangingPunct="1">
              <a:defRPr/>
            </a:pPr>
            <a:r>
              <a:rPr lang="ja-JP" altLang="en-US" sz="1600" b="1" dirty="0" smtClean="0">
                <a:latin typeface="+mn-ea"/>
              </a:rPr>
              <a:t>競技終了後ですので、有力チームの秘密が聞き出せるかも？</a:t>
            </a:r>
            <a:endParaRPr lang="en-US" altLang="ja-JP" sz="1600" b="1" dirty="0">
              <a:latin typeface="+mn-ea"/>
            </a:endParaRPr>
          </a:p>
          <a:p>
            <a:pPr eaLnBrk="1" hangingPunct="1">
              <a:defRPr/>
            </a:pPr>
            <a:endParaRPr lang="en-US" altLang="ja-JP" sz="1600" b="1" dirty="0" smtClean="0">
              <a:latin typeface="+mn-ea"/>
            </a:endParaRPr>
          </a:p>
          <a:p>
            <a:pPr eaLnBrk="1" hangingPunct="1">
              <a:defRPr/>
            </a:pPr>
            <a:r>
              <a:rPr lang="ja-JP" altLang="en-US" sz="1600" b="1" dirty="0" smtClean="0">
                <a:latin typeface="+mn-ea"/>
              </a:rPr>
              <a:t>未成年者への配慮も行っていますので、ぜひご参加ください。</a:t>
            </a:r>
            <a:endParaRPr lang="en-US" altLang="ja-JP" sz="1600" b="1" dirty="0">
              <a:latin typeface="+mn-ea"/>
            </a:endParaRPr>
          </a:p>
        </p:txBody>
      </p:sp>
      <p:sp>
        <p:nvSpPr>
          <p:cNvPr id="4" name="スライド番号プレースホルダ 3"/>
          <p:cNvSpPr>
            <a:spLocks noGrp="1"/>
          </p:cNvSpPr>
          <p:nvPr>
            <p:ph type="sldNum" sz="quarter" idx="10"/>
          </p:nvPr>
        </p:nvSpPr>
        <p:spPr>
          <a:xfrm>
            <a:off x="8572500" y="6535738"/>
            <a:ext cx="47625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9</a:t>
            </a:fld>
            <a:endParaRPr lang="en-US" altLang="ja-JP" dirty="0" smtClean="0">
              <a:solidFill>
                <a:srgbClr val="7F7F7F"/>
              </a:solidFill>
              <a:latin typeface="ＭＳ Ｐゴシック" charset="-128"/>
              <a:ea typeface="ＭＳ Ｐゴシック" charset="-128"/>
            </a:endParaRPr>
          </a:p>
        </p:txBody>
      </p:sp>
      <p:sp>
        <p:nvSpPr>
          <p:cNvPr id="5" name="テキスト ボックス 4"/>
          <p:cNvSpPr txBox="1"/>
          <p:nvPr/>
        </p:nvSpPr>
        <p:spPr>
          <a:xfrm>
            <a:off x="646604" y="1151360"/>
            <a:ext cx="2600687" cy="307777"/>
          </a:xfrm>
          <a:prstGeom prst="rect">
            <a:avLst/>
          </a:prstGeom>
          <a:noFill/>
        </p:spPr>
        <p:txBody>
          <a:bodyPr wrap="square" rtlCol="0">
            <a:spAutoFit/>
          </a:bodyPr>
          <a:lstStyle/>
          <a:p>
            <a:pPr algn="r"/>
            <a:r>
              <a:rPr kumimoji="1" lang="en-US" altLang="ja-JP" sz="1400" dirty="0" smtClean="0">
                <a:latin typeface="メイリオ" pitchFamily="50" charset="-128"/>
                <a:ea typeface="メイリオ" pitchFamily="50" charset="-128"/>
              </a:rPr>
              <a:t>2012</a:t>
            </a:r>
            <a:r>
              <a:rPr kumimoji="1" lang="ja-JP" altLang="en-US" sz="1400" dirty="0" smtClean="0">
                <a:latin typeface="メイリオ" pitchFamily="50" charset="-128"/>
                <a:ea typeface="メイリオ" pitchFamily="50" charset="-128"/>
              </a:rPr>
              <a:t>年懇親会の様子</a:t>
            </a: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53" y="1459136"/>
            <a:ext cx="3085738" cy="2057159"/>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53" y="3682372"/>
            <a:ext cx="3085738" cy="205715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4368" y="3681148"/>
            <a:ext cx="3087574" cy="2058383"/>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4368" y="1459137"/>
            <a:ext cx="3085738" cy="2057159"/>
          </a:xfrm>
          <a:prstGeom prst="rect">
            <a:avLst/>
          </a:prstGeom>
        </p:spPr>
      </p:pic>
    </p:spTree>
    <p:extLst>
      <p:ext uri="{BB962C8B-B14F-4D97-AF65-F5344CB8AC3E}">
        <p14:creationId xmlns:p14="http://schemas.microsoft.com/office/powerpoint/2010/main" val="207337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Grp="1" noChangeArrowheads="1"/>
          </p:cNvSpPr>
          <p:nvPr>
            <p:ph type="title"/>
          </p:nvPr>
        </p:nvSpPr>
        <p:spPr>
          <a:xfrm>
            <a:off x="206375" y="185738"/>
            <a:ext cx="7964610" cy="657225"/>
          </a:xfrm>
        </p:spPr>
        <p:txBody>
          <a:bodyPr/>
          <a:lstStyle/>
          <a:p>
            <a:r>
              <a:rPr lang="ja-JP" altLang="en-US" dirty="0" smtClean="0"/>
              <a:t>地区大会 モデル・ワークショップ</a:t>
            </a:r>
          </a:p>
        </p:txBody>
      </p:sp>
      <p:sp>
        <p:nvSpPr>
          <p:cNvPr id="3" name="Text Box 39"/>
          <p:cNvSpPr txBox="1">
            <a:spLocks noChangeArrowheads="1"/>
          </p:cNvSpPr>
          <p:nvPr/>
        </p:nvSpPr>
        <p:spPr bwMode="auto">
          <a:xfrm>
            <a:off x="6828690" y="1701855"/>
            <a:ext cx="231531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1600" b="1" dirty="0" smtClean="0">
                <a:latin typeface="+mn-ea"/>
              </a:rPr>
              <a:t>競技結果、モデル評価を元に振り返りを行います。</a:t>
            </a:r>
            <a:r>
              <a:rPr lang="en-US" altLang="ja-JP" sz="1600" b="1" dirty="0" smtClean="0">
                <a:latin typeface="+mn-ea"/>
              </a:rPr>
              <a:t>CS</a:t>
            </a:r>
            <a:r>
              <a:rPr lang="ja-JP" altLang="en-US" sz="1600" b="1" dirty="0" smtClean="0">
                <a:latin typeface="+mn-ea"/>
              </a:rPr>
              <a:t>大会、来年に向けて上位に行くためのヒントを得ることができます。</a:t>
            </a:r>
            <a:endParaRPr lang="en-US" altLang="ja-JP" sz="1600" b="1" dirty="0" smtClean="0">
              <a:latin typeface="+mn-ea"/>
            </a:endParaRPr>
          </a:p>
        </p:txBody>
      </p:sp>
      <p:sp>
        <p:nvSpPr>
          <p:cNvPr id="4" name="スライド番号プレースホルダ 3"/>
          <p:cNvSpPr>
            <a:spLocks noGrp="1"/>
          </p:cNvSpPr>
          <p:nvPr>
            <p:ph type="sldNum" sz="quarter" idx="10"/>
          </p:nvPr>
        </p:nvSpPr>
        <p:spPr>
          <a:xfrm>
            <a:off x="8572500" y="6535738"/>
            <a:ext cx="47625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10</a:t>
            </a:fld>
            <a:endParaRPr lang="en-US" altLang="ja-JP" dirty="0" smtClean="0">
              <a:solidFill>
                <a:srgbClr val="7F7F7F"/>
              </a:solidFill>
              <a:latin typeface="ＭＳ Ｐゴシック" charset="-128"/>
              <a:ea typeface="ＭＳ Ｐゴシック" charset="-128"/>
            </a:endParaRPr>
          </a:p>
        </p:txBody>
      </p:sp>
      <p:sp>
        <p:nvSpPr>
          <p:cNvPr id="5" name="テキスト ボックス 4"/>
          <p:cNvSpPr txBox="1"/>
          <p:nvPr/>
        </p:nvSpPr>
        <p:spPr>
          <a:xfrm>
            <a:off x="1465384" y="1151360"/>
            <a:ext cx="3950678" cy="307777"/>
          </a:xfrm>
          <a:prstGeom prst="rect">
            <a:avLst/>
          </a:prstGeom>
          <a:noFill/>
        </p:spPr>
        <p:txBody>
          <a:bodyPr wrap="square" rtlCol="0">
            <a:spAutoFit/>
          </a:bodyPr>
          <a:lstStyle/>
          <a:p>
            <a:pPr algn="ctr"/>
            <a:r>
              <a:rPr kumimoji="1" lang="en-US" altLang="ja-JP" sz="1400" dirty="0" smtClean="0">
                <a:latin typeface="メイリオ" pitchFamily="50" charset="-128"/>
                <a:ea typeface="メイリオ" pitchFamily="50" charset="-128"/>
              </a:rPr>
              <a:t>2013</a:t>
            </a:r>
            <a:r>
              <a:rPr kumimoji="1" lang="ja-JP" altLang="en-US" sz="1400" dirty="0" smtClean="0">
                <a:latin typeface="メイリオ" pitchFamily="50" charset="-128"/>
                <a:ea typeface="メイリオ" pitchFamily="50" charset="-128"/>
              </a:rPr>
              <a:t>年 表彰式・ワークショップ・記念撮影</a:t>
            </a:r>
          </a:p>
        </p:txBody>
      </p:sp>
      <p:pic>
        <p:nvPicPr>
          <p:cNvPr id="6" name="図 5"/>
          <p:cNvPicPr>
            <a:picLocks noChangeAspect="1"/>
          </p:cNvPicPr>
          <p:nvPr/>
        </p:nvPicPr>
        <p:blipFill>
          <a:blip r:embed="rId2"/>
          <a:stretch>
            <a:fillRect/>
          </a:stretch>
        </p:blipFill>
        <p:spPr>
          <a:xfrm>
            <a:off x="123089" y="1459138"/>
            <a:ext cx="3352801" cy="2235200"/>
          </a:xfrm>
          <a:prstGeom prst="rect">
            <a:avLst/>
          </a:prstGeom>
        </p:spPr>
      </p:pic>
      <p:pic>
        <p:nvPicPr>
          <p:cNvPr id="7" name="図 6"/>
          <p:cNvPicPr>
            <a:picLocks noChangeAspect="1"/>
          </p:cNvPicPr>
          <p:nvPr/>
        </p:nvPicPr>
        <p:blipFill>
          <a:blip r:embed="rId3"/>
          <a:stretch>
            <a:fillRect/>
          </a:stretch>
        </p:blipFill>
        <p:spPr>
          <a:xfrm>
            <a:off x="3475889" y="4061660"/>
            <a:ext cx="3352801" cy="2235200"/>
          </a:xfrm>
          <a:prstGeom prst="rect">
            <a:avLst/>
          </a:prstGeom>
        </p:spPr>
      </p:pic>
      <p:pic>
        <p:nvPicPr>
          <p:cNvPr id="8" name="図 7"/>
          <p:cNvPicPr>
            <a:picLocks noChangeAspect="1"/>
          </p:cNvPicPr>
          <p:nvPr/>
        </p:nvPicPr>
        <p:blipFill>
          <a:blip r:embed="rId4"/>
          <a:stretch>
            <a:fillRect/>
          </a:stretch>
        </p:blipFill>
        <p:spPr>
          <a:xfrm>
            <a:off x="3475890" y="1459137"/>
            <a:ext cx="3352800" cy="2235200"/>
          </a:xfrm>
          <a:prstGeom prst="rect">
            <a:avLst/>
          </a:prstGeom>
        </p:spPr>
      </p:pic>
      <p:pic>
        <p:nvPicPr>
          <p:cNvPr id="9" name="図 8"/>
          <p:cNvPicPr>
            <a:picLocks noChangeAspect="1"/>
          </p:cNvPicPr>
          <p:nvPr/>
        </p:nvPicPr>
        <p:blipFill>
          <a:blip r:embed="rId5"/>
          <a:stretch>
            <a:fillRect/>
          </a:stretch>
        </p:blipFill>
        <p:spPr>
          <a:xfrm>
            <a:off x="123089" y="4135002"/>
            <a:ext cx="3352800" cy="2088515"/>
          </a:xfrm>
          <a:prstGeom prst="rect">
            <a:avLst/>
          </a:prstGeom>
        </p:spPr>
      </p:pic>
    </p:spTree>
    <p:extLst>
      <p:ext uri="{BB962C8B-B14F-4D97-AF65-F5344CB8AC3E}">
        <p14:creationId xmlns:p14="http://schemas.microsoft.com/office/powerpoint/2010/main" val="2870937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この教材について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a:t>
            </a:r>
            <a:endParaRPr kumimoji="1" lang="en-US" altLang="ja-JP" dirty="0" smtClean="0"/>
          </a:p>
          <a:p>
            <a:pPr lvl="1"/>
            <a:r>
              <a:rPr lang="ja-JP" altLang="en-US" sz="2000" dirty="0" smtClean="0"/>
              <a:t>この教材は、ＥＴロボコンに参加されるみなさんが必要となる知識やスキルを習得する機会を提供することを目的に作成したものです</a:t>
            </a:r>
            <a:endParaRPr lang="en-US" altLang="ja-JP" sz="2000" dirty="0" smtClean="0"/>
          </a:p>
          <a:p>
            <a:pPr lvl="1"/>
            <a:endParaRPr lang="en-US" altLang="ja-JP" sz="2000" dirty="0"/>
          </a:p>
          <a:p>
            <a:r>
              <a:rPr lang="ja-JP" altLang="en-US" dirty="0" smtClean="0"/>
              <a:t>著作権</a:t>
            </a:r>
            <a:endParaRPr lang="en-US" altLang="ja-JP" dirty="0" smtClean="0"/>
          </a:p>
          <a:p>
            <a:pPr lvl="1"/>
            <a:r>
              <a:rPr lang="ja-JP" altLang="en-US" sz="2000" dirty="0" smtClean="0"/>
              <a:t>この教材はＥＴロボコン東海地区実行委員会が作成したものです</a:t>
            </a:r>
            <a:endParaRPr lang="en-US" altLang="ja-JP" sz="2000" dirty="0" smtClean="0"/>
          </a:p>
          <a:p>
            <a:pPr lvl="1"/>
            <a:r>
              <a:rPr lang="ja-JP" altLang="en-US" sz="2000" dirty="0" smtClean="0"/>
              <a:t>この教材の著作権はＥＴロボコン東海地区実行委員会に帰属します</a:t>
            </a:r>
            <a:endParaRPr lang="en-US" altLang="ja-JP" sz="2000" dirty="0" smtClean="0"/>
          </a:p>
          <a:p>
            <a:endParaRPr lang="en-US" altLang="ja-JP" dirty="0" smtClean="0"/>
          </a:p>
          <a:p>
            <a:r>
              <a:rPr lang="ja-JP" altLang="en-US" dirty="0" smtClean="0"/>
              <a:t>使用について</a:t>
            </a:r>
            <a:endParaRPr lang="en-US" altLang="ja-JP" dirty="0" smtClean="0"/>
          </a:p>
          <a:p>
            <a:pPr lvl="1"/>
            <a:r>
              <a:rPr lang="ja-JP" altLang="en-US" sz="2000" dirty="0" smtClean="0"/>
              <a:t>ＥＴロボコン東海地区大会の参加資格（企業、大学、個人）の範囲内に限り、ご自由に活用していただいてかまいません</a:t>
            </a:r>
            <a:endParaRPr lang="en-US" altLang="ja-JP" sz="2000" dirty="0"/>
          </a:p>
          <a:p>
            <a:pPr marL="457200" lvl="1" indent="0">
              <a:buNone/>
            </a:pPr>
            <a:endParaRPr lang="en-US" altLang="ja-JP" dirty="0"/>
          </a:p>
          <a:p>
            <a:pPr lvl="1"/>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11</a:t>
            </a:fld>
            <a:endParaRPr lang="en-US" altLang="ja-JP"/>
          </a:p>
        </p:txBody>
      </p:sp>
    </p:spTree>
    <p:extLst>
      <p:ext uri="{BB962C8B-B14F-4D97-AF65-F5344CB8AC3E}">
        <p14:creationId xmlns:p14="http://schemas.microsoft.com/office/powerpoint/2010/main" val="12561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06375" y="185738"/>
            <a:ext cx="7683500" cy="657225"/>
          </a:xfrm>
        </p:spPr>
        <p:txBody>
          <a:bodyPr/>
          <a:lstStyle/>
          <a:p>
            <a:r>
              <a:rPr lang="ja-JP" altLang="en-US" dirty="0" smtClean="0"/>
              <a:t>地区大会ツアーでお話しする内容</a:t>
            </a:r>
          </a:p>
        </p:txBody>
      </p:sp>
      <p:sp>
        <p:nvSpPr>
          <p:cNvPr id="8" name="Text Box 4"/>
          <p:cNvSpPr txBox="1">
            <a:spLocks noChangeArrowheads="1"/>
          </p:cNvSpPr>
          <p:nvPr/>
        </p:nvSpPr>
        <p:spPr bwMode="auto">
          <a:xfrm>
            <a:off x="431311" y="1054100"/>
            <a:ext cx="8396166" cy="452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0">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lnSpc>
                <a:spcPts val="4300"/>
              </a:lnSpc>
            </a:pPr>
            <a:r>
              <a:rPr lang="en-US" altLang="ja-JP" sz="2800" dirty="0" smtClean="0">
                <a:latin typeface="メイリオ" pitchFamily="50" charset="-128"/>
              </a:rPr>
              <a:t>1. </a:t>
            </a:r>
            <a:r>
              <a:rPr lang="ja-JP" altLang="en-US" sz="2800" dirty="0" smtClean="0">
                <a:latin typeface="メイリオ" pitchFamily="50" charset="-128"/>
              </a:rPr>
              <a:t>試走会１、２の様子</a:t>
            </a:r>
            <a:endParaRPr lang="en-US" altLang="ja-JP" sz="2800" dirty="0" smtClean="0">
              <a:latin typeface="メイリオ" pitchFamily="50" charset="-128"/>
            </a:endParaRPr>
          </a:p>
          <a:p>
            <a:pPr eaLnBrk="1" hangingPunct="1">
              <a:lnSpc>
                <a:spcPts val="4300"/>
              </a:lnSpc>
            </a:pPr>
            <a:r>
              <a:rPr lang="en-US" altLang="ja-JP" sz="2800" dirty="0" smtClean="0">
                <a:latin typeface="メイリオ" pitchFamily="50" charset="-128"/>
              </a:rPr>
              <a:t>2. </a:t>
            </a:r>
            <a:r>
              <a:rPr lang="ja-JP" altLang="en-US" sz="2800" dirty="0" smtClean="0">
                <a:latin typeface="メイリオ" pitchFamily="50" charset="-128"/>
              </a:rPr>
              <a:t>地区大会当日の様子</a:t>
            </a:r>
            <a:r>
              <a:rPr lang="en-US" altLang="ja-JP" sz="2800" dirty="0">
                <a:latin typeface="メイリオ" pitchFamily="50" charset="-128"/>
              </a:rPr>
              <a:t>(2014</a:t>
            </a:r>
            <a:r>
              <a:rPr lang="ja-JP" altLang="en-US" sz="2800" dirty="0">
                <a:latin typeface="メイリオ" pitchFamily="50" charset="-128"/>
              </a:rPr>
              <a:t>年版</a:t>
            </a:r>
            <a:r>
              <a:rPr lang="en-US" altLang="ja-JP" sz="2800" dirty="0">
                <a:latin typeface="メイリオ" pitchFamily="50" charset="-128"/>
              </a:rPr>
              <a:t>)</a:t>
            </a:r>
          </a:p>
          <a:p>
            <a:pPr eaLnBrk="1" hangingPunct="1">
              <a:lnSpc>
                <a:spcPts val="4300"/>
              </a:lnSpc>
            </a:pPr>
            <a:r>
              <a:rPr lang="ja-JP" altLang="en-US" sz="2800" dirty="0" smtClean="0">
                <a:latin typeface="メイリオ" pitchFamily="50" charset="-128"/>
              </a:rPr>
              <a:t>   </a:t>
            </a:r>
            <a:r>
              <a:rPr lang="en-US" altLang="ja-JP" sz="2800" dirty="0" smtClean="0">
                <a:latin typeface="メイリオ" pitchFamily="50" charset="-128"/>
              </a:rPr>
              <a:t>2.1  </a:t>
            </a:r>
            <a:r>
              <a:rPr lang="ja-JP" altLang="en-US" sz="2800" dirty="0" smtClean="0">
                <a:latin typeface="メイリオ" pitchFamily="50" charset="-128"/>
              </a:rPr>
              <a:t>タイムスケジュール</a:t>
            </a:r>
            <a:endParaRPr lang="en-US" altLang="ja-JP" sz="2800" dirty="0" smtClean="0">
              <a:latin typeface="メイリオ" pitchFamily="50" charset="-128"/>
            </a:endParaRPr>
          </a:p>
          <a:p>
            <a:pPr eaLnBrk="1" hangingPunct="1">
              <a:lnSpc>
                <a:spcPts val="4300"/>
              </a:lnSpc>
            </a:pPr>
            <a:r>
              <a:rPr lang="en-US" altLang="ja-JP" sz="2800" dirty="0" smtClean="0">
                <a:latin typeface="メイリオ" pitchFamily="50" charset="-128"/>
              </a:rPr>
              <a:t>   2.2  </a:t>
            </a:r>
            <a:r>
              <a:rPr lang="ja-JP" altLang="en-US" sz="2800" dirty="0" smtClean="0">
                <a:latin typeface="メイリオ" pitchFamily="50" charset="-128"/>
              </a:rPr>
              <a:t>試走</a:t>
            </a:r>
            <a:endParaRPr lang="en-US" altLang="ja-JP" sz="2800" dirty="0" smtClean="0">
              <a:latin typeface="メイリオ" pitchFamily="50" charset="-128"/>
            </a:endParaRPr>
          </a:p>
          <a:p>
            <a:pPr eaLnBrk="1" hangingPunct="1">
              <a:lnSpc>
                <a:spcPts val="4300"/>
              </a:lnSpc>
            </a:pPr>
            <a:r>
              <a:rPr lang="en-US" altLang="ja-JP" sz="2800" dirty="0" smtClean="0">
                <a:latin typeface="メイリオ" pitchFamily="50" charset="-128"/>
              </a:rPr>
              <a:t>   2.3  </a:t>
            </a:r>
            <a:r>
              <a:rPr lang="ja-JP" altLang="en-US" sz="2800" dirty="0" smtClean="0">
                <a:latin typeface="メイリオ" pitchFamily="50" charset="-128"/>
              </a:rPr>
              <a:t>車検</a:t>
            </a:r>
            <a:endParaRPr lang="en-US" altLang="ja-JP" sz="2800" dirty="0" smtClean="0">
              <a:latin typeface="メイリオ" pitchFamily="50" charset="-128"/>
            </a:endParaRPr>
          </a:p>
          <a:p>
            <a:pPr eaLnBrk="1" hangingPunct="1">
              <a:lnSpc>
                <a:spcPts val="4300"/>
              </a:lnSpc>
            </a:pPr>
            <a:r>
              <a:rPr lang="en-US" altLang="ja-JP" sz="2800" dirty="0" smtClean="0">
                <a:latin typeface="メイリオ" pitchFamily="50" charset="-128"/>
              </a:rPr>
              <a:t>   2.4  </a:t>
            </a:r>
            <a:r>
              <a:rPr lang="ja-JP" altLang="en-US" sz="2800" dirty="0" smtClean="0">
                <a:latin typeface="メイリオ" pitchFamily="50" charset="-128"/>
              </a:rPr>
              <a:t>競技</a:t>
            </a:r>
            <a:endParaRPr lang="en-US" altLang="ja-JP" sz="2800" dirty="0" smtClean="0">
              <a:latin typeface="メイリオ" pitchFamily="50" charset="-128"/>
            </a:endParaRPr>
          </a:p>
          <a:p>
            <a:pPr eaLnBrk="1" hangingPunct="1">
              <a:lnSpc>
                <a:spcPts val="4300"/>
              </a:lnSpc>
            </a:pPr>
            <a:r>
              <a:rPr lang="en-US" altLang="ja-JP" sz="2800" dirty="0" smtClean="0">
                <a:latin typeface="メイリオ" pitchFamily="50" charset="-128"/>
              </a:rPr>
              <a:t>   2.5  </a:t>
            </a:r>
            <a:r>
              <a:rPr lang="ja-JP" altLang="en-US" sz="2800" dirty="0" smtClean="0">
                <a:latin typeface="メイリオ" pitchFamily="50" charset="-128"/>
              </a:rPr>
              <a:t>懇親会</a:t>
            </a:r>
            <a:endParaRPr lang="en-US" altLang="ja-JP" sz="2800" dirty="0" smtClean="0">
              <a:latin typeface="メイリオ" pitchFamily="50" charset="-128"/>
            </a:endParaRPr>
          </a:p>
          <a:p>
            <a:pPr eaLnBrk="1" hangingPunct="1">
              <a:lnSpc>
                <a:spcPts val="4300"/>
              </a:lnSpc>
            </a:pPr>
            <a:r>
              <a:rPr lang="en-US" altLang="ja-JP" sz="2800" dirty="0" smtClean="0">
                <a:latin typeface="メイリオ" pitchFamily="50" charset="-128"/>
              </a:rPr>
              <a:t>   2.6  </a:t>
            </a:r>
            <a:r>
              <a:rPr lang="ja-JP" altLang="en-US" sz="2800" dirty="0" smtClean="0">
                <a:latin typeface="メイリオ" pitchFamily="50" charset="-128"/>
              </a:rPr>
              <a:t>モデル・ワークショップ</a:t>
            </a:r>
            <a:endParaRPr lang="en-US" altLang="ja-JP" sz="2800" dirty="0" smtClean="0">
              <a:latin typeface="メイリオ" pitchFamily="50" charset="-128"/>
            </a:endParaRPr>
          </a:p>
        </p:txBody>
      </p:sp>
      <p:sp>
        <p:nvSpPr>
          <p:cNvPr id="9" name="スライド番号プレースホルダ 3"/>
          <p:cNvSpPr>
            <a:spLocks noGrp="1"/>
          </p:cNvSpPr>
          <p:nvPr>
            <p:ph type="sldNum" sz="quarter" idx="10"/>
          </p:nvPr>
        </p:nvSpPr>
        <p:spPr>
          <a:xfrm>
            <a:off x="8572500" y="6535738"/>
            <a:ext cx="47625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1</a:t>
            </a:fld>
            <a:endParaRPr lang="en-US" altLang="ja-JP" dirty="0" smtClean="0">
              <a:solidFill>
                <a:srgbClr val="7F7F7F"/>
              </a:solidFill>
              <a:latin typeface="ＭＳ Ｐゴシック" charset="-128"/>
              <a:ea typeface="ＭＳ Ｐゴシック" charset="-128"/>
            </a:endParaRPr>
          </a:p>
        </p:txBody>
      </p:sp>
    </p:spTree>
    <p:extLst>
      <p:ext uri="{BB962C8B-B14F-4D97-AF65-F5344CB8AC3E}">
        <p14:creationId xmlns:p14="http://schemas.microsoft.com/office/powerpoint/2010/main" val="2036463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title"/>
          </p:nvPr>
        </p:nvSpPr>
        <p:spPr>
          <a:xfrm>
            <a:off x="206375" y="185738"/>
            <a:ext cx="7964610" cy="657225"/>
          </a:xfrm>
        </p:spPr>
        <p:txBody>
          <a:bodyPr/>
          <a:lstStyle/>
          <a:p>
            <a:r>
              <a:rPr lang="ja-JP" altLang="en-US" dirty="0" smtClean="0"/>
              <a:t>試走会</a:t>
            </a:r>
          </a:p>
        </p:txBody>
      </p:sp>
      <p:sp>
        <p:nvSpPr>
          <p:cNvPr id="6" name="Text Box 39"/>
          <p:cNvSpPr txBox="1">
            <a:spLocks noChangeArrowheads="1"/>
          </p:cNvSpPr>
          <p:nvPr/>
        </p:nvSpPr>
        <p:spPr bwMode="auto">
          <a:xfrm>
            <a:off x="4747969" y="1203081"/>
            <a:ext cx="418110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2000" b="1" dirty="0" smtClean="0">
                <a:latin typeface="+mn-ea"/>
                <a:ea typeface="+mn-ea"/>
              </a:rPr>
              <a:t>試走会では、本番用コースを使用して試走することができます。</a:t>
            </a:r>
            <a:endParaRPr lang="en-US" altLang="ja-JP" sz="2000" b="1" dirty="0" smtClean="0">
              <a:latin typeface="+mn-ea"/>
              <a:ea typeface="+mn-ea"/>
            </a:endParaRPr>
          </a:p>
          <a:p>
            <a:pPr eaLnBrk="1" hangingPunct="1">
              <a:defRPr/>
            </a:pPr>
            <a:endParaRPr lang="en-US" altLang="ja-JP" sz="2000" b="1" dirty="0" smtClean="0">
              <a:latin typeface="+mn-ea"/>
              <a:ea typeface="+mn-ea"/>
            </a:endParaRPr>
          </a:p>
          <a:p>
            <a:pPr eaLnBrk="1" hangingPunct="1">
              <a:defRPr/>
            </a:pPr>
            <a:r>
              <a:rPr lang="ja-JP" altLang="en-US" sz="2000" b="1" dirty="0" smtClean="0">
                <a:latin typeface="+mn-ea"/>
                <a:ea typeface="+mn-ea"/>
              </a:rPr>
              <a:t>他チームの状況も確認できますので、ぜひ参加しましょう。</a:t>
            </a:r>
            <a:endParaRPr lang="en-US" altLang="ja-JP" sz="2000" b="1" dirty="0" smtClean="0">
              <a:latin typeface="+mn-ea"/>
              <a:ea typeface="+mn-ea"/>
            </a:endParaRPr>
          </a:p>
        </p:txBody>
      </p:sp>
      <p:sp>
        <p:nvSpPr>
          <p:cNvPr id="7" name="スライド番号プレースホルダ 3"/>
          <p:cNvSpPr>
            <a:spLocks noGrp="1"/>
          </p:cNvSpPr>
          <p:nvPr>
            <p:ph type="sldNum" sz="quarter" idx="10"/>
          </p:nvPr>
        </p:nvSpPr>
        <p:spPr>
          <a:xfrm>
            <a:off x="8572500" y="6535738"/>
            <a:ext cx="47625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2</a:t>
            </a:fld>
            <a:endParaRPr lang="en-US" altLang="ja-JP" dirty="0" smtClean="0">
              <a:solidFill>
                <a:srgbClr val="7F7F7F"/>
              </a:solidFill>
              <a:latin typeface="ＭＳ Ｐゴシック" charset="-128"/>
              <a:ea typeface="ＭＳ Ｐゴシック" charset="-128"/>
            </a:endParaRPr>
          </a:p>
        </p:txBody>
      </p:sp>
      <p:sp>
        <p:nvSpPr>
          <p:cNvPr id="8" name="テキスト ボックス 7"/>
          <p:cNvSpPr txBox="1"/>
          <p:nvPr/>
        </p:nvSpPr>
        <p:spPr>
          <a:xfrm>
            <a:off x="2501617" y="4402413"/>
            <a:ext cx="1906831" cy="307777"/>
          </a:xfrm>
          <a:prstGeom prst="rect">
            <a:avLst/>
          </a:prstGeom>
          <a:noFill/>
        </p:spPr>
        <p:txBody>
          <a:bodyPr wrap="square" rtlCol="0">
            <a:spAutoFit/>
          </a:bodyPr>
          <a:lstStyle/>
          <a:p>
            <a:pPr algn="r"/>
            <a:r>
              <a:rPr kumimoji="1" lang="en-US" altLang="ja-JP" sz="1400" dirty="0" smtClean="0">
                <a:latin typeface="メイリオ" pitchFamily="50" charset="-128"/>
                <a:ea typeface="メイリオ" pitchFamily="50" charset="-128"/>
              </a:rPr>
              <a:t>2013</a:t>
            </a:r>
            <a:r>
              <a:rPr kumimoji="1" lang="ja-JP" altLang="en-US" sz="1400" dirty="0" smtClean="0">
                <a:latin typeface="メイリオ" pitchFamily="50" charset="-128"/>
                <a:ea typeface="メイリオ" pitchFamily="50" charset="-128"/>
              </a:rPr>
              <a:t>年試走会の様子</a:t>
            </a:r>
          </a:p>
        </p:txBody>
      </p:sp>
      <p:pic>
        <p:nvPicPr>
          <p:cNvPr id="9" name="図 8"/>
          <p:cNvPicPr>
            <a:picLocks noChangeAspect="1"/>
          </p:cNvPicPr>
          <p:nvPr/>
        </p:nvPicPr>
        <p:blipFill>
          <a:blip r:embed="rId2"/>
          <a:stretch>
            <a:fillRect/>
          </a:stretch>
        </p:blipFill>
        <p:spPr>
          <a:xfrm>
            <a:off x="4408448" y="3488119"/>
            <a:ext cx="4571429" cy="3047619"/>
          </a:xfrm>
          <a:prstGeom prst="rect">
            <a:avLst/>
          </a:prstGeom>
        </p:spPr>
      </p:pic>
      <p:pic>
        <p:nvPicPr>
          <p:cNvPr id="10" name="図 9"/>
          <p:cNvPicPr>
            <a:picLocks noChangeAspect="1"/>
          </p:cNvPicPr>
          <p:nvPr/>
        </p:nvPicPr>
        <p:blipFill>
          <a:blip r:embed="rId3"/>
          <a:stretch>
            <a:fillRect/>
          </a:stretch>
        </p:blipFill>
        <p:spPr>
          <a:xfrm>
            <a:off x="206375" y="1037981"/>
            <a:ext cx="4465985" cy="3350046"/>
          </a:xfrm>
          <a:prstGeom prst="rect">
            <a:avLst/>
          </a:prstGeom>
        </p:spPr>
      </p:pic>
      <p:sp>
        <p:nvSpPr>
          <p:cNvPr id="11" name="Text Box 39"/>
          <p:cNvSpPr txBox="1">
            <a:spLocks noChangeArrowheads="1"/>
          </p:cNvSpPr>
          <p:nvPr/>
        </p:nvSpPr>
        <p:spPr bwMode="auto">
          <a:xfrm>
            <a:off x="76445" y="4724576"/>
            <a:ext cx="433200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en-US" altLang="ja-JP" sz="2000" b="1" dirty="0" smtClean="0">
                <a:latin typeface="+mn-ea"/>
              </a:rPr>
              <a:t>2015</a:t>
            </a:r>
            <a:r>
              <a:rPr lang="ja-JP" altLang="en-US" sz="2000" b="1" dirty="0" smtClean="0">
                <a:latin typeface="+mn-ea"/>
              </a:rPr>
              <a:t>年</a:t>
            </a:r>
            <a:endParaRPr lang="en-US" altLang="ja-JP" sz="2000" b="1" dirty="0" smtClean="0">
              <a:latin typeface="+mn-ea"/>
            </a:endParaRPr>
          </a:p>
          <a:p>
            <a:pPr eaLnBrk="1" hangingPunct="1">
              <a:defRPr/>
            </a:pPr>
            <a:r>
              <a:rPr lang="ja-JP" altLang="en-US" sz="2000" b="1" dirty="0">
                <a:latin typeface="+mn-ea"/>
              </a:rPr>
              <a:t> </a:t>
            </a:r>
            <a:r>
              <a:rPr lang="ja-JP" altLang="en-US" sz="2000" b="1" dirty="0" smtClean="0">
                <a:latin typeface="+mn-ea"/>
              </a:rPr>
              <a:t>・試走会１</a:t>
            </a:r>
            <a:endParaRPr lang="en-US" altLang="ja-JP" sz="2000" b="1" dirty="0" smtClean="0">
              <a:latin typeface="+mn-ea"/>
            </a:endParaRPr>
          </a:p>
          <a:p>
            <a:pPr eaLnBrk="1" hangingPunct="1">
              <a:defRPr/>
            </a:pPr>
            <a:r>
              <a:rPr lang="ja-JP" altLang="en-US" sz="2000" b="1" dirty="0">
                <a:latin typeface="+mn-ea"/>
              </a:rPr>
              <a:t> </a:t>
            </a:r>
            <a:r>
              <a:rPr lang="ja-JP" altLang="en-US" sz="2000" b="1" dirty="0" smtClean="0">
                <a:latin typeface="+mn-ea"/>
              </a:rPr>
              <a:t>    ⇒ </a:t>
            </a:r>
            <a:r>
              <a:rPr lang="en-US" altLang="ja-JP" sz="2000" b="1" dirty="0" smtClean="0">
                <a:latin typeface="+mn-ea"/>
              </a:rPr>
              <a:t>8/1(</a:t>
            </a:r>
            <a:r>
              <a:rPr lang="ja-JP" altLang="en-US" sz="2000" b="1" dirty="0" smtClean="0">
                <a:latin typeface="+mn-ea"/>
              </a:rPr>
              <a:t>土</a:t>
            </a:r>
            <a:r>
              <a:rPr lang="en-US" altLang="ja-JP" sz="2000" b="1" dirty="0" smtClean="0">
                <a:latin typeface="+mn-ea"/>
              </a:rPr>
              <a:t>)</a:t>
            </a:r>
            <a:r>
              <a:rPr lang="ja-JP" altLang="en-US" sz="2000" b="1" dirty="0" smtClean="0">
                <a:latin typeface="+mn-ea"/>
              </a:rPr>
              <a:t>＠静岡大学 </a:t>
            </a:r>
            <a:r>
              <a:rPr lang="en-US" altLang="ja-JP" sz="2000" b="1" dirty="0" smtClean="0">
                <a:latin typeface="+mn-ea"/>
              </a:rPr>
              <a:t>(</a:t>
            </a:r>
            <a:r>
              <a:rPr lang="ja-JP" altLang="en-US" sz="2000" b="1" dirty="0" smtClean="0">
                <a:latin typeface="+mn-ea"/>
              </a:rPr>
              <a:t>浜松</a:t>
            </a:r>
            <a:r>
              <a:rPr lang="en-US" altLang="ja-JP" sz="2000" b="1" dirty="0" smtClean="0">
                <a:latin typeface="+mn-ea"/>
              </a:rPr>
              <a:t>)</a:t>
            </a:r>
          </a:p>
          <a:p>
            <a:pPr eaLnBrk="1" hangingPunct="1">
              <a:defRPr/>
            </a:pPr>
            <a:r>
              <a:rPr lang="ja-JP" altLang="en-US" sz="2000" b="1" dirty="0" smtClean="0">
                <a:latin typeface="+mn-ea"/>
              </a:rPr>
              <a:t> ・試走会２</a:t>
            </a:r>
            <a:endParaRPr lang="en-US" altLang="ja-JP" sz="2000" b="1" dirty="0" smtClean="0">
              <a:latin typeface="+mn-ea"/>
            </a:endParaRPr>
          </a:p>
          <a:p>
            <a:pPr eaLnBrk="1" hangingPunct="1">
              <a:defRPr/>
            </a:pPr>
            <a:r>
              <a:rPr lang="ja-JP" altLang="en-US" sz="2000" b="1" dirty="0">
                <a:latin typeface="+mn-ea"/>
              </a:rPr>
              <a:t> </a:t>
            </a:r>
            <a:r>
              <a:rPr lang="ja-JP" altLang="en-US" sz="2000" b="1" dirty="0" smtClean="0">
                <a:latin typeface="+mn-ea"/>
              </a:rPr>
              <a:t>    ⇒ </a:t>
            </a:r>
            <a:r>
              <a:rPr lang="en-US" altLang="ja-JP" sz="2000" b="1" dirty="0" smtClean="0">
                <a:latin typeface="+mn-ea"/>
              </a:rPr>
              <a:t>8/29(</a:t>
            </a:r>
            <a:r>
              <a:rPr lang="ja-JP" altLang="en-US" sz="2000" b="1" dirty="0" smtClean="0">
                <a:latin typeface="+mn-ea"/>
              </a:rPr>
              <a:t>土</a:t>
            </a:r>
            <a:r>
              <a:rPr lang="en-US" altLang="ja-JP" sz="2000" b="1" dirty="0" smtClean="0">
                <a:latin typeface="+mn-ea"/>
              </a:rPr>
              <a:t>)@</a:t>
            </a:r>
            <a:r>
              <a:rPr lang="ja-JP" altLang="en-US" sz="2000" b="1" dirty="0" smtClean="0">
                <a:latin typeface="+mn-ea"/>
              </a:rPr>
              <a:t>デンソー </a:t>
            </a:r>
            <a:r>
              <a:rPr lang="en-US" altLang="ja-JP" sz="2000" b="1" dirty="0" smtClean="0">
                <a:latin typeface="+mn-ea"/>
              </a:rPr>
              <a:t>(</a:t>
            </a:r>
            <a:r>
              <a:rPr lang="ja-JP" altLang="en-US" sz="2000" b="1" dirty="0" smtClean="0">
                <a:latin typeface="+mn-ea"/>
              </a:rPr>
              <a:t>刈谷</a:t>
            </a:r>
            <a:r>
              <a:rPr lang="en-US" altLang="ja-JP" sz="2000" b="1" dirty="0" smtClean="0">
                <a:latin typeface="+mn-ea"/>
              </a:rPr>
              <a:t>)</a:t>
            </a:r>
          </a:p>
        </p:txBody>
      </p:sp>
    </p:spTree>
    <p:extLst>
      <p:ext uri="{BB962C8B-B14F-4D97-AF65-F5344CB8AC3E}">
        <p14:creationId xmlns:p14="http://schemas.microsoft.com/office/powerpoint/2010/main" val="3038406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06375" y="1014984"/>
            <a:ext cx="839616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r>
              <a:rPr lang="en-US" altLang="ja-JP" b="1" dirty="0" smtClean="0">
                <a:solidFill>
                  <a:prstClr val="black"/>
                </a:solidFill>
                <a:latin typeface="+mn-ea"/>
                <a:ea typeface="+mn-ea"/>
              </a:rPr>
              <a:t>9/27(</a:t>
            </a:r>
            <a:r>
              <a:rPr lang="ja-JP" altLang="en-US" b="1" dirty="0" smtClean="0">
                <a:solidFill>
                  <a:prstClr val="black"/>
                </a:solidFill>
                <a:latin typeface="+mn-ea"/>
                <a:ea typeface="+mn-ea"/>
              </a:rPr>
              <a:t>土</a:t>
            </a:r>
            <a:r>
              <a:rPr lang="en-US" altLang="ja-JP" b="1" dirty="0" smtClean="0">
                <a:solidFill>
                  <a:prstClr val="black"/>
                </a:solidFill>
                <a:latin typeface="+mn-ea"/>
                <a:ea typeface="+mn-ea"/>
              </a:rPr>
              <a:t>) @</a:t>
            </a:r>
            <a:r>
              <a:rPr lang="ja-JP" altLang="en-US" b="1" dirty="0">
                <a:latin typeface="+mn-ea"/>
                <a:ea typeface="+mn-ea"/>
              </a:rPr>
              <a:t>浜松市勤労会館</a:t>
            </a:r>
            <a:r>
              <a:rPr lang="en-US" altLang="ja-JP" b="1" dirty="0">
                <a:latin typeface="+mn-ea"/>
                <a:ea typeface="+mn-ea"/>
              </a:rPr>
              <a:t>U</a:t>
            </a:r>
            <a:r>
              <a:rPr lang="ja-JP" altLang="en-US" b="1" dirty="0">
                <a:latin typeface="+mn-ea"/>
                <a:ea typeface="+mn-ea"/>
              </a:rPr>
              <a:t>ホール</a:t>
            </a:r>
            <a:endParaRPr lang="en-US" altLang="ja-JP" b="1" dirty="0" smtClean="0">
              <a:solidFill>
                <a:prstClr val="black"/>
              </a:solidFill>
              <a:latin typeface="+mn-ea"/>
              <a:ea typeface="+mn-ea"/>
            </a:endParaRPr>
          </a:p>
          <a:p>
            <a:endParaRPr lang="ja-JP" altLang="en-US" b="1" dirty="0">
              <a:latin typeface="+mn-ea"/>
              <a:ea typeface="+mn-ea"/>
            </a:endParaRPr>
          </a:p>
          <a:p>
            <a:pPr marL="285750" indent="-285750">
              <a:buFont typeface="Wingdings" panose="05000000000000000000" pitchFamily="2" charset="2"/>
              <a:buChar char="u"/>
            </a:pPr>
            <a:r>
              <a:rPr lang="ja-JP" altLang="en-US" b="1" dirty="0" smtClean="0">
                <a:latin typeface="+mn-ea"/>
                <a:ea typeface="+mn-ea"/>
              </a:rPr>
              <a:t> </a:t>
            </a:r>
            <a:r>
              <a:rPr lang="en-US" altLang="ja-JP" b="1" dirty="0" smtClean="0">
                <a:latin typeface="+mn-ea"/>
                <a:ea typeface="+mn-ea"/>
              </a:rPr>
              <a:t>9:00 -</a:t>
            </a:r>
            <a:r>
              <a:rPr lang="ja-JP" altLang="en-US" b="1" dirty="0" smtClean="0">
                <a:latin typeface="+mn-ea"/>
                <a:ea typeface="+mn-ea"/>
              </a:rPr>
              <a:t>  参加</a:t>
            </a:r>
            <a:r>
              <a:rPr lang="ja-JP" altLang="en-US" b="1" dirty="0">
                <a:latin typeface="+mn-ea"/>
                <a:ea typeface="+mn-ea"/>
              </a:rPr>
              <a:t>チーム受付</a:t>
            </a:r>
          </a:p>
          <a:p>
            <a:pPr marL="285750" indent="-285750">
              <a:buFont typeface="Wingdings" panose="05000000000000000000" pitchFamily="2" charset="2"/>
              <a:buChar char="u"/>
            </a:pPr>
            <a:r>
              <a:rPr lang="ja-JP" altLang="en-US" b="1" dirty="0" smtClean="0">
                <a:latin typeface="+mn-ea"/>
                <a:ea typeface="+mn-ea"/>
              </a:rPr>
              <a:t> </a:t>
            </a:r>
            <a:r>
              <a:rPr lang="en-US" altLang="ja-JP" b="1" dirty="0" smtClean="0">
                <a:latin typeface="+mn-ea"/>
                <a:ea typeface="+mn-ea"/>
              </a:rPr>
              <a:t>9:30</a:t>
            </a:r>
            <a:r>
              <a:rPr lang="ja-JP" altLang="en-US" b="1" dirty="0">
                <a:latin typeface="+mn-ea"/>
                <a:ea typeface="+mn-ea"/>
              </a:rPr>
              <a:t> </a:t>
            </a:r>
            <a:r>
              <a:rPr lang="en-US" altLang="ja-JP" b="1" dirty="0" smtClean="0">
                <a:latin typeface="+mn-ea"/>
                <a:ea typeface="+mn-ea"/>
              </a:rPr>
              <a:t>-</a:t>
            </a:r>
            <a:r>
              <a:rPr lang="ja-JP" altLang="en-US" b="1" dirty="0" smtClean="0">
                <a:latin typeface="+mn-ea"/>
                <a:ea typeface="+mn-ea"/>
              </a:rPr>
              <a:t>  デベロッパー</a:t>
            </a:r>
            <a:r>
              <a:rPr lang="ja-JP" altLang="en-US" b="1" dirty="0">
                <a:latin typeface="+mn-ea"/>
                <a:ea typeface="+mn-ea"/>
              </a:rPr>
              <a:t>部門プライマリ 試走１回目</a:t>
            </a:r>
          </a:p>
          <a:p>
            <a:r>
              <a:rPr lang="ja-JP" altLang="en-US" dirty="0">
                <a:latin typeface="+mn-ea"/>
                <a:ea typeface="+mn-ea"/>
              </a:rPr>
              <a:t> </a:t>
            </a:r>
            <a:r>
              <a:rPr lang="ja-JP" altLang="en-US" dirty="0" smtClean="0">
                <a:latin typeface="+mn-ea"/>
                <a:ea typeface="+mn-ea"/>
              </a:rPr>
              <a:t>                ・</a:t>
            </a:r>
            <a:r>
              <a:rPr lang="ja-JP" altLang="en-US" dirty="0">
                <a:latin typeface="+mn-ea"/>
                <a:ea typeface="+mn-ea"/>
              </a:rPr>
              <a:t>グループ</a:t>
            </a:r>
            <a:r>
              <a:rPr lang="en-US" altLang="ja-JP" dirty="0">
                <a:latin typeface="+mn-ea"/>
                <a:ea typeface="+mn-ea"/>
              </a:rPr>
              <a:t>A( 9:30 - 9:45)</a:t>
            </a:r>
          </a:p>
          <a:p>
            <a:r>
              <a:rPr lang="ja-JP" altLang="en-US" dirty="0" smtClean="0">
                <a:latin typeface="+mn-ea"/>
                <a:ea typeface="+mn-ea"/>
              </a:rPr>
              <a:t>                 ・</a:t>
            </a:r>
            <a:r>
              <a:rPr lang="ja-JP" altLang="en-US" dirty="0">
                <a:latin typeface="+mn-ea"/>
                <a:ea typeface="+mn-ea"/>
              </a:rPr>
              <a:t>グループ</a:t>
            </a:r>
            <a:r>
              <a:rPr lang="en-US" altLang="ja-JP" dirty="0">
                <a:latin typeface="+mn-ea"/>
                <a:ea typeface="+mn-ea"/>
              </a:rPr>
              <a:t>B( 9:45 -10:00)</a:t>
            </a:r>
          </a:p>
          <a:p>
            <a:pPr marL="285750" indent="-285750">
              <a:buFont typeface="Wingdings" panose="05000000000000000000" pitchFamily="2" charset="2"/>
              <a:buChar char="u"/>
            </a:pPr>
            <a:r>
              <a:rPr lang="en-US" altLang="ja-JP" b="1" dirty="0" smtClean="0">
                <a:latin typeface="+mn-ea"/>
                <a:ea typeface="+mn-ea"/>
              </a:rPr>
              <a:t>10:00 -</a:t>
            </a:r>
            <a:r>
              <a:rPr lang="ja-JP" altLang="en-US" b="1" dirty="0" smtClean="0">
                <a:latin typeface="+mn-ea"/>
                <a:ea typeface="+mn-ea"/>
              </a:rPr>
              <a:t>  デベロッパー</a:t>
            </a:r>
            <a:r>
              <a:rPr lang="ja-JP" altLang="en-US" b="1" dirty="0">
                <a:latin typeface="+mn-ea"/>
                <a:ea typeface="+mn-ea"/>
              </a:rPr>
              <a:t>部門プライマリ 試走２回目および車検</a:t>
            </a:r>
          </a:p>
          <a:p>
            <a:r>
              <a:rPr lang="ja-JP" altLang="en-US" dirty="0" smtClean="0">
                <a:latin typeface="+mn-ea"/>
                <a:ea typeface="+mn-ea"/>
              </a:rPr>
              <a:t>                 ・</a:t>
            </a:r>
            <a:r>
              <a:rPr lang="ja-JP" altLang="en-US" dirty="0">
                <a:latin typeface="+mn-ea"/>
                <a:ea typeface="+mn-ea"/>
              </a:rPr>
              <a:t>グループ</a:t>
            </a:r>
            <a:r>
              <a:rPr lang="en-US" altLang="ja-JP" dirty="0">
                <a:latin typeface="+mn-ea"/>
                <a:ea typeface="+mn-ea"/>
              </a:rPr>
              <a:t>A(10:00 - 10:15)</a:t>
            </a:r>
            <a:r>
              <a:rPr lang="ja-JP" altLang="en-US" dirty="0">
                <a:latin typeface="+mn-ea"/>
                <a:ea typeface="+mn-ea"/>
              </a:rPr>
              <a:t>　車検</a:t>
            </a:r>
            <a:r>
              <a:rPr lang="en-US" altLang="ja-JP" dirty="0">
                <a:latin typeface="+mn-ea"/>
                <a:ea typeface="+mn-ea"/>
              </a:rPr>
              <a:t>(10:15 - 10:30)</a:t>
            </a:r>
          </a:p>
          <a:p>
            <a:r>
              <a:rPr lang="ja-JP" altLang="en-US" dirty="0" smtClean="0">
                <a:latin typeface="+mn-ea"/>
                <a:ea typeface="+mn-ea"/>
              </a:rPr>
              <a:t>                 ・</a:t>
            </a:r>
            <a:r>
              <a:rPr lang="ja-JP" altLang="en-US" dirty="0">
                <a:latin typeface="+mn-ea"/>
                <a:ea typeface="+mn-ea"/>
              </a:rPr>
              <a:t>グループ</a:t>
            </a:r>
            <a:r>
              <a:rPr lang="en-US" altLang="ja-JP" dirty="0">
                <a:latin typeface="+mn-ea"/>
                <a:ea typeface="+mn-ea"/>
              </a:rPr>
              <a:t>B(10:15 - 10:30)</a:t>
            </a:r>
            <a:r>
              <a:rPr lang="ja-JP" altLang="en-US" dirty="0">
                <a:latin typeface="+mn-ea"/>
                <a:ea typeface="+mn-ea"/>
              </a:rPr>
              <a:t>　車検</a:t>
            </a:r>
            <a:r>
              <a:rPr lang="en-US" altLang="ja-JP" dirty="0">
                <a:latin typeface="+mn-ea"/>
                <a:ea typeface="+mn-ea"/>
              </a:rPr>
              <a:t>(10:30 - 10:45)</a:t>
            </a:r>
          </a:p>
          <a:p>
            <a:pPr marL="285750" indent="-285750">
              <a:buFont typeface="Wingdings" panose="05000000000000000000" pitchFamily="2" charset="2"/>
              <a:buChar char="u"/>
            </a:pPr>
            <a:r>
              <a:rPr lang="en-US" altLang="ja-JP" b="1" dirty="0" smtClean="0">
                <a:latin typeface="+mn-ea"/>
                <a:ea typeface="+mn-ea"/>
              </a:rPr>
              <a:t>10:30 -</a:t>
            </a:r>
            <a:r>
              <a:rPr lang="ja-JP" altLang="en-US" b="1" dirty="0" smtClean="0">
                <a:latin typeface="+mn-ea"/>
                <a:ea typeface="+mn-ea"/>
              </a:rPr>
              <a:t>  コース入れ替え</a:t>
            </a:r>
            <a:endParaRPr lang="en-US" altLang="ja-JP" b="1" dirty="0" smtClean="0">
              <a:latin typeface="+mn-ea"/>
              <a:ea typeface="+mn-ea"/>
            </a:endParaRPr>
          </a:p>
          <a:p>
            <a:pPr marL="285750" indent="-285750">
              <a:buFont typeface="Wingdings" panose="05000000000000000000" pitchFamily="2" charset="2"/>
              <a:buChar char="u"/>
            </a:pPr>
            <a:r>
              <a:rPr lang="en-US" altLang="ja-JP" b="1" dirty="0" smtClean="0">
                <a:latin typeface="+mn-ea"/>
                <a:ea typeface="+mn-ea"/>
              </a:rPr>
              <a:t>10:40 -</a:t>
            </a:r>
            <a:r>
              <a:rPr lang="ja-JP" altLang="en-US" b="1" dirty="0" smtClean="0">
                <a:latin typeface="+mn-ea"/>
                <a:ea typeface="+mn-ea"/>
              </a:rPr>
              <a:t>  デベロッパー</a:t>
            </a:r>
            <a:r>
              <a:rPr lang="ja-JP" altLang="en-US" b="1" dirty="0">
                <a:latin typeface="+mn-ea"/>
                <a:ea typeface="+mn-ea"/>
              </a:rPr>
              <a:t>部門アドバンスト試走</a:t>
            </a:r>
          </a:p>
          <a:p>
            <a:r>
              <a:rPr lang="ja-JP" altLang="en-US" dirty="0" smtClean="0">
                <a:latin typeface="+mn-ea"/>
                <a:ea typeface="+mn-ea"/>
              </a:rPr>
              <a:t>                 ・</a:t>
            </a:r>
            <a:r>
              <a:rPr lang="ja-JP" altLang="en-US" dirty="0">
                <a:latin typeface="+mn-ea"/>
                <a:ea typeface="+mn-ea"/>
              </a:rPr>
              <a:t>グループ</a:t>
            </a:r>
            <a:r>
              <a:rPr lang="en-US" altLang="ja-JP" dirty="0">
                <a:latin typeface="+mn-ea"/>
                <a:ea typeface="+mn-ea"/>
              </a:rPr>
              <a:t>C(10:40 - 10:55)</a:t>
            </a:r>
          </a:p>
          <a:p>
            <a:r>
              <a:rPr lang="ja-JP" altLang="en-US" dirty="0" smtClean="0">
                <a:latin typeface="+mn-ea"/>
                <a:ea typeface="+mn-ea"/>
              </a:rPr>
              <a:t>                 ・</a:t>
            </a:r>
            <a:r>
              <a:rPr lang="ja-JP" altLang="en-US" dirty="0">
                <a:latin typeface="+mn-ea"/>
                <a:ea typeface="+mn-ea"/>
              </a:rPr>
              <a:t>グループ</a:t>
            </a:r>
            <a:r>
              <a:rPr lang="en-US" altLang="ja-JP" dirty="0">
                <a:latin typeface="+mn-ea"/>
                <a:ea typeface="+mn-ea"/>
              </a:rPr>
              <a:t>D(10:55 - 11:10)</a:t>
            </a:r>
          </a:p>
          <a:p>
            <a:pPr marL="285750" indent="-285750">
              <a:buFont typeface="Wingdings" panose="05000000000000000000" pitchFamily="2" charset="2"/>
              <a:buChar char="u"/>
            </a:pPr>
            <a:r>
              <a:rPr lang="en-US" altLang="ja-JP" b="1" dirty="0" smtClean="0">
                <a:latin typeface="+mn-ea"/>
                <a:ea typeface="+mn-ea"/>
              </a:rPr>
              <a:t>11:10 -</a:t>
            </a:r>
            <a:r>
              <a:rPr lang="ja-JP" altLang="en-US" b="1" dirty="0" smtClean="0">
                <a:latin typeface="+mn-ea"/>
                <a:ea typeface="+mn-ea"/>
              </a:rPr>
              <a:t>  デベロッパー</a:t>
            </a:r>
            <a:r>
              <a:rPr lang="ja-JP" altLang="en-US" b="1" dirty="0">
                <a:latin typeface="+mn-ea"/>
                <a:ea typeface="+mn-ea"/>
              </a:rPr>
              <a:t>部門アドバンスト試走</a:t>
            </a:r>
          </a:p>
          <a:p>
            <a:r>
              <a:rPr lang="ja-JP" altLang="en-US" dirty="0" smtClean="0">
                <a:latin typeface="+mn-ea"/>
                <a:ea typeface="+mn-ea"/>
              </a:rPr>
              <a:t>                 ・</a:t>
            </a:r>
            <a:r>
              <a:rPr lang="ja-JP" altLang="en-US" dirty="0">
                <a:latin typeface="+mn-ea"/>
                <a:ea typeface="+mn-ea"/>
              </a:rPr>
              <a:t>グループ</a:t>
            </a:r>
            <a:r>
              <a:rPr lang="en-US" altLang="ja-JP" dirty="0">
                <a:latin typeface="+mn-ea"/>
                <a:ea typeface="+mn-ea"/>
              </a:rPr>
              <a:t>C(11:10 - 11:25)</a:t>
            </a:r>
            <a:r>
              <a:rPr lang="ja-JP" altLang="en-US" dirty="0">
                <a:latin typeface="+mn-ea"/>
                <a:ea typeface="+mn-ea"/>
              </a:rPr>
              <a:t>　車検</a:t>
            </a:r>
            <a:r>
              <a:rPr lang="en-US" altLang="ja-JP" dirty="0">
                <a:latin typeface="+mn-ea"/>
                <a:ea typeface="+mn-ea"/>
              </a:rPr>
              <a:t>(11:25 - 11:40)</a:t>
            </a:r>
          </a:p>
          <a:p>
            <a:r>
              <a:rPr lang="ja-JP" altLang="en-US" dirty="0" smtClean="0">
                <a:latin typeface="+mn-ea"/>
                <a:ea typeface="+mn-ea"/>
              </a:rPr>
              <a:t>                 ・</a:t>
            </a:r>
            <a:r>
              <a:rPr lang="ja-JP" altLang="en-US" dirty="0">
                <a:latin typeface="+mn-ea"/>
                <a:ea typeface="+mn-ea"/>
              </a:rPr>
              <a:t>グループ</a:t>
            </a:r>
            <a:r>
              <a:rPr lang="en-US" altLang="ja-JP" dirty="0">
                <a:latin typeface="+mn-ea"/>
                <a:ea typeface="+mn-ea"/>
              </a:rPr>
              <a:t>D(11:25 - 11:40)</a:t>
            </a:r>
            <a:r>
              <a:rPr lang="ja-JP" altLang="en-US" dirty="0">
                <a:latin typeface="+mn-ea"/>
                <a:ea typeface="+mn-ea"/>
              </a:rPr>
              <a:t>　車検</a:t>
            </a:r>
            <a:r>
              <a:rPr lang="en-US" altLang="ja-JP" dirty="0">
                <a:latin typeface="+mn-ea"/>
                <a:ea typeface="+mn-ea"/>
              </a:rPr>
              <a:t>(11:40 - 11:55)</a:t>
            </a:r>
          </a:p>
          <a:p>
            <a:pPr marL="285750" indent="-285750">
              <a:buFont typeface="Wingdings" panose="05000000000000000000" pitchFamily="2" charset="2"/>
              <a:buChar char="u"/>
            </a:pPr>
            <a:r>
              <a:rPr lang="en-US" altLang="ja-JP" b="1" dirty="0" smtClean="0">
                <a:latin typeface="+mn-ea"/>
                <a:ea typeface="+mn-ea"/>
              </a:rPr>
              <a:t>11:40 -</a:t>
            </a:r>
            <a:r>
              <a:rPr lang="ja-JP" altLang="en-US" b="1" dirty="0" smtClean="0">
                <a:latin typeface="+mn-ea"/>
                <a:ea typeface="+mn-ea"/>
              </a:rPr>
              <a:t>  コース入れ替え</a:t>
            </a:r>
            <a:endParaRPr lang="en-US" altLang="ja-JP" b="1" dirty="0">
              <a:latin typeface="+mn-ea"/>
              <a:ea typeface="+mn-ea"/>
            </a:endParaRPr>
          </a:p>
          <a:p>
            <a:pPr marL="285750" indent="-285750">
              <a:buFont typeface="Wingdings" panose="05000000000000000000" pitchFamily="2" charset="2"/>
              <a:buChar char="u"/>
            </a:pPr>
            <a:r>
              <a:rPr lang="en-US" altLang="ja-JP" b="1" dirty="0" smtClean="0">
                <a:latin typeface="+mn-ea"/>
                <a:ea typeface="+mn-ea"/>
              </a:rPr>
              <a:t>11:50 -</a:t>
            </a:r>
            <a:r>
              <a:rPr lang="ja-JP" altLang="en-US" b="1" dirty="0" smtClean="0">
                <a:latin typeface="+mn-ea"/>
                <a:ea typeface="+mn-ea"/>
              </a:rPr>
              <a:t>  アーキテクト</a:t>
            </a:r>
            <a:r>
              <a:rPr lang="ja-JP" altLang="en-US" b="1" dirty="0">
                <a:latin typeface="+mn-ea"/>
                <a:ea typeface="+mn-ea"/>
              </a:rPr>
              <a:t>部門試走　</a:t>
            </a:r>
            <a:r>
              <a:rPr lang="ja-JP" altLang="en-US" dirty="0">
                <a:latin typeface="+mn-ea"/>
                <a:ea typeface="+mn-ea"/>
              </a:rPr>
              <a:t>車検</a:t>
            </a:r>
            <a:r>
              <a:rPr lang="en-US" altLang="ja-JP" dirty="0">
                <a:latin typeface="+mn-ea"/>
                <a:ea typeface="+mn-ea"/>
              </a:rPr>
              <a:t>(12:00 - 12:30)</a:t>
            </a:r>
          </a:p>
          <a:p>
            <a:pPr marL="285750" indent="-285750">
              <a:buFont typeface="Wingdings" panose="05000000000000000000" pitchFamily="2" charset="2"/>
              <a:buChar char="u"/>
            </a:pPr>
            <a:endParaRPr lang="en-US" altLang="ja-JP" b="1" dirty="0" smtClean="0">
              <a:latin typeface="+mn-ea"/>
              <a:ea typeface="+mn-ea"/>
            </a:endParaRPr>
          </a:p>
          <a:p>
            <a:pPr marL="285750" indent="-285750">
              <a:buFont typeface="Wingdings" panose="05000000000000000000" pitchFamily="2" charset="2"/>
              <a:buChar char="u"/>
            </a:pPr>
            <a:r>
              <a:rPr lang="en-US" altLang="ja-JP" b="1" dirty="0" smtClean="0">
                <a:latin typeface="+mn-ea"/>
                <a:ea typeface="+mn-ea"/>
              </a:rPr>
              <a:t>12:25 -</a:t>
            </a:r>
            <a:r>
              <a:rPr lang="ja-JP" altLang="en-US" b="1" dirty="0" smtClean="0">
                <a:latin typeface="+mn-ea"/>
                <a:ea typeface="+mn-ea"/>
              </a:rPr>
              <a:t>  休憩</a:t>
            </a:r>
            <a:endParaRPr lang="ja-JP" altLang="en-US" b="1" dirty="0">
              <a:latin typeface="+mn-ea"/>
              <a:ea typeface="+mn-ea"/>
            </a:endParaRPr>
          </a:p>
        </p:txBody>
      </p:sp>
      <p:sp>
        <p:nvSpPr>
          <p:cNvPr id="4" name="Rectangle 7"/>
          <p:cNvSpPr>
            <a:spLocks noGrp="1" noChangeArrowheads="1"/>
          </p:cNvSpPr>
          <p:nvPr>
            <p:ph type="title"/>
          </p:nvPr>
        </p:nvSpPr>
        <p:spPr>
          <a:xfrm>
            <a:off x="206375" y="185738"/>
            <a:ext cx="7964610" cy="657225"/>
          </a:xfrm>
        </p:spPr>
        <p:txBody>
          <a:bodyPr/>
          <a:lstStyle/>
          <a:p>
            <a:r>
              <a:rPr lang="ja-JP" altLang="en-US" dirty="0" smtClean="0"/>
              <a:t>地区大会 </a:t>
            </a:r>
            <a:r>
              <a:rPr lang="en-US" altLang="ja-JP" dirty="0" smtClean="0"/>
              <a:t>2014</a:t>
            </a:r>
            <a:r>
              <a:rPr lang="ja-JP" altLang="en-US" dirty="0" smtClean="0"/>
              <a:t>年のスケジュール①</a:t>
            </a:r>
          </a:p>
        </p:txBody>
      </p:sp>
    </p:spTree>
    <p:extLst>
      <p:ext uri="{BB962C8B-B14F-4D97-AF65-F5344CB8AC3E}">
        <p14:creationId xmlns:p14="http://schemas.microsoft.com/office/powerpoint/2010/main" val="22680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Grp="1" noChangeArrowheads="1"/>
          </p:cNvSpPr>
          <p:nvPr>
            <p:ph type="title"/>
          </p:nvPr>
        </p:nvSpPr>
        <p:spPr>
          <a:xfrm>
            <a:off x="206375" y="185738"/>
            <a:ext cx="7964610" cy="657225"/>
          </a:xfrm>
        </p:spPr>
        <p:txBody>
          <a:bodyPr/>
          <a:lstStyle/>
          <a:p>
            <a:r>
              <a:rPr lang="ja-JP" altLang="en-US" dirty="0" smtClean="0"/>
              <a:t>地区大会 </a:t>
            </a:r>
            <a:r>
              <a:rPr lang="en-US" altLang="ja-JP" dirty="0" smtClean="0"/>
              <a:t>2014</a:t>
            </a:r>
            <a:r>
              <a:rPr lang="ja-JP" altLang="en-US" dirty="0" smtClean="0"/>
              <a:t>年のスケジュール②</a:t>
            </a:r>
          </a:p>
        </p:txBody>
      </p:sp>
      <p:sp>
        <p:nvSpPr>
          <p:cNvPr id="3" name="Text Box 4"/>
          <p:cNvSpPr txBox="1">
            <a:spLocks noChangeArrowheads="1"/>
          </p:cNvSpPr>
          <p:nvPr/>
        </p:nvSpPr>
        <p:spPr bwMode="auto">
          <a:xfrm>
            <a:off x="206375" y="1014984"/>
            <a:ext cx="839616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r>
              <a:rPr lang="en-US" altLang="ja-JP" b="1" dirty="0" smtClean="0">
                <a:solidFill>
                  <a:prstClr val="black"/>
                </a:solidFill>
                <a:latin typeface="+mn-ea"/>
                <a:ea typeface="+mn-ea"/>
              </a:rPr>
              <a:t>9/27(</a:t>
            </a:r>
            <a:r>
              <a:rPr lang="ja-JP" altLang="en-US" b="1" dirty="0" smtClean="0">
                <a:solidFill>
                  <a:prstClr val="black"/>
                </a:solidFill>
                <a:latin typeface="+mn-ea"/>
                <a:ea typeface="+mn-ea"/>
              </a:rPr>
              <a:t>土</a:t>
            </a:r>
            <a:r>
              <a:rPr lang="en-US" altLang="ja-JP" b="1" dirty="0" smtClean="0">
                <a:solidFill>
                  <a:prstClr val="black"/>
                </a:solidFill>
                <a:latin typeface="+mn-ea"/>
                <a:ea typeface="+mn-ea"/>
              </a:rPr>
              <a:t>) @</a:t>
            </a:r>
            <a:r>
              <a:rPr lang="ja-JP" altLang="en-US" b="1" dirty="0">
                <a:latin typeface="+mn-ea"/>
                <a:ea typeface="+mn-ea"/>
              </a:rPr>
              <a:t>浜松市勤労会館</a:t>
            </a:r>
            <a:r>
              <a:rPr lang="en-US" altLang="ja-JP" b="1" dirty="0">
                <a:latin typeface="+mn-ea"/>
                <a:ea typeface="+mn-ea"/>
              </a:rPr>
              <a:t>U</a:t>
            </a:r>
            <a:r>
              <a:rPr lang="ja-JP" altLang="en-US" b="1" dirty="0">
                <a:latin typeface="+mn-ea"/>
                <a:ea typeface="+mn-ea"/>
              </a:rPr>
              <a:t>ホール</a:t>
            </a:r>
            <a:endParaRPr lang="en-US" altLang="ja-JP" b="1" dirty="0" smtClean="0">
              <a:solidFill>
                <a:prstClr val="black"/>
              </a:solidFill>
              <a:latin typeface="+mn-ea"/>
              <a:ea typeface="+mn-ea"/>
            </a:endParaRPr>
          </a:p>
          <a:p>
            <a:endParaRPr lang="ja-JP" altLang="en-US" b="1" dirty="0">
              <a:latin typeface="+mn-ea"/>
              <a:ea typeface="+mn-ea"/>
            </a:endParaRPr>
          </a:p>
          <a:p>
            <a:pPr marL="285750" indent="-285750">
              <a:buFont typeface="Wingdings" panose="05000000000000000000" pitchFamily="2" charset="2"/>
              <a:buChar char="u"/>
            </a:pPr>
            <a:r>
              <a:rPr lang="en-US" altLang="ja-JP" b="1" dirty="0">
                <a:latin typeface="+mn-ea"/>
                <a:ea typeface="+mn-ea"/>
              </a:rPr>
              <a:t>12:50 - </a:t>
            </a:r>
            <a:r>
              <a:rPr lang="en-US" altLang="ja-JP" b="1" dirty="0" smtClean="0">
                <a:latin typeface="+mn-ea"/>
                <a:ea typeface="+mn-ea"/>
              </a:rPr>
              <a:t> </a:t>
            </a:r>
            <a:r>
              <a:rPr lang="ja-JP" altLang="en-US" b="1" dirty="0" smtClean="0">
                <a:latin typeface="+mn-ea"/>
                <a:ea typeface="+mn-ea"/>
              </a:rPr>
              <a:t>開会式</a:t>
            </a:r>
            <a:endParaRPr lang="ja-JP" altLang="en-US" b="1" dirty="0">
              <a:latin typeface="+mn-ea"/>
              <a:ea typeface="+mn-ea"/>
            </a:endParaRPr>
          </a:p>
          <a:p>
            <a:pPr marL="285750" indent="-285750">
              <a:buFont typeface="Wingdings" panose="05000000000000000000" pitchFamily="2" charset="2"/>
              <a:buChar char="u"/>
            </a:pPr>
            <a:r>
              <a:rPr lang="en-US" altLang="ja-JP" b="1" dirty="0">
                <a:latin typeface="+mn-ea"/>
                <a:ea typeface="+mn-ea"/>
              </a:rPr>
              <a:t>13:20 - </a:t>
            </a:r>
            <a:r>
              <a:rPr lang="en-US" altLang="ja-JP" b="1" dirty="0" smtClean="0">
                <a:latin typeface="+mn-ea"/>
                <a:ea typeface="+mn-ea"/>
              </a:rPr>
              <a:t> </a:t>
            </a:r>
            <a:r>
              <a:rPr lang="ja-JP" altLang="en-US" b="1" dirty="0" smtClean="0">
                <a:latin typeface="+mn-ea"/>
                <a:ea typeface="+mn-ea"/>
              </a:rPr>
              <a:t>デベロッパー</a:t>
            </a:r>
            <a:r>
              <a:rPr lang="ja-JP" altLang="en-US" b="1" dirty="0">
                <a:latin typeface="+mn-ea"/>
                <a:ea typeface="+mn-ea"/>
              </a:rPr>
              <a:t>部門プライマリ 第１ラウンド</a:t>
            </a:r>
          </a:p>
          <a:p>
            <a:pPr marL="285750" indent="-285750">
              <a:buFont typeface="Wingdings" panose="05000000000000000000" pitchFamily="2" charset="2"/>
              <a:buChar char="u"/>
            </a:pPr>
            <a:r>
              <a:rPr lang="en-US" altLang="ja-JP" b="1" dirty="0">
                <a:latin typeface="+mn-ea"/>
                <a:ea typeface="+mn-ea"/>
              </a:rPr>
              <a:t>14:20 -  </a:t>
            </a:r>
            <a:r>
              <a:rPr lang="ja-JP" altLang="en-US" b="1" dirty="0" smtClean="0">
                <a:latin typeface="+mn-ea"/>
                <a:ea typeface="+mn-ea"/>
              </a:rPr>
              <a:t>デベロッパー</a:t>
            </a:r>
            <a:r>
              <a:rPr lang="ja-JP" altLang="en-US" b="1" dirty="0">
                <a:latin typeface="+mn-ea"/>
                <a:ea typeface="+mn-ea"/>
              </a:rPr>
              <a:t>部門プライマリ 第２ラウンド</a:t>
            </a:r>
          </a:p>
          <a:p>
            <a:r>
              <a:rPr lang="ja-JP" altLang="en-US" b="1" dirty="0">
                <a:latin typeface="+mn-ea"/>
                <a:ea typeface="+mn-ea"/>
              </a:rPr>
              <a:t/>
            </a:r>
            <a:br>
              <a:rPr lang="ja-JP" altLang="en-US" b="1" dirty="0">
                <a:latin typeface="+mn-ea"/>
                <a:ea typeface="+mn-ea"/>
              </a:rPr>
            </a:br>
            <a:r>
              <a:rPr lang="ja-JP" altLang="en-US" b="1" dirty="0" smtClean="0">
                <a:latin typeface="+mn-ea"/>
                <a:ea typeface="+mn-ea"/>
              </a:rPr>
              <a:t>  </a:t>
            </a:r>
            <a:r>
              <a:rPr lang="en-US" altLang="ja-JP" b="1" dirty="0" smtClean="0">
                <a:latin typeface="+mn-ea"/>
                <a:ea typeface="+mn-ea"/>
              </a:rPr>
              <a:t>(</a:t>
            </a:r>
            <a:r>
              <a:rPr lang="en-US" altLang="ja-JP" b="1" dirty="0">
                <a:latin typeface="+mn-ea"/>
                <a:ea typeface="+mn-ea"/>
              </a:rPr>
              <a:t>15:20 - 15:35 </a:t>
            </a:r>
            <a:r>
              <a:rPr lang="ja-JP" altLang="en-US" b="1" dirty="0">
                <a:latin typeface="+mn-ea"/>
                <a:ea typeface="+mn-ea"/>
              </a:rPr>
              <a:t>休憩</a:t>
            </a:r>
            <a:r>
              <a:rPr lang="en-US" altLang="ja-JP" b="1" dirty="0">
                <a:latin typeface="+mn-ea"/>
                <a:ea typeface="+mn-ea"/>
              </a:rPr>
              <a:t>)</a:t>
            </a:r>
          </a:p>
          <a:p>
            <a:pPr marL="285750" indent="-285750">
              <a:buFont typeface="Wingdings" panose="05000000000000000000" pitchFamily="2" charset="2"/>
              <a:buChar char="u"/>
            </a:pPr>
            <a:endParaRPr lang="en-US" altLang="ja-JP" b="1" dirty="0" smtClean="0">
              <a:latin typeface="+mn-ea"/>
              <a:ea typeface="+mn-ea"/>
            </a:endParaRPr>
          </a:p>
          <a:p>
            <a:pPr marL="285750" indent="-285750">
              <a:buFont typeface="Wingdings" panose="05000000000000000000" pitchFamily="2" charset="2"/>
              <a:buChar char="u"/>
            </a:pPr>
            <a:r>
              <a:rPr lang="en-US" altLang="ja-JP" b="1" dirty="0" smtClean="0">
                <a:latin typeface="+mn-ea"/>
                <a:ea typeface="+mn-ea"/>
              </a:rPr>
              <a:t>15:35 </a:t>
            </a:r>
            <a:r>
              <a:rPr lang="en-US" altLang="ja-JP" b="1" dirty="0">
                <a:latin typeface="+mn-ea"/>
                <a:ea typeface="+mn-ea"/>
              </a:rPr>
              <a:t>- </a:t>
            </a:r>
            <a:r>
              <a:rPr lang="ja-JP" altLang="en-US" b="1" dirty="0" smtClean="0">
                <a:latin typeface="+mn-ea"/>
                <a:ea typeface="+mn-ea"/>
              </a:rPr>
              <a:t>デベロッパー</a:t>
            </a:r>
            <a:r>
              <a:rPr lang="ja-JP" altLang="en-US" b="1" dirty="0">
                <a:latin typeface="+mn-ea"/>
                <a:ea typeface="+mn-ea"/>
              </a:rPr>
              <a:t>部門アドバンスト 第１ラウンド</a:t>
            </a:r>
          </a:p>
          <a:p>
            <a:pPr marL="285750" indent="-285750">
              <a:buFont typeface="Wingdings" panose="05000000000000000000" pitchFamily="2" charset="2"/>
              <a:buChar char="u"/>
            </a:pPr>
            <a:r>
              <a:rPr lang="en-US" altLang="ja-JP" b="1" dirty="0">
                <a:latin typeface="+mn-ea"/>
                <a:ea typeface="+mn-ea"/>
              </a:rPr>
              <a:t>16:20 - </a:t>
            </a:r>
            <a:r>
              <a:rPr lang="ja-JP" altLang="en-US" b="1" dirty="0" smtClean="0">
                <a:latin typeface="+mn-ea"/>
                <a:ea typeface="+mn-ea"/>
              </a:rPr>
              <a:t>デベロッパー</a:t>
            </a:r>
            <a:r>
              <a:rPr lang="ja-JP" altLang="en-US" b="1" dirty="0">
                <a:latin typeface="+mn-ea"/>
                <a:ea typeface="+mn-ea"/>
              </a:rPr>
              <a:t>部門アドバンスト 第２ラウンド</a:t>
            </a:r>
          </a:p>
          <a:p>
            <a:pPr marL="285750" indent="-285750">
              <a:buFont typeface="Wingdings" panose="05000000000000000000" pitchFamily="2" charset="2"/>
              <a:buChar char="u"/>
            </a:pPr>
            <a:endParaRPr lang="ja-JP" altLang="en-US" b="1" dirty="0">
              <a:latin typeface="+mn-ea"/>
              <a:ea typeface="+mn-ea"/>
            </a:endParaRPr>
          </a:p>
          <a:p>
            <a:r>
              <a:rPr lang="en-US" altLang="ja-JP" b="1" dirty="0" smtClean="0">
                <a:latin typeface="+mn-ea"/>
                <a:ea typeface="+mn-ea"/>
              </a:rPr>
              <a:t>   (</a:t>
            </a:r>
            <a:r>
              <a:rPr lang="en-US" altLang="ja-JP" b="1" dirty="0">
                <a:latin typeface="+mn-ea"/>
                <a:ea typeface="+mn-ea"/>
              </a:rPr>
              <a:t>17:05 - 17:20 </a:t>
            </a:r>
            <a:r>
              <a:rPr lang="ja-JP" altLang="en-US" b="1" dirty="0">
                <a:latin typeface="+mn-ea"/>
                <a:ea typeface="+mn-ea"/>
              </a:rPr>
              <a:t>休憩</a:t>
            </a:r>
            <a:r>
              <a:rPr lang="en-US" altLang="ja-JP" b="1" dirty="0">
                <a:latin typeface="+mn-ea"/>
                <a:ea typeface="+mn-ea"/>
              </a:rPr>
              <a:t>)</a:t>
            </a:r>
          </a:p>
          <a:p>
            <a:pPr marL="285750" indent="-285750">
              <a:buFont typeface="Wingdings" panose="05000000000000000000" pitchFamily="2" charset="2"/>
              <a:buChar char="u"/>
            </a:pPr>
            <a:endParaRPr lang="en-US" altLang="ja-JP" b="1" dirty="0" smtClean="0">
              <a:latin typeface="+mn-ea"/>
              <a:ea typeface="+mn-ea"/>
            </a:endParaRPr>
          </a:p>
          <a:p>
            <a:pPr marL="285750" indent="-285750">
              <a:buFont typeface="Wingdings" panose="05000000000000000000" pitchFamily="2" charset="2"/>
              <a:buChar char="u"/>
            </a:pPr>
            <a:r>
              <a:rPr lang="en-US" altLang="ja-JP" b="1" dirty="0" smtClean="0">
                <a:latin typeface="+mn-ea"/>
                <a:ea typeface="+mn-ea"/>
              </a:rPr>
              <a:t>17:20 </a:t>
            </a:r>
            <a:r>
              <a:rPr lang="en-US" altLang="ja-JP" b="1" dirty="0">
                <a:latin typeface="+mn-ea"/>
                <a:ea typeface="+mn-ea"/>
              </a:rPr>
              <a:t>- </a:t>
            </a:r>
            <a:r>
              <a:rPr lang="en-US" altLang="ja-JP" b="1" dirty="0" smtClean="0">
                <a:latin typeface="+mn-ea"/>
                <a:ea typeface="+mn-ea"/>
              </a:rPr>
              <a:t> </a:t>
            </a:r>
            <a:r>
              <a:rPr lang="ja-JP" altLang="en-US" b="1" dirty="0" smtClean="0">
                <a:latin typeface="+mn-ea"/>
                <a:ea typeface="+mn-ea"/>
              </a:rPr>
              <a:t>アーキテクト</a:t>
            </a:r>
            <a:r>
              <a:rPr lang="ja-JP" altLang="en-US" b="1" dirty="0">
                <a:latin typeface="+mn-ea"/>
                <a:ea typeface="+mn-ea"/>
              </a:rPr>
              <a:t>部門</a:t>
            </a:r>
          </a:p>
          <a:p>
            <a:pPr marL="285750" indent="-285750">
              <a:buFont typeface="Wingdings" panose="05000000000000000000" pitchFamily="2" charset="2"/>
              <a:buChar char="u"/>
            </a:pPr>
            <a:r>
              <a:rPr lang="en-US" altLang="ja-JP" b="1" dirty="0">
                <a:latin typeface="+mn-ea"/>
                <a:ea typeface="+mn-ea"/>
              </a:rPr>
              <a:t>18:10 -  </a:t>
            </a:r>
            <a:r>
              <a:rPr lang="ja-JP" altLang="en-US" b="1" dirty="0" smtClean="0">
                <a:latin typeface="+mn-ea"/>
                <a:ea typeface="+mn-ea"/>
              </a:rPr>
              <a:t>エキシビションレース</a:t>
            </a:r>
            <a:endParaRPr lang="ja-JP" altLang="en-US" b="1" dirty="0">
              <a:latin typeface="+mn-ea"/>
              <a:ea typeface="+mn-ea"/>
            </a:endParaRPr>
          </a:p>
          <a:p>
            <a:pPr marL="285750" indent="-285750">
              <a:buFont typeface="Wingdings" panose="05000000000000000000" pitchFamily="2" charset="2"/>
              <a:buChar char="u"/>
            </a:pPr>
            <a:r>
              <a:rPr lang="en-US" altLang="ja-JP" b="1" dirty="0">
                <a:latin typeface="+mn-ea"/>
                <a:ea typeface="+mn-ea"/>
              </a:rPr>
              <a:t>18:30 -  </a:t>
            </a:r>
            <a:r>
              <a:rPr lang="ja-JP" altLang="en-US" b="1" dirty="0" smtClean="0">
                <a:latin typeface="+mn-ea"/>
                <a:ea typeface="+mn-ea"/>
              </a:rPr>
              <a:t>閉会式</a:t>
            </a:r>
            <a:r>
              <a:rPr lang="ja-JP" altLang="en-US" b="1" dirty="0">
                <a:latin typeface="+mn-ea"/>
                <a:ea typeface="+mn-ea"/>
              </a:rPr>
              <a:t>／</a:t>
            </a:r>
            <a:r>
              <a:rPr lang="en-US" altLang="ja-JP" b="1" dirty="0">
                <a:latin typeface="+mn-ea"/>
                <a:ea typeface="+mn-ea"/>
              </a:rPr>
              <a:t>IPA</a:t>
            </a:r>
            <a:r>
              <a:rPr lang="ja-JP" altLang="en-US" b="1" dirty="0">
                <a:latin typeface="+mn-ea"/>
                <a:ea typeface="+mn-ea"/>
              </a:rPr>
              <a:t>賞・経済産業省中部産業局長賞</a:t>
            </a:r>
            <a:r>
              <a:rPr lang="ja-JP" altLang="en-US" b="1" dirty="0" smtClean="0">
                <a:latin typeface="+mn-ea"/>
                <a:ea typeface="+mn-ea"/>
              </a:rPr>
              <a:t>授与</a:t>
            </a:r>
            <a:endParaRPr lang="en-US" altLang="ja-JP" b="1" dirty="0" smtClean="0">
              <a:latin typeface="+mn-ea"/>
              <a:ea typeface="+mn-ea"/>
            </a:endParaRPr>
          </a:p>
          <a:p>
            <a:pPr marL="285750" indent="-285750">
              <a:buFont typeface="Wingdings" panose="05000000000000000000" pitchFamily="2" charset="2"/>
              <a:buChar char="u"/>
            </a:pPr>
            <a:endParaRPr lang="en-US" altLang="ja-JP" b="1" dirty="0">
              <a:latin typeface="+mn-ea"/>
              <a:ea typeface="+mn-ea"/>
            </a:endParaRPr>
          </a:p>
          <a:p>
            <a:pPr marL="285750" indent="-285750">
              <a:buFont typeface="Wingdings" panose="05000000000000000000" pitchFamily="2" charset="2"/>
              <a:buChar char="u"/>
            </a:pPr>
            <a:r>
              <a:rPr lang="en-US" altLang="ja-JP" b="1" dirty="0" smtClean="0">
                <a:latin typeface="+mn-ea"/>
                <a:ea typeface="+mn-ea"/>
              </a:rPr>
              <a:t>19:30 -  </a:t>
            </a:r>
            <a:r>
              <a:rPr lang="ja-JP" altLang="en-US" b="1" dirty="0" smtClean="0">
                <a:latin typeface="+mn-ea"/>
                <a:ea typeface="+mn-ea"/>
              </a:rPr>
              <a:t>懇親会</a:t>
            </a:r>
            <a:endParaRPr lang="ja-JP" altLang="en-US" b="1" dirty="0">
              <a:latin typeface="+mn-ea"/>
              <a:ea typeface="+mn-ea"/>
            </a:endParaRPr>
          </a:p>
        </p:txBody>
      </p:sp>
    </p:spTree>
    <p:extLst>
      <p:ext uri="{BB962C8B-B14F-4D97-AF65-F5344CB8AC3E}">
        <p14:creationId xmlns:p14="http://schemas.microsoft.com/office/powerpoint/2010/main" val="3910261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06375" y="1014984"/>
            <a:ext cx="839616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r>
              <a:rPr lang="en-US" altLang="ja-JP" b="1" dirty="0" smtClean="0">
                <a:solidFill>
                  <a:prstClr val="black"/>
                </a:solidFill>
                <a:latin typeface="+mn-ea"/>
                <a:ea typeface="+mn-ea"/>
              </a:rPr>
              <a:t>9/28(</a:t>
            </a:r>
            <a:r>
              <a:rPr lang="ja-JP" altLang="en-US" b="1" dirty="0" smtClean="0">
                <a:solidFill>
                  <a:prstClr val="black"/>
                </a:solidFill>
                <a:latin typeface="+mn-ea"/>
                <a:ea typeface="+mn-ea"/>
              </a:rPr>
              <a:t>土</a:t>
            </a:r>
            <a:r>
              <a:rPr lang="en-US" altLang="ja-JP" b="1" dirty="0" smtClean="0">
                <a:solidFill>
                  <a:prstClr val="black"/>
                </a:solidFill>
                <a:latin typeface="+mn-ea"/>
                <a:ea typeface="+mn-ea"/>
              </a:rPr>
              <a:t>) @</a:t>
            </a:r>
            <a:r>
              <a:rPr lang="ja-JP" altLang="en-US" b="1" dirty="0" smtClean="0">
                <a:solidFill>
                  <a:prstClr val="black"/>
                </a:solidFill>
                <a:latin typeface="+mn-ea"/>
                <a:ea typeface="+mn-ea"/>
              </a:rPr>
              <a:t>静岡大学</a:t>
            </a:r>
            <a:endParaRPr lang="en-US" altLang="ja-JP" b="1" dirty="0" smtClean="0">
              <a:solidFill>
                <a:prstClr val="black"/>
              </a:solidFill>
              <a:latin typeface="+mn-ea"/>
              <a:ea typeface="+mn-ea"/>
            </a:endParaRPr>
          </a:p>
          <a:p>
            <a:pPr eaLnBrk="1" hangingPunct="1"/>
            <a:endParaRPr lang="ja-JP" altLang="en-US" b="1" dirty="0">
              <a:latin typeface="+mn-ea"/>
              <a:ea typeface="+mn-ea"/>
            </a:endParaRPr>
          </a:p>
          <a:p>
            <a:pPr marL="285750" indent="-285750">
              <a:buFont typeface="Wingdings" panose="05000000000000000000" pitchFamily="2" charset="2"/>
              <a:buChar char="u"/>
            </a:pPr>
            <a:r>
              <a:rPr lang="ja-JP" altLang="en-US" b="1" dirty="0" smtClean="0">
                <a:latin typeface="+mn-ea"/>
                <a:ea typeface="+mn-ea"/>
              </a:rPr>
              <a:t>  </a:t>
            </a:r>
            <a:r>
              <a:rPr lang="en-US" altLang="ja-JP" b="1" dirty="0" smtClean="0">
                <a:latin typeface="+mn-ea"/>
                <a:ea typeface="+mn-ea"/>
              </a:rPr>
              <a:t>9:30 </a:t>
            </a:r>
            <a:r>
              <a:rPr lang="en-US" altLang="ja-JP" b="1" dirty="0">
                <a:latin typeface="+mn-ea"/>
                <a:ea typeface="+mn-ea"/>
              </a:rPr>
              <a:t>- </a:t>
            </a:r>
            <a:r>
              <a:rPr lang="ja-JP" altLang="en-US" b="1" dirty="0" smtClean="0">
                <a:latin typeface="+mn-ea"/>
                <a:ea typeface="+mn-ea"/>
              </a:rPr>
              <a:t> 受付</a:t>
            </a:r>
            <a:endParaRPr lang="ja-JP" altLang="en-US" b="1" dirty="0">
              <a:latin typeface="+mn-ea"/>
              <a:ea typeface="+mn-ea"/>
            </a:endParaRPr>
          </a:p>
          <a:p>
            <a:pPr marL="285750" indent="-285750">
              <a:buFont typeface="Wingdings" panose="05000000000000000000" pitchFamily="2" charset="2"/>
              <a:buChar char="u"/>
            </a:pPr>
            <a:r>
              <a:rPr lang="en-US" altLang="ja-JP" b="1" dirty="0">
                <a:latin typeface="+mn-ea"/>
                <a:ea typeface="+mn-ea"/>
              </a:rPr>
              <a:t>10:00 - </a:t>
            </a:r>
            <a:r>
              <a:rPr lang="ja-JP" altLang="en-US" b="1" dirty="0" smtClean="0">
                <a:latin typeface="+mn-ea"/>
                <a:ea typeface="+mn-ea"/>
              </a:rPr>
              <a:t> 表彰式</a:t>
            </a:r>
            <a:endParaRPr lang="ja-JP" altLang="en-US" b="1" dirty="0">
              <a:latin typeface="+mn-ea"/>
              <a:ea typeface="+mn-ea"/>
            </a:endParaRPr>
          </a:p>
          <a:p>
            <a:pPr marL="285750" indent="-285750">
              <a:buFont typeface="Wingdings" panose="05000000000000000000" pitchFamily="2" charset="2"/>
              <a:buChar char="u"/>
            </a:pPr>
            <a:r>
              <a:rPr lang="en-US" altLang="ja-JP" b="1" dirty="0">
                <a:latin typeface="+mn-ea"/>
                <a:ea typeface="+mn-ea"/>
              </a:rPr>
              <a:t>11:30 - </a:t>
            </a:r>
            <a:r>
              <a:rPr lang="ja-JP" altLang="en-US" b="1" dirty="0">
                <a:latin typeface="+mn-ea"/>
                <a:ea typeface="+mn-ea"/>
              </a:rPr>
              <a:t> </a:t>
            </a:r>
            <a:r>
              <a:rPr lang="ja-JP" altLang="en-US" b="1" dirty="0" smtClean="0">
                <a:latin typeface="+mn-ea"/>
                <a:ea typeface="+mn-ea"/>
              </a:rPr>
              <a:t>モデル・ワークショップ</a:t>
            </a:r>
            <a:endParaRPr lang="en-US" altLang="ja-JP" b="1" dirty="0" smtClean="0">
              <a:latin typeface="+mn-ea"/>
              <a:ea typeface="+mn-ea"/>
            </a:endParaRPr>
          </a:p>
          <a:p>
            <a:r>
              <a:rPr lang="en-US" altLang="ja-JP" b="1" dirty="0" smtClean="0">
                <a:latin typeface="+mn-ea"/>
                <a:ea typeface="+mn-ea"/>
              </a:rPr>
              <a:t> </a:t>
            </a:r>
          </a:p>
          <a:p>
            <a:r>
              <a:rPr lang="ja-JP" altLang="en-US" b="1" dirty="0" smtClean="0">
                <a:latin typeface="+mn-ea"/>
                <a:ea typeface="+mn-ea"/>
              </a:rPr>
              <a:t>   </a:t>
            </a:r>
            <a:r>
              <a:rPr lang="en-US" altLang="ja-JP" b="1" dirty="0" smtClean="0">
                <a:latin typeface="+mn-ea"/>
                <a:ea typeface="+mn-ea"/>
              </a:rPr>
              <a:t>(</a:t>
            </a:r>
            <a:r>
              <a:rPr lang="en-US" altLang="ja-JP" b="1" dirty="0">
                <a:latin typeface="+mn-ea"/>
                <a:ea typeface="+mn-ea"/>
              </a:rPr>
              <a:t>12:30 - 13:30 </a:t>
            </a:r>
            <a:r>
              <a:rPr lang="ja-JP" altLang="en-US" b="1" dirty="0">
                <a:latin typeface="+mn-ea"/>
                <a:ea typeface="+mn-ea"/>
              </a:rPr>
              <a:t>休憩</a:t>
            </a:r>
            <a:r>
              <a:rPr lang="en-US" altLang="ja-JP" b="1" dirty="0" smtClean="0">
                <a:latin typeface="+mn-ea"/>
                <a:ea typeface="+mn-ea"/>
              </a:rPr>
              <a:t>)</a:t>
            </a:r>
          </a:p>
          <a:p>
            <a:endParaRPr lang="en-US" altLang="ja-JP" b="1" dirty="0">
              <a:latin typeface="+mn-ea"/>
              <a:ea typeface="+mn-ea"/>
            </a:endParaRPr>
          </a:p>
          <a:p>
            <a:pPr marL="285750" indent="-285750">
              <a:buFont typeface="Wingdings" panose="05000000000000000000" pitchFamily="2" charset="2"/>
              <a:buChar char="u"/>
            </a:pPr>
            <a:r>
              <a:rPr lang="en-US" altLang="ja-JP" b="1" dirty="0" smtClean="0">
                <a:latin typeface="+mn-ea"/>
                <a:ea typeface="+mn-ea"/>
              </a:rPr>
              <a:t>13:30 -</a:t>
            </a:r>
            <a:r>
              <a:rPr lang="ja-JP" altLang="en-US" b="1" dirty="0" smtClean="0">
                <a:latin typeface="+mn-ea"/>
                <a:ea typeface="+mn-ea"/>
              </a:rPr>
              <a:t>  モデル・ワークショップ（続き）</a:t>
            </a:r>
            <a:endParaRPr lang="en-US" altLang="ja-JP" b="1" dirty="0" smtClean="0">
              <a:latin typeface="+mn-ea"/>
              <a:ea typeface="+mn-ea"/>
            </a:endParaRPr>
          </a:p>
          <a:p>
            <a:r>
              <a:rPr lang="en-US" altLang="ja-JP" b="1" dirty="0" smtClean="0">
                <a:latin typeface="+mn-ea"/>
                <a:ea typeface="+mn-ea"/>
              </a:rPr>
              <a:t> </a:t>
            </a:r>
            <a:r>
              <a:rPr lang="ja-JP" altLang="en-US" b="1" dirty="0" smtClean="0">
                <a:latin typeface="+mn-ea"/>
                <a:ea typeface="+mn-ea"/>
              </a:rPr>
              <a:t>               ・</a:t>
            </a:r>
            <a:r>
              <a:rPr lang="ja-JP" altLang="en-US" b="1" dirty="0">
                <a:latin typeface="+mn-ea"/>
                <a:ea typeface="+mn-ea"/>
              </a:rPr>
              <a:t>審査観点の説明とモデル傾向の紹介</a:t>
            </a:r>
          </a:p>
          <a:p>
            <a:r>
              <a:rPr lang="ja-JP" altLang="en-US" b="1" dirty="0" smtClean="0">
                <a:latin typeface="+mn-ea"/>
                <a:ea typeface="+mn-ea"/>
              </a:rPr>
              <a:t>                ・</a:t>
            </a:r>
            <a:r>
              <a:rPr lang="ja-JP" altLang="en-US" b="1" dirty="0">
                <a:latin typeface="+mn-ea"/>
                <a:ea typeface="+mn-ea"/>
              </a:rPr>
              <a:t>審査員注目モデル紹介＆</a:t>
            </a:r>
            <a:r>
              <a:rPr lang="en-US" altLang="ja-JP" b="1" dirty="0">
                <a:latin typeface="+mn-ea"/>
                <a:ea typeface="+mn-ea"/>
              </a:rPr>
              <a:t>QA, etc.</a:t>
            </a:r>
          </a:p>
          <a:p>
            <a:r>
              <a:rPr lang="ja-JP" altLang="en-US" b="1" dirty="0" smtClean="0">
                <a:latin typeface="+mn-ea"/>
                <a:ea typeface="+mn-ea"/>
              </a:rPr>
              <a:t>                ・</a:t>
            </a:r>
            <a:r>
              <a:rPr lang="ja-JP" altLang="en-US" b="1" dirty="0">
                <a:latin typeface="+mn-ea"/>
                <a:ea typeface="+mn-ea"/>
              </a:rPr>
              <a:t>ソフトウェア開発に役立つ</a:t>
            </a:r>
            <a:r>
              <a:rPr lang="ja-JP" altLang="en-US" b="1" dirty="0" smtClean="0">
                <a:latin typeface="+mn-ea"/>
                <a:ea typeface="+mn-ea"/>
              </a:rPr>
              <a:t>講話</a:t>
            </a:r>
            <a:endParaRPr lang="en-US" altLang="ja-JP" b="1" dirty="0" smtClean="0">
              <a:latin typeface="+mn-ea"/>
              <a:ea typeface="+mn-ea"/>
            </a:endParaRPr>
          </a:p>
          <a:p>
            <a:pPr marL="285750" indent="-285750">
              <a:buFont typeface="Wingdings" panose="05000000000000000000" pitchFamily="2" charset="2"/>
              <a:buChar char="u"/>
            </a:pPr>
            <a:endParaRPr lang="en-US" altLang="ja-JP" b="1" dirty="0" smtClean="0">
              <a:latin typeface="+mn-ea"/>
              <a:ea typeface="+mn-ea"/>
            </a:endParaRPr>
          </a:p>
          <a:p>
            <a:pPr marL="285750" indent="-285750">
              <a:buFont typeface="Wingdings" panose="05000000000000000000" pitchFamily="2" charset="2"/>
              <a:buChar char="u"/>
            </a:pPr>
            <a:r>
              <a:rPr lang="en-US" altLang="ja-JP" b="1" dirty="0" smtClean="0">
                <a:latin typeface="+mn-ea"/>
                <a:ea typeface="+mn-ea"/>
              </a:rPr>
              <a:t>15:00 -  </a:t>
            </a:r>
            <a:r>
              <a:rPr lang="ja-JP" altLang="en-US" b="1" dirty="0" smtClean="0">
                <a:latin typeface="+mn-ea"/>
                <a:ea typeface="+mn-ea"/>
              </a:rPr>
              <a:t>解散</a:t>
            </a:r>
            <a:endParaRPr lang="en-US" altLang="ja-JP" b="1" dirty="0" smtClean="0">
              <a:latin typeface="+mn-ea"/>
              <a:ea typeface="+mn-ea"/>
            </a:endParaRPr>
          </a:p>
          <a:p>
            <a:endParaRPr lang="en-US" altLang="ja-JP" b="1" dirty="0">
              <a:latin typeface="+mn-ea"/>
              <a:ea typeface="+mn-ea"/>
            </a:endParaRPr>
          </a:p>
          <a:p>
            <a:endParaRPr lang="ja-JP" altLang="en-US" b="1" dirty="0">
              <a:latin typeface="+mn-ea"/>
              <a:ea typeface="+mn-ea"/>
            </a:endParaRPr>
          </a:p>
        </p:txBody>
      </p:sp>
      <p:sp>
        <p:nvSpPr>
          <p:cNvPr id="3" name="Rectangle 7"/>
          <p:cNvSpPr>
            <a:spLocks noGrp="1" noChangeArrowheads="1"/>
          </p:cNvSpPr>
          <p:nvPr>
            <p:ph type="title"/>
          </p:nvPr>
        </p:nvSpPr>
        <p:spPr>
          <a:xfrm>
            <a:off x="206375" y="185738"/>
            <a:ext cx="7964610" cy="657225"/>
          </a:xfrm>
        </p:spPr>
        <p:txBody>
          <a:bodyPr/>
          <a:lstStyle/>
          <a:p>
            <a:r>
              <a:rPr lang="ja-JP" altLang="en-US" dirty="0" smtClean="0"/>
              <a:t>地区大会 </a:t>
            </a:r>
            <a:r>
              <a:rPr lang="en-US" altLang="ja-JP" dirty="0" smtClean="0"/>
              <a:t>2014</a:t>
            </a:r>
            <a:r>
              <a:rPr lang="ja-JP" altLang="en-US" dirty="0" smtClean="0"/>
              <a:t>年のスケジュール</a:t>
            </a:r>
            <a:r>
              <a:rPr lang="ja-JP" altLang="en-US" dirty="0"/>
              <a:t>③</a:t>
            </a:r>
            <a:endParaRPr lang="ja-JP" altLang="en-US" dirty="0" smtClean="0"/>
          </a:p>
        </p:txBody>
      </p:sp>
    </p:spTree>
    <p:extLst>
      <p:ext uri="{BB962C8B-B14F-4D97-AF65-F5344CB8AC3E}">
        <p14:creationId xmlns:p14="http://schemas.microsoft.com/office/powerpoint/2010/main" val="841942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Grp="1" noChangeArrowheads="1"/>
          </p:cNvSpPr>
          <p:nvPr>
            <p:ph type="title"/>
          </p:nvPr>
        </p:nvSpPr>
        <p:spPr>
          <a:xfrm>
            <a:off x="206375" y="185738"/>
            <a:ext cx="7964610" cy="657225"/>
          </a:xfrm>
        </p:spPr>
        <p:txBody>
          <a:bodyPr/>
          <a:lstStyle/>
          <a:p>
            <a:r>
              <a:rPr lang="ja-JP" altLang="en-US" dirty="0" smtClean="0"/>
              <a:t>地区大会 試走</a:t>
            </a:r>
          </a:p>
        </p:txBody>
      </p:sp>
      <p:sp>
        <p:nvSpPr>
          <p:cNvPr id="3" name="Text Box 39"/>
          <p:cNvSpPr txBox="1">
            <a:spLocks noChangeArrowheads="1"/>
          </p:cNvSpPr>
          <p:nvPr/>
        </p:nvSpPr>
        <p:spPr bwMode="auto">
          <a:xfrm>
            <a:off x="4867642" y="1279026"/>
            <a:ext cx="418110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marL="342900" indent="-342900" eaLnBrk="1" hangingPunct="1">
              <a:buFont typeface="Wingdings" panose="05000000000000000000" pitchFamily="2" charset="2"/>
              <a:buChar char="ü"/>
              <a:defRPr/>
            </a:pPr>
            <a:r>
              <a:rPr lang="ja-JP" altLang="en-US" sz="2000" b="1" dirty="0" smtClean="0">
                <a:latin typeface="+mn-ea"/>
                <a:ea typeface="+mn-ea"/>
              </a:rPr>
              <a:t>試走は</a:t>
            </a:r>
            <a:r>
              <a:rPr lang="en-US" altLang="ja-JP" sz="2000" b="1" dirty="0" smtClean="0">
                <a:latin typeface="+mn-ea"/>
                <a:ea typeface="+mn-ea"/>
              </a:rPr>
              <a:t>15</a:t>
            </a:r>
            <a:r>
              <a:rPr lang="ja-JP" altLang="en-US" sz="2000" b="1" dirty="0" smtClean="0">
                <a:latin typeface="+mn-ea"/>
                <a:ea typeface="+mn-ea"/>
              </a:rPr>
              <a:t>分程度</a:t>
            </a:r>
            <a:r>
              <a:rPr lang="en-US" altLang="ja-JP" sz="2000" b="1" dirty="0" smtClean="0">
                <a:latin typeface="+mn-ea"/>
                <a:ea typeface="+mn-ea"/>
              </a:rPr>
              <a:t>×2</a:t>
            </a:r>
            <a:r>
              <a:rPr lang="ja-JP" altLang="en-US" sz="2000" b="1" dirty="0" smtClean="0">
                <a:latin typeface="+mn-ea"/>
                <a:ea typeface="+mn-ea"/>
              </a:rPr>
              <a:t>回のみ</a:t>
            </a:r>
            <a:endParaRPr lang="en-US" altLang="ja-JP" sz="2000" b="1" dirty="0" smtClean="0">
              <a:latin typeface="+mn-ea"/>
              <a:ea typeface="+mn-ea"/>
            </a:endParaRPr>
          </a:p>
          <a:p>
            <a:pPr eaLnBrk="1" hangingPunct="1">
              <a:defRPr/>
            </a:pPr>
            <a:r>
              <a:rPr lang="ja-JP" altLang="en-US" sz="2000" b="1" dirty="0">
                <a:latin typeface="+mn-ea"/>
                <a:ea typeface="+mn-ea"/>
              </a:rPr>
              <a:t> </a:t>
            </a:r>
            <a:r>
              <a:rPr lang="ja-JP" altLang="en-US" sz="2000" b="1" dirty="0" smtClean="0">
                <a:latin typeface="+mn-ea"/>
                <a:ea typeface="+mn-ea"/>
              </a:rPr>
              <a:t>     （</a:t>
            </a:r>
            <a:r>
              <a:rPr lang="en-US" altLang="ja-JP" sz="2000" b="1" dirty="0" smtClean="0">
                <a:latin typeface="+mn-ea"/>
                <a:ea typeface="+mn-ea"/>
              </a:rPr>
              <a:t>2015</a:t>
            </a:r>
            <a:r>
              <a:rPr lang="ja-JP" altLang="en-US" sz="2000" b="1" dirty="0" smtClean="0">
                <a:latin typeface="+mn-ea"/>
                <a:ea typeface="+mn-ea"/>
              </a:rPr>
              <a:t>年は検討中）</a:t>
            </a:r>
            <a:endParaRPr lang="en-US" altLang="ja-JP" sz="2000" b="1" dirty="0" smtClean="0">
              <a:latin typeface="+mn-ea"/>
              <a:ea typeface="+mn-ea"/>
            </a:endParaRPr>
          </a:p>
          <a:p>
            <a:pPr marL="342900" indent="-342900" eaLnBrk="1" hangingPunct="1">
              <a:buFont typeface="Wingdings" panose="05000000000000000000" pitchFamily="2" charset="2"/>
              <a:buChar char="ü"/>
              <a:defRPr/>
            </a:pPr>
            <a:endParaRPr lang="en-US" altLang="ja-JP" sz="2000" b="1" dirty="0" smtClean="0">
              <a:latin typeface="+mn-ea"/>
              <a:ea typeface="+mn-ea"/>
            </a:endParaRPr>
          </a:p>
          <a:p>
            <a:pPr marL="342900" indent="-342900" eaLnBrk="1" hangingPunct="1">
              <a:buFont typeface="Wingdings" panose="05000000000000000000" pitchFamily="2" charset="2"/>
              <a:buChar char="ü"/>
              <a:defRPr/>
            </a:pPr>
            <a:r>
              <a:rPr lang="ja-JP" altLang="en-US" sz="2000" b="1" dirty="0" smtClean="0">
                <a:latin typeface="+mn-ea"/>
                <a:ea typeface="+mn-ea"/>
              </a:rPr>
              <a:t>スタート位置はかなりの行列</a:t>
            </a:r>
            <a:endParaRPr lang="en-US" altLang="ja-JP" sz="2000" b="1" dirty="0" smtClean="0">
              <a:latin typeface="+mn-ea"/>
              <a:ea typeface="+mn-ea"/>
            </a:endParaRPr>
          </a:p>
          <a:p>
            <a:pPr marL="342900" indent="-342900" eaLnBrk="1" hangingPunct="1">
              <a:buFont typeface="Wingdings" panose="05000000000000000000" pitchFamily="2" charset="2"/>
              <a:buChar char="ü"/>
              <a:defRPr/>
            </a:pPr>
            <a:endParaRPr lang="en-US" altLang="ja-JP" sz="2000" b="1" dirty="0">
              <a:latin typeface="+mn-ea"/>
              <a:ea typeface="+mn-ea"/>
            </a:endParaRPr>
          </a:p>
          <a:p>
            <a:pPr marL="342900" indent="-342900" eaLnBrk="1" hangingPunct="1">
              <a:buFont typeface="Wingdings" panose="05000000000000000000" pitchFamily="2" charset="2"/>
              <a:buChar char="ü"/>
              <a:defRPr/>
            </a:pPr>
            <a:r>
              <a:rPr lang="ja-JP" altLang="en-US" sz="2000" b="1" dirty="0" smtClean="0">
                <a:latin typeface="+mn-ea"/>
                <a:ea typeface="+mn-ea"/>
              </a:rPr>
              <a:t>走れる時間は案外少ない</a:t>
            </a:r>
            <a:endParaRPr lang="en-US" altLang="ja-JP" sz="2000" b="1" dirty="0">
              <a:latin typeface="+mn-ea"/>
              <a:ea typeface="+mn-ea"/>
            </a:endParaRPr>
          </a:p>
        </p:txBody>
      </p:sp>
      <p:sp>
        <p:nvSpPr>
          <p:cNvPr id="4" name="スライド番号プレースホルダ 3"/>
          <p:cNvSpPr>
            <a:spLocks noGrp="1"/>
          </p:cNvSpPr>
          <p:nvPr>
            <p:ph type="sldNum" sz="quarter" idx="10"/>
          </p:nvPr>
        </p:nvSpPr>
        <p:spPr>
          <a:xfrm>
            <a:off x="8572500" y="6535738"/>
            <a:ext cx="47625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6</a:t>
            </a:fld>
            <a:endParaRPr lang="en-US" altLang="ja-JP" dirty="0" smtClean="0">
              <a:solidFill>
                <a:srgbClr val="7F7F7F"/>
              </a:solidFill>
              <a:latin typeface="ＭＳ Ｐゴシック" charset="-128"/>
              <a:ea typeface="ＭＳ Ｐゴシック" charset="-128"/>
            </a:endParaRPr>
          </a:p>
        </p:txBody>
      </p:sp>
      <p:sp>
        <p:nvSpPr>
          <p:cNvPr id="5" name="テキスト ボックス 4"/>
          <p:cNvSpPr txBox="1"/>
          <p:nvPr/>
        </p:nvSpPr>
        <p:spPr>
          <a:xfrm>
            <a:off x="2418983" y="4085981"/>
            <a:ext cx="1906831" cy="307777"/>
          </a:xfrm>
          <a:prstGeom prst="rect">
            <a:avLst/>
          </a:prstGeom>
          <a:noFill/>
        </p:spPr>
        <p:txBody>
          <a:bodyPr wrap="square" rtlCol="0">
            <a:spAutoFit/>
          </a:bodyPr>
          <a:lstStyle/>
          <a:p>
            <a:pPr algn="r"/>
            <a:r>
              <a:rPr kumimoji="1" lang="en-US" altLang="ja-JP" sz="1400" dirty="0" smtClean="0">
                <a:latin typeface="メイリオ" pitchFamily="50" charset="-128"/>
                <a:ea typeface="メイリオ" pitchFamily="50" charset="-128"/>
              </a:rPr>
              <a:t>2012</a:t>
            </a:r>
            <a:r>
              <a:rPr kumimoji="1" lang="ja-JP" altLang="en-US" sz="1400" dirty="0" smtClean="0">
                <a:latin typeface="メイリオ" pitchFamily="50" charset="-128"/>
                <a:ea typeface="メイリオ" pitchFamily="50" charset="-128"/>
              </a:rPr>
              <a:t>年大会の様子</a:t>
            </a: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69" y="1037981"/>
            <a:ext cx="4572000" cy="304800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877" y="3346305"/>
            <a:ext cx="4572000" cy="3048000"/>
          </a:xfrm>
          <a:prstGeom prst="rect">
            <a:avLst/>
          </a:prstGeom>
        </p:spPr>
      </p:pic>
      <p:sp>
        <p:nvSpPr>
          <p:cNvPr id="8" name="Text Box 39"/>
          <p:cNvSpPr txBox="1">
            <a:spLocks noChangeArrowheads="1"/>
          </p:cNvSpPr>
          <p:nvPr/>
        </p:nvSpPr>
        <p:spPr bwMode="auto">
          <a:xfrm>
            <a:off x="144706" y="4639655"/>
            <a:ext cx="418110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2000" b="1" dirty="0" smtClean="0">
                <a:solidFill>
                  <a:srgbClr val="0000FF"/>
                </a:solidFill>
                <a:latin typeface="+mn-ea"/>
                <a:ea typeface="+mn-ea"/>
              </a:rPr>
              <a:t>大会当日に現地調整できる事は</a:t>
            </a:r>
            <a:endParaRPr lang="en-US" altLang="ja-JP" sz="2000" b="1" dirty="0" smtClean="0">
              <a:solidFill>
                <a:srgbClr val="0000FF"/>
              </a:solidFill>
              <a:latin typeface="+mn-ea"/>
              <a:ea typeface="+mn-ea"/>
            </a:endParaRPr>
          </a:p>
          <a:p>
            <a:pPr eaLnBrk="1" hangingPunct="1">
              <a:defRPr/>
            </a:pPr>
            <a:r>
              <a:rPr lang="ja-JP" altLang="en-US" sz="2000" b="1" dirty="0" smtClean="0">
                <a:solidFill>
                  <a:srgbClr val="0000FF"/>
                </a:solidFill>
                <a:latin typeface="+mn-ea"/>
                <a:ea typeface="+mn-ea"/>
              </a:rPr>
              <a:t>かなり限られます</a:t>
            </a:r>
            <a:endParaRPr lang="en-US" altLang="ja-JP" sz="2000" b="1" dirty="0" smtClean="0">
              <a:solidFill>
                <a:srgbClr val="0000FF"/>
              </a:solidFill>
              <a:latin typeface="+mn-ea"/>
              <a:ea typeface="+mn-ea"/>
            </a:endParaRPr>
          </a:p>
          <a:p>
            <a:pPr eaLnBrk="1" hangingPunct="1">
              <a:defRPr/>
            </a:pPr>
            <a:endParaRPr lang="en-US" altLang="ja-JP" sz="2000" b="1" dirty="0">
              <a:solidFill>
                <a:srgbClr val="0000FF"/>
              </a:solidFill>
              <a:latin typeface="+mn-ea"/>
              <a:ea typeface="+mn-ea"/>
            </a:endParaRPr>
          </a:p>
          <a:p>
            <a:pPr eaLnBrk="1" hangingPunct="1">
              <a:defRPr/>
            </a:pPr>
            <a:r>
              <a:rPr lang="ja-JP" altLang="en-US" sz="2000" b="1" dirty="0" smtClean="0">
                <a:solidFill>
                  <a:srgbClr val="0000FF"/>
                </a:solidFill>
                <a:latin typeface="+mn-ea"/>
                <a:ea typeface="+mn-ea"/>
              </a:rPr>
              <a:t>前日までに入念な準備が必要です</a:t>
            </a:r>
            <a:endParaRPr lang="en-US" altLang="ja-JP" sz="2000" b="1" dirty="0" smtClean="0">
              <a:solidFill>
                <a:srgbClr val="0000FF"/>
              </a:solidFill>
              <a:latin typeface="+mn-ea"/>
              <a:ea typeface="+mn-ea"/>
            </a:endParaRPr>
          </a:p>
        </p:txBody>
      </p:sp>
    </p:spTree>
    <p:extLst>
      <p:ext uri="{BB962C8B-B14F-4D97-AF65-F5344CB8AC3E}">
        <p14:creationId xmlns:p14="http://schemas.microsoft.com/office/powerpoint/2010/main" val="1485724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p:cNvSpPr>
            <a:spLocks noGrp="1" noChangeArrowheads="1"/>
          </p:cNvSpPr>
          <p:nvPr>
            <p:ph type="title"/>
          </p:nvPr>
        </p:nvSpPr>
        <p:spPr>
          <a:xfrm>
            <a:off x="206375" y="185738"/>
            <a:ext cx="7964610" cy="657225"/>
          </a:xfrm>
        </p:spPr>
        <p:txBody>
          <a:bodyPr/>
          <a:lstStyle/>
          <a:p>
            <a:r>
              <a:rPr lang="ja-JP" altLang="en-US" dirty="0" smtClean="0"/>
              <a:t>地区大会 車検</a:t>
            </a:r>
          </a:p>
        </p:txBody>
      </p:sp>
      <p:sp>
        <p:nvSpPr>
          <p:cNvPr id="14" name="Text Box 39"/>
          <p:cNvSpPr txBox="1">
            <a:spLocks noChangeArrowheads="1"/>
          </p:cNvSpPr>
          <p:nvPr/>
        </p:nvSpPr>
        <p:spPr bwMode="auto">
          <a:xfrm>
            <a:off x="4798769" y="1021865"/>
            <a:ext cx="4181108"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en-US" altLang="ja-JP" sz="1600" b="1" dirty="0" smtClean="0">
                <a:latin typeface="+mn-ea"/>
              </a:rPr>
              <a:t>2</a:t>
            </a:r>
            <a:r>
              <a:rPr lang="ja-JP" altLang="en-US" sz="1600" b="1" dirty="0" smtClean="0">
                <a:latin typeface="+mn-ea"/>
              </a:rPr>
              <a:t>回の試走終了後に車検を受けます。</a:t>
            </a:r>
            <a:endParaRPr lang="en-US" altLang="ja-JP" sz="1600" b="1" dirty="0" smtClean="0">
              <a:latin typeface="+mn-ea"/>
            </a:endParaRPr>
          </a:p>
          <a:p>
            <a:pPr eaLnBrk="1" hangingPunct="1">
              <a:defRPr/>
            </a:pPr>
            <a:endParaRPr lang="en-US" altLang="ja-JP" sz="1600" b="1" dirty="0" smtClean="0">
              <a:latin typeface="+mn-ea"/>
            </a:endParaRPr>
          </a:p>
          <a:p>
            <a:pPr eaLnBrk="1" hangingPunct="1">
              <a:defRPr/>
            </a:pPr>
            <a:r>
              <a:rPr lang="ja-JP" altLang="en-US" sz="1600" b="1" dirty="0" smtClean="0">
                <a:latin typeface="+mn-ea"/>
              </a:rPr>
              <a:t>走行に</a:t>
            </a:r>
            <a:r>
              <a:rPr lang="ja-JP" altLang="en-US" sz="1600" b="1" dirty="0">
                <a:latin typeface="+mn-ea"/>
              </a:rPr>
              <a:t>影響</a:t>
            </a:r>
            <a:r>
              <a:rPr lang="ja-JP" altLang="en-US" sz="1600" b="1" dirty="0" smtClean="0">
                <a:latin typeface="+mn-ea"/>
              </a:rPr>
              <a:t>の出ないような細かいところまでチェックを行います。</a:t>
            </a:r>
            <a:endParaRPr lang="en-US" altLang="ja-JP" sz="1600" b="1" dirty="0" smtClean="0">
              <a:latin typeface="+mn-ea"/>
            </a:endParaRPr>
          </a:p>
          <a:p>
            <a:pPr eaLnBrk="1" hangingPunct="1">
              <a:defRPr/>
            </a:pPr>
            <a:endParaRPr lang="en-US" altLang="ja-JP" sz="1600" b="1" dirty="0" smtClean="0">
              <a:latin typeface="+mn-ea"/>
            </a:endParaRPr>
          </a:p>
          <a:p>
            <a:pPr eaLnBrk="1" hangingPunct="1">
              <a:defRPr/>
            </a:pPr>
            <a:r>
              <a:rPr lang="ja-JP" altLang="en-US" sz="1600" b="1" dirty="0">
                <a:latin typeface="+mn-ea"/>
              </a:rPr>
              <a:t>昨年見られた</a:t>
            </a:r>
            <a:r>
              <a:rPr lang="en-US" altLang="ja-JP" sz="1600" b="1" dirty="0">
                <a:latin typeface="+mn-ea"/>
              </a:rPr>
              <a:t>NG</a:t>
            </a:r>
            <a:r>
              <a:rPr lang="ja-JP" altLang="en-US" sz="1600" b="1" dirty="0">
                <a:latin typeface="+mn-ea"/>
              </a:rPr>
              <a:t>例</a:t>
            </a:r>
            <a:endParaRPr lang="en-US" altLang="ja-JP" sz="1600" b="1" dirty="0">
              <a:latin typeface="+mn-ea"/>
            </a:endParaRPr>
          </a:p>
          <a:p>
            <a:pPr eaLnBrk="1" hangingPunct="1">
              <a:defRPr/>
            </a:pPr>
            <a:r>
              <a:rPr lang="ja-JP" altLang="en-US" sz="1600" b="1" dirty="0" smtClean="0">
                <a:latin typeface="+mn-ea"/>
              </a:rPr>
              <a:t>パーツ</a:t>
            </a:r>
            <a:r>
              <a:rPr lang="ja-JP" altLang="en-US" sz="1600" b="1" dirty="0">
                <a:latin typeface="+mn-ea"/>
              </a:rPr>
              <a:t>の</a:t>
            </a:r>
            <a:r>
              <a:rPr lang="ja-JP" altLang="en-US" sz="1600" b="1" dirty="0" smtClean="0">
                <a:latin typeface="+mn-ea"/>
              </a:rPr>
              <a:t>サイズ・向き</a:t>
            </a:r>
            <a:endParaRPr lang="en-US" altLang="ja-JP" sz="1600" b="1" dirty="0">
              <a:latin typeface="+mn-ea"/>
            </a:endParaRPr>
          </a:p>
          <a:p>
            <a:pPr eaLnBrk="1" hangingPunct="1">
              <a:defRPr/>
            </a:pPr>
            <a:endParaRPr lang="en-US" altLang="ja-JP" sz="1600" b="1" dirty="0" smtClean="0">
              <a:latin typeface="+mn-ea"/>
            </a:endParaRPr>
          </a:p>
          <a:p>
            <a:pPr eaLnBrk="1" hangingPunct="1">
              <a:defRPr/>
            </a:pPr>
            <a:r>
              <a:rPr lang="ja-JP" altLang="en-US" sz="1600" b="1" dirty="0">
                <a:latin typeface="+mn-ea"/>
              </a:rPr>
              <a:t>試走終了後</a:t>
            </a:r>
            <a:r>
              <a:rPr lang="ja-JP" altLang="en-US" sz="1600" b="1" dirty="0" smtClean="0">
                <a:latin typeface="+mn-ea"/>
              </a:rPr>
              <a:t>に走行体に変化が出ると競技に影響する可能性があります。</a:t>
            </a:r>
            <a:endParaRPr lang="en-US" altLang="ja-JP" sz="1600" b="1" dirty="0" smtClean="0">
              <a:latin typeface="+mn-ea"/>
            </a:endParaRPr>
          </a:p>
          <a:p>
            <a:pPr eaLnBrk="1" hangingPunct="1">
              <a:defRPr/>
            </a:pPr>
            <a:endParaRPr lang="en-US" altLang="ja-JP" sz="1600" b="1" dirty="0">
              <a:latin typeface="+mn-ea"/>
            </a:endParaRPr>
          </a:p>
          <a:p>
            <a:pPr eaLnBrk="1" hangingPunct="1">
              <a:defRPr/>
            </a:pPr>
            <a:r>
              <a:rPr lang="ja-JP" altLang="en-US" sz="1600" b="1" dirty="0" smtClean="0">
                <a:latin typeface="+mn-ea"/>
              </a:rPr>
              <a:t>組み立て手順書をよく見て間違いの無いように組み立ててください。</a:t>
            </a:r>
            <a:endParaRPr lang="en-US" altLang="ja-JP" sz="1600" b="1" dirty="0" smtClean="0">
              <a:latin typeface="+mn-ea"/>
            </a:endParaRPr>
          </a:p>
          <a:p>
            <a:pPr eaLnBrk="1" hangingPunct="1">
              <a:defRPr/>
            </a:pPr>
            <a:endParaRPr lang="en-US" altLang="ja-JP" sz="1600" b="1" dirty="0" smtClean="0">
              <a:latin typeface="+mn-ea"/>
            </a:endParaRPr>
          </a:p>
          <a:p>
            <a:pPr eaLnBrk="1" hangingPunct="1">
              <a:defRPr/>
            </a:pPr>
            <a:r>
              <a:rPr lang="ja-JP" altLang="en-US" sz="1600" b="1" dirty="0" smtClean="0">
                <a:latin typeface="+mn-ea"/>
              </a:rPr>
              <a:t>部品取り用のスペアカー、予備パーツなどを持参すると良いでしょう。</a:t>
            </a:r>
            <a:endParaRPr lang="en-US" altLang="ja-JP" sz="1600" b="1" dirty="0" smtClean="0">
              <a:latin typeface="+mn-ea"/>
            </a:endParaRPr>
          </a:p>
          <a:p>
            <a:pPr eaLnBrk="1" hangingPunct="1">
              <a:defRPr/>
            </a:pPr>
            <a:r>
              <a:rPr lang="ja-JP" altLang="en-US" sz="1600" b="1" dirty="0" smtClean="0">
                <a:latin typeface="+mn-ea"/>
              </a:rPr>
              <a:t>最終手段は他チームを頼ってください。</a:t>
            </a:r>
            <a:endParaRPr lang="en-US" altLang="ja-JP" sz="1600" b="1" dirty="0">
              <a:latin typeface="+mn-ea"/>
            </a:endParaRPr>
          </a:p>
          <a:p>
            <a:pPr eaLnBrk="1" hangingPunct="1">
              <a:defRPr/>
            </a:pPr>
            <a:endParaRPr lang="en-US" altLang="ja-JP" sz="1600" b="1" dirty="0" smtClean="0">
              <a:latin typeface="+mn-ea"/>
            </a:endParaRPr>
          </a:p>
          <a:p>
            <a:pPr eaLnBrk="1" hangingPunct="1">
              <a:defRPr/>
            </a:pPr>
            <a:r>
              <a:rPr lang="ja-JP" altLang="en-US" sz="1600" b="1" dirty="0">
                <a:latin typeface="+mn-ea"/>
              </a:rPr>
              <a:t>車検</a:t>
            </a:r>
            <a:r>
              <a:rPr lang="ja-JP" altLang="en-US" sz="1600" b="1" dirty="0" smtClean="0">
                <a:latin typeface="+mn-ea"/>
              </a:rPr>
              <a:t>終了後に新品電池をセットして封印をします。</a:t>
            </a:r>
            <a:endParaRPr lang="en-US" altLang="ja-JP" sz="1600" b="1" dirty="0" smtClean="0">
              <a:latin typeface="+mn-ea"/>
            </a:endParaRPr>
          </a:p>
          <a:p>
            <a:pPr eaLnBrk="1" hangingPunct="1">
              <a:defRPr/>
            </a:pPr>
            <a:r>
              <a:rPr lang="ja-JP" altLang="en-US" sz="1600" b="1" dirty="0" smtClean="0">
                <a:latin typeface="+mn-ea"/>
              </a:rPr>
              <a:t>競技会終了まで電池</a:t>
            </a:r>
            <a:r>
              <a:rPr lang="en-US" altLang="ja-JP" sz="1600" b="1" dirty="0" smtClean="0">
                <a:latin typeface="+mn-ea"/>
              </a:rPr>
              <a:t>BOX</a:t>
            </a:r>
            <a:r>
              <a:rPr lang="ja-JP" altLang="en-US" sz="1600" b="1" dirty="0" smtClean="0">
                <a:latin typeface="+mn-ea"/>
              </a:rPr>
              <a:t>の蓋を開けることは許されません。</a:t>
            </a:r>
            <a:endParaRPr lang="en-US" altLang="ja-JP" sz="1600" b="1" dirty="0" smtClean="0">
              <a:latin typeface="+mn-ea"/>
            </a:endParaRPr>
          </a:p>
        </p:txBody>
      </p:sp>
      <p:sp>
        <p:nvSpPr>
          <p:cNvPr id="15" name="スライド番号プレースホルダ 3"/>
          <p:cNvSpPr>
            <a:spLocks noGrp="1"/>
          </p:cNvSpPr>
          <p:nvPr>
            <p:ph type="sldNum" sz="quarter" idx="10"/>
          </p:nvPr>
        </p:nvSpPr>
        <p:spPr>
          <a:xfrm>
            <a:off x="8572500" y="6535738"/>
            <a:ext cx="47625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7</a:t>
            </a:fld>
            <a:endParaRPr lang="en-US" altLang="ja-JP" dirty="0" smtClean="0">
              <a:solidFill>
                <a:srgbClr val="7F7F7F"/>
              </a:solidFill>
              <a:latin typeface="ＭＳ Ｐゴシック" charset="-128"/>
              <a:ea typeface="ＭＳ Ｐゴシック" charset="-128"/>
            </a:endParaRPr>
          </a:p>
        </p:txBody>
      </p:sp>
      <p:sp>
        <p:nvSpPr>
          <p:cNvPr id="16" name="テキスト ボックス 15"/>
          <p:cNvSpPr txBox="1"/>
          <p:nvPr/>
        </p:nvSpPr>
        <p:spPr>
          <a:xfrm>
            <a:off x="2891938" y="5211396"/>
            <a:ext cx="1906831" cy="307777"/>
          </a:xfrm>
          <a:prstGeom prst="rect">
            <a:avLst/>
          </a:prstGeom>
          <a:noFill/>
        </p:spPr>
        <p:txBody>
          <a:bodyPr wrap="square" rtlCol="0">
            <a:spAutoFit/>
          </a:bodyPr>
          <a:lstStyle/>
          <a:p>
            <a:pPr algn="r"/>
            <a:r>
              <a:rPr kumimoji="1" lang="en-US" altLang="ja-JP" sz="1400" dirty="0" smtClean="0">
                <a:latin typeface="メイリオ" pitchFamily="50" charset="-128"/>
                <a:ea typeface="メイリオ" pitchFamily="50" charset="-128"/>
              </a:rPr>
              <a:t>2012</a:t>
            </a:r>
            <a:r>
              <a:rPr kumimoji="1" lang="ja-JP" altLang="en-US" sz="1400" dirty="0" smtClean="0">
                <a:latin typeface="メイリオ" pitchFamily="50" charset="-128"/>
                <a:ea typeface="メイリオ" pitchFamily="50" charset="-128"/>
              </a:rPr>
              <a:t>年</a:t>
            </a:r>
            <a:r>
              <a:rPr lang="ja-JP" altLang="en-US" sz="1400" dirty="0" smtClean="0">
                <a:latin typeface="メイリオ" pitchFamily="50" charset="-128"/>
              </a:rPr>
              <a:t>大会</a:t>
            </a:r>
            <a:r>
              <a:rPr kumimoji="1" lang="ja-JP" altLang="en-US" sz="1400" dirty="0" smtClean="0">
                <a:latin typeface="メイリオ" pitchFamily="50" charset="-128"/>
                <a:ea typeface="メイリオ" pitchFamily="50" charset="-128"/>
              </a:rPr>
              <a:t>の様子</a:t>
            </a:r>
          </a:p>
        </p:txBody>
      </p:sp>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69" y="1782396"/>
            <a:ext cx="4572000" cy="3429000"/>
          </a:xfrm>
          <a:prstGeom prst="rect">
            <a:avLst/>
          </a:prstGeom>
        </p:spPr>
      </p:pic>
    </p:spTree>
    <p:extLst>
      <p:ext uri="{BB962C8B-B14F-4D97-AF65-F5344CB8AC3E}">
        <p14:creationId xmlns:p14="http://schemas.microsoft.com/office/powerpoint/2010/main" val="862598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Grp="1" noChangeArrowheads="1"/>
          </p:cNvSpPr>
          <p:nvPr>
            <p:ph type="title"/>
          </p:nvPr>
        </p:nvSpPr>
        <p:spPr>
          <a:xfrm>
            <a:off x="206375" y="185738"/>
            <a:ext cx="7964610" cy="657225"/>
          </a:xfrm>
        </p:spPr>
        <p:txBody>
          <a:bodyPr/>
          <a:lstStyle/>
          <a:p>
            <a:r>
              <a:rPr lang="ja-JP" altLang="en-US" dirty="0" smtClean="0"/>
              <a:t>地区大会 競技</a:t>
            </a:r>
          </a:p>
        </p:txBody>
      </p:sp>
      <p:sp>
        <p:nvSpPr>
          <p:cNvPr id="3" name="Text Box 39"/>
          <p:cNvSpPr txBox="1">
            <a:spLocks noChangeArrowheads="1"/>
          </p:cNvSpPr>
          <p:nvPr/>
        </p:nvSpPr>
        <p:spPr bwMode="auto">
          <a:xfrm>
            <a:off x="4367578" y="1447385"/>
            <a:ext cx="444304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1600" b="1" dirty="0" smtClean="0">
                <a:latin typeface="+mn-ea"/>
              </a:rPr>
              <a:t>競技は一発勝負です。</a:t>
            </a:r>
            <a:endParaRPr lang="en-US" altLang="ja-JP" sz="1600" b="1" dirty="0" smtClean="0">
              <a:latin typeface="+mn-ea"/>
            </a:endParaRPr>
          </a:p>
          <a:p>
            <a:pPr eaLnBrk="1" hangingPunct="1">
              <a:defRPr/>
            </a:pPr>
            <a:endParaRPr lang="en-US" altLang="ja-JP" sz="1600" b="1" dirty="0" smtClean="0">
              <a:latin typeface="+mn-ea"/>
            </a:endParaRPr>
          </a:p>
          <a:p>
            <a:pPr eaLnBrk="1" hangingPunct="1">
              <a:defRPr/>
            </a:pPr>
            <a:r>
              <a:rPr lang="ja-JP" altLang="en-US" sz="1600" b="1" dirty="0" smtClean="0">
                <a:latin typeface="+mn-ea"/>
              </a:rPr>
              <a:t>スタートで些細なミスがあってもやり直しはできません。</a:t>
            </a:r>
            <a:endParaRPr lang="en-US" altLang="ja-JP" sz="1600" b="1" dirty="0" smtClean="0">
              <a:latin typeface="+mn-ea"/>
            </a:endParaRPr>
          </a:p>
        </p:txBody>
      </p:sp>
      <p:sp>
        <p:nvSpPr>
          <p:cNvPr id="4" name="スライド番号プレースホルダ 3"/>
          <p:cNvSpPr>
            <a:spLocks noGrp="1"/>
          </p:cNvSpPr>
          <p:nvPr>
            <p:ph type="sldNum" sz="quarter" idx="10"/>
          </p:nvPr>
        </p:nvSpPr>
        <p:spPr>
          <a:xfrm>
            <a:off x="8572500" y="6535738"/>
            <a:ext cx="47625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8</a:t>
            </a:fld>
            <a:endParaRPr lang="en-US" altLang="ja-JP" dirty="0" smtClean="0">
              <a:solidFill>
                <a:srgbClr val="7F7F7F"/>
              </a:solidFill>
              <a:latin typeface="ＭＳ Ｐゴシック" charset="-128"/>
              <a:ea typeface="ＭＳ Ｐゴシック" charset="-128"/>
            </a:endParaRPr>
          </a:p>
        </p:txBody>
      </p:sp>
      <p:sp>
        <p:nvSpPr>
          <p:cNvPr id="5" name="テキスト ボックス 4"/>
          <p:cNvSpPr txBox="1"/>
          <p:nvPr/>
        </p:nvSpPr>
        <p:spPr>
          <a:xfrm>
            <a:off x="1500554" y="951994"/>
            <a:ext cx="2600687" cy="307777"/>
          </a:xfrm>
          <a:prstGeom prst="rect">
            <a:avLst/>
          </a:prstGeom>
          <a:noFill/>
        </p:spPr>
        <p:txBody>
          <a:bodyPr wrap="square" rtlCol="0">
            <a:spAutoFit/>
          </a:bodyPr>
          <a:lstStyle/>
          <a:p>
            <a:pPr algn="r"/>
            <a:r>
              <a:rPr kumimoji="1" lang="en-US" altLang="ja-JP" sz="1400" dirty="0" smtClean="0">
                <a:latin typeface="メイリオ" pitchFamily="50" charset="-128"/>
                <a:ea typeface="メイリオ" pitchFamily="50" charset="-128"/>
              </a:rPr>
              <a:t>2012</a:t>
            </a:r>
            <a:r>
              <a:rPr kumimoji="1" lang="ja-JP" altLang="en-US" sz="1400" dirty="0" smtClean="0">
                <a:latin typeface="メイリオ" pitchFamily="50" charset="-128"/>
                <a:ea typeface="メイリオ" pitchFamily="50" charset="-128"/>
              </a:rPr>
              <a:t>年</a:t>
            </a:r>
            <a:r>
              <a:rPr lang="ja-JP" altLang="en-US" sz="1400" dirty="0" smtClean="0">
                <a:latin typeface="メイリオ" pitchFamily="50" charset="-128"/>
              </a:rPr>
              <a:t>大会</a:t>
            </a:r>
            <a:r>
              <a:rPr kumimoji="1" lang="ja-JP" altLang="en-US" sz="1400" dirty="0" smtClean="0">
                <a:latin typeface="メイリオ" pitchFamily="50" charset="-128"/>
                <a:ea typeface="メイリオ" pitchFamily="50" charset="-128"/>
              </a:rPr>
              <a:t>の様子　開会式</a:t>
            </a: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75" y="1259771"/>
            <a:ext cx="3684666" cy="2456444"/>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077" y="4085533"/>
            <a:ext cx="3623164" cy="2415443"/>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214" y="3076527"/>
            <a:ext cx="3874472" cy="2582981"/>
          </a:xfrm>
          <a:prstGeom prst="rect">
            <a:avLst/>
          </a:prstGeom>
        </p:spPr>
      </p:pic>
      <p:sp>
        <p:nvSpPr>
          <p:cNvPr id="9" name="テキスト ボックス 8"/>
          <p:cNvSpPr txBox="1"/>
          <p:nvPr/>
        </p:nvSpPr>
        <p:spPr>
          <a:xfrm>
            <a:off x="4478213" y="2768750"/>
            <a:ext cx="3282464" cy="307777"/>
          </a:xfrm>
          <a:prstGeom prst="rect">
            <a:avLst/>
          </a:prstGeom>
          <a:noFill/>
        </p:spPr>
        <p:txBody>
          <a:bodyPr wrap="square" rtlCol="0">
            <a:spAutoFit/>
          </a:bodyPr>
          <a:lstStyle/>
          <a:p>
            <a:r>
              <a:rPr kumimoji="1" lang="ja-JP" altLang="en-US" sz="1400" dirty="0" smtClean="0">
                <a:latin typeface="メイリオ" pitchFamily="50" charset="-128"/>
                <a:ea typeface="メイリオ" pitchFamily="50" charset="-128"/>
              </a:rPr>
              <a:t>競技直前のキャリブレーション</a:t>
            </a:r>
          </a:p>
        </p:txBody>
      </p:sp>
      <p:sp>
        <p:nvSpPr>
          <p:cNvPr id="10" name="テキスト ボックス 9"/>
          <p:cNvSpPr txBox="1"/>
          <p:nvPr/>
        </p:nvSpPr>
        <p:spPr>
          <a:xfrm>
            <a:off x="1500554" y="3777756"/>
            <a:ext cx="2600687" cy="307777"/>
          </a:xfrm>
          <a:prstGeom prst="rect">
            <a:avLst/>
          </a:prstGeom>
          <a:noFill/>
        </p:spPr>
        <p:txBody>
          <a:bodyPr wrap="square" rtlCol="0">
            <a:spAutoFit/>
          </a:bodyPr>
          <a:lstStyle/>
          <a:p>
            <a:pPr algn="r"/>
            <a:r>
              <a:rPr kumimoji="1" lang="ja-JP" altLang="en-US" sz="1400" dirty="0" smtClean="0">
                <a:latin typeface="メイリオ" pitchFamily="50" charset="-128"/>
                <a:ea typeface="メイリオ" pitchFamily="50" charset="-128"/>
              </a:rPr>
              <a:t>いよいよ競技開始</a:t>
            </a:r>
          </a:p>
        </p:txBody>
      </p:sp>
    </p:spTree>
    <p:extLst>
      <p:ext uri="{BB962C8B-B14F-4D97-AF65-F5344CB8AC3E}">
        <p14:creationId xmlns:p14="http://schemas.microsoft.com/office/powerpoint/2010/main" val="793892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3_exm_トレーニング白">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3_exm_トレーニング白">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5">
              <a:lumMod val="75000"/>
            </a:schemeClr>
          </a:solidFill>
        </a:ln>
      </a:spPr>
      <a:bodyPr wrap="none" rtlCol="0" anchor="ctr">
        <a:spAutoFit/>
      </a:bodyPr>
      <a:lstStyle>
        <a:defPP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sz="1400" dirty="0" smtClean="0">
            <a:latin typeface="メイリオ" pitchFamily="50" charset="-128"/>
            <a:ea typeface="メイリオ" pitchFamily="50" charset="-128"/>
          </a:defRPr>
        </a:defPPr>
      </a:lstStyle>
    </a:txDef>
  </a:objectDefaults>
  <a:extraClrSchemeLst>
    <a:extraClrScheme>
      <a:clrScheme name="Office テーマ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75318</TotalTime>
  <Words>715</Words>
  <Application>Microsoft Office PowerPoint</Application>
  <PresentationFormat>画面に合わせる (4:3)</PresentationFormat>
  <Paragraphs>149</Paragraphs>
  <Slides>12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ＭＳ Ｐゴシック</vt:lpstr>
      <vt:lpstr>メイリオ</vt:lpstr>
      <vt:lpstr>Arial</vt:lpstr>
      <vt:lpstr>Calibri</vt:lpstr>
      <vt:lpstr>Lucida Sans Unicode</vt:lpstr>
      <vt:lpstr>Wingdings</vt:lpstr>
      <vt:lpstr>3_exm_トレーニング白</vt:lpstr>
      <vt:lpstr>ETロボコン2015東海地区独自 プライマリークラス実践教育      地区大会ツアー</vt:lpstr>
      <vt:lpstr>地区大会ツアーでお話しする内容</vt:lpstr>
      <vt:lpstr>試走会</vt:lpstr>
      <vt:lpstr>地区大会 2014年のスケジュール①</vt:lpstr>
      <vt:lpstr>地区大会 2014年のスケジュール②</vt:lpstr>
      <vt:lpstr>地区大会 2014年のスケジュール③</vt:lpstr>
      <vt:lpstr>地区大会 試走</vt:lpstr>
      <vt:lpstr>地区大会 車検</vt:lpstr>
      <vt:lpstr>地区大会 競技</vt:lpstr>
      <vt:lpstr>地区大会 懇親会</vt:lpstr>
      <vt:lpstr>地区大会 モデル・ワークショップ</vt:lpstr>
      <vt:lpstr>この教材について</vt:lpstr>
    </vt:vector>
  </TitlesOfParts>
  <Company>エクスモーション</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ETロボコン公式教材 （その１） モデルの描き方トレーニング</dc:title>
  <dc:creator>watanabe</dc:creator>
  <cp:lastModifiedBy>a doura</cp:lastModifiedBy>
  <cp:revision>663</cp:revision>
  <dcterms:created xsi:type="dcterms:W3CDTF">2009-02-19T07:17:52Z</dcterms:created>
  <dcterms:modified xsi:type="dcterms:W3CDTF">2015-06-11T13:41:43Z</dcterms:modified>
</cp:coreProperties>
</file>