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19"/>
  </p:notesMasterIdLst>
  <p:sldIdLst>
    <p:sldId id="405" r:id="rId7"/>
    <p:sldId id="408" r:id="rId8"/>
    <p:sldId id="415" r:id="rId9"/>
    <p:sldId id="416" r:id="rId10"/>
    <p:sldId id="424" r:id="rId11"/>
    <p:sldId id="417" r:id="rId12"/>
    <p:sldId id="418" r:id="rId13"/>
    <p:sldId id="419" r:id="rId14"/>
    <p:sldId id="420" r:id="rId15"/>
    <p:sldId id="422" r:id="rId16"/>
    <p:sldId id="423" r:id="rId17"/>
    <p:sldId id="421" r:id="rId1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07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A3AB3F85-B6FD-4EE0-BB3C-4725FE3F7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7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B3F85-B6FD-4EE0-BB3C-4725FE3F7B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Code 1 – 6 </a:t>
            </a:r>
            <a:r>
              <a:rPr lang="en-GB" dirty="0" err="1" smtClean="0"/>
              <a:t>inc.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FBF1-F123-4376-96CF-C44327AFF3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8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r>
              <a:rPr lang="en-GB" baseline="0" dirty="0" smtClean="0"/>
              <a:t> 7 – 9 </a:t>
            </a:r>
            <a:r>
              <a:rPr lang="en-GB" baseline="0" smtClean="0"/>
              <a:t>inc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FBF1-F123-4376-96CF-C44327AFF3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0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5595-A699-496B-A103-2165193C04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59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11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4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01A75-C70B-4328-A0AA-AB9DA74A1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3604-6218-42A8-BE5D-7980FB0EA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4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6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84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64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84B898-685F-4681-89EF-E3A8E6DC6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7AC63B90-6D60-4691-AEE4-F1D91DC40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3C8C93"/>
                </a:solidFill>
              </a:rPr>
              <a:t>PyGame</a:t>
            </a:r>
            <a:endParaRPr lang="en-US" altLang="en-US" dirty="0" smtClean="0">
              <a:solidFill>
                <a:srgbClr val="3C8C93"/>
              </a:solidFill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Greg Corbett, Scientific Computing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Gravity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Velocity implemented by adding to position in loop</a:t>
            </a:r>
          </a:p>
          <a:p>
            <a:pPr marL="457200" lvl="1" indent="0">
              <a:buNone/>
            </a:pPr>
            <a:r>
              <a:rPr lang="en-GB" dirty="0" err="1" smtClean="0"/>
              <a:t>y_pos</a:t>
            </a:r>
            <a:r>
              <a:rPr lang="en-GB" dirty="0" smtClean="0"/>
              <a:t> += </a:t>
            </a:r>
            <a:r>
              <a:rPr lang="en-GB" dirty="0" err="1" smtClean="0"/>
              <a:t>y_vel</a:t>
            </a:r>
            <a:endParaRPr lang="en-GB" dirty="0" smtClean="0"/>
          </a:p>
          <a:p>
            <a:r>
              <a:rPr lang="en-GB" dirty="0" smtClean="0"/>
              <a:t>Acceleration implements by adding to </a:t>
            </a:r>
            <a:r>
              <a:rPr lang="en-GB" b="1" dirty="0" smtClean="0"/>
              <a:t>velocity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y_vel</a:t>
            </a:r>
            <a:r>
              <a:rPr lang="en-GB" dirty="0" smtClean="0"/>
              <a:t> += </a:t>
            </a:r>
            <a:r>
              <a:rPr lang="en-GB" dirty="0" err="1" smtClean="0"/>
              <a:t>y_accel</a:t>
            </a:r>
            <a:endParaRPr lang="en-GB" dirty="0" smtClean="0"/>
          </a:p>
          <a:p>
            <a:r>
              <a:rPr lang="en-GB" dirty="0" smtClean="0"/>
              <a:t>Gravity is a downward acceleration of </a:t>
            </a:r>
            <a:r>
              <a:rPr lang="en-GB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43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Leaving the screen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 projectile leaves the screen, something should happen.</a:t>
            </a:r>
          </a:p>
          <a:p>
            <a:endParaRPr lang="en-GB" dirty="0"/>
          </a:p>
          <a:p>
            <a:r>
              <a:rPr lang="en-GB" dirty="0" smtClean="0"/>
              <a:t>We could bounce, or reset the position…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not </a:t>
            </a:r>
            <a:r>
              <a:rPr lang="en-GB" dirty="0" err="1"/>
              <a:t>windowSurface.get_rect</a:t>
            </a:r>
            <a:r>
              <a:rPr lang="en-GB" dirty="0"/>
              <a:t>().contains(projectile</a:t>
            </a:r>
            <a:r>
              <a:rPr lang="en-GB" dirty="0" smtClean="0"/>
              <a:t>):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= 50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y = 100</a:t>
            </a:r>
          </a:p>
        </p:txBody>
      </p:sp>
    </p:spTree>
    <p:extLst>
      <p:ext uri="{BB962C8B-B14F-4D97-AF65-F5344CB8AC3E}">
        <p14:creationId xmlns:p14="http://schemas.microsoft.com/office/powerpoint/2010/main" val="30813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69728"/>
            <a:ext cx="8183880" cy="1051560"/>
          </a:xfrm>
        </p:spPr>
        <p:txBody>
          <a:bodyPr/>
          <a:lstStyle/>
          <a:p>
            <a:r>
              <a:rPr lang="en-GB" dirty="0" smtClean="0"/>
              <a:t>Angry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58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Set the box’s movement according to ANGLE, POWER and GRAVITY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Change the POWER with the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Show the POWER on 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Import and initialise </a:t>
            </a:r>
            <a:r>
              <a:rPr lang="en-GB" dirty="0" err="1" smtClean="0"/>
              <a:t>PyGame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Create a game window  - your starting point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Add a Game Loop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r>
              <a:rPr lang="en-GB" dirty="0" smtClean="0"/>
              <a:t>Some useful things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56792"/>
            <a:ext cx="8183880" cy="3960440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PyGame</a:t>
            </a:r>
            <a:r>
              <a:rPr lang="en-GB" sz="2200" dirty="0" smtClean="0"/>
              <a:t> has some methods that can be used to find the edges of objects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rectangle = </a:t>
            </a:r>
            <a:r>
              <a:rPr lang="en-GB" sz="1800" dirty="0" err="1" smtClean="0"/>
              <a:t>pygame.Rect</a:t>
            </a:r>
            <a:r>
              <a:rPr lang="en-GB" sz="1800" dirty="0" smtClean="0"/>
              <a:t>(0</a:t>
            </a:r>
            <a:r>
              <a:rPr lang="en-GB" sz="1800" dirty="0"/>
              <a:t>, 0, 60, 60</a:t>
            </a:r>
            <a:r>
              <a:rPr lang="en-GB" sz="1800" dirty="0" smtClean="0"/>
              <a:t>)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pygame.draw.rect</a:t>
            </a:r>
            <a:r>
              <a:rPr lang="en-GB" sz="1800" dirty="0">
                <a:solidFill>
                  <a:srgbClr val="185072"/>
                </a:solidFill>
              </a:rPr>
              <a:t>(</a:t>
            </a:r>
            <a:r>
              <a:rPr lang="en-GB" sz="1800" dirty="0" err="1">
                <a:solidFill>
                  <a:srgbClr val="185072"/>
                </a:solidFill>
              </a:rPr>
              <a:t>windowSurface</a:t>
            </a:r>
            <a:r>
              <a:rPr lang="en-GB" sz="1800" dirty="0">
                <a:solidFill>
                  <a:srgbClr val="185072"/>
                </a:solidFill>
              </a:rPr>
              <a:t>, RED, </a:t>
            </a:r>
            <a:r>
              <a:rPr lang="en-GB" sz="1800" dirty="0" smtClean="0">
                <a:solidFill>
                  <a:srgbClr val="185072"/>
                </a:solidFill>
              </a:rPr>
              <a:t>rectangle)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rectangle.left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rectangle.right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rectangle.top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rectangle.bottom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900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r>
              <a:rPr lang="en-GB" dirty="0" smtClean="0"/>
              <a:t>Animations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28800"/>
            <a:ext cx="818388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We can use the module ‘time’ to create animations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clock = </a:t>
            </a:r>
            <a:r>
              <a:rPr lang="en-GB" sz="1800" dirty="0" err="1">
                <a:solidFill>
                  <a:srgbClr val="185072"/>
                </a:solidFill>
              </a:rPr>
              <a:t>pygame.time.Clock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# run the game loop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for event in </a:t>
            </a:r>
            <a:r>
              <a:rPr lang="en-GB" sz="1800" dirty="0" err="1">
                <a:solidFill>
                  <a:srgbClr val="185072"/>
                </a:solidFill>
              </a:rPr>
              <a:t>pygame.event.get</a:t>
            </a:r>
            <a:r>
              <a:rPr lang="en-GB" sz="1800" dirty="0">
                <a:solidFill>
                  <a:srgbClr val="185072"/>
                </a:solidFill>
              </a:rPr>
              <a:t>():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</a:t>
            </a:r>
            <a:r>
              <a:rPr lang="en-GB" sz="1800" dirty="0" smtClean="0">
                <a:solidFill>
                  <a:srgbClr val="185072"/>
                </a:solidFill>
              </a:rPr>
              <a:t>    if </a:t>
            </a:r>
            <a:r>
              <a:rPr lang="en-GB" sz="1800" dirty="0" err="1">
                <a:solidFill>
                  <a:srgbClr val="185072"/>
                </a:solidFill>
              </a:rPr>
              <a:t>event.type</a:t>
            </a:r>
            <a:r>
              <a:rPr lang="en-GB" sz="1800" dirty="0">
                <a:solidFill>
                  <a:srgbClr val="185072"/>
                </a:solidFill>
              </a:rPr>
              <a:t> == QUIT: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</a:t>
            </a:r>
            <a:r>
              <a:rPr lang="en-GB" sz="1800" dirty="0" smtClean="0">
                <a:solidFill>
                  <a:srgbClr val="185072"/>
                </a:solidFill>
              </a:rPr>
              <a:t>        </a:t>
            </a:r>
            <a:r>
              <a:rPr lang="en-GB" sz="1800" dirty="0" err="1">
                <a:solidFill>
                  <a:srgbClr val="185072"/>
                </a:solidFill>
              </a:rPr>
              <a:t>pygame.quit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    </a:t>
            </a:r>
            <a:r>
              <a:rPr lang="en-GB" sz="1800" dirty="0" smtClean="0">
                <a:solidFill>
                  <a:srgbClr val="185072"/>
                </a:solidFill>
              </a:rPr>
              <a:t>    </a:t>
            </a:r>
            <a:r>
              <a:rPr lang="en-GB" sz="1800" dirty="0" err="1" smtClean="0">
                <a:solidFill>
                  <a:srgbClr val="185072"/>
                </a:solidFill>
              </a:rPr>
              <a:t>sys.exit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## ANIMATION CODE IN HERE!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</a:t>
            </a:r>
            <a:r>
              <a:rPr lang="en-GB" sz="1800" dirty="0" err="1">
                <a:solidFill>
                  <a:srgbClr val="185072"/>
                </a:solidFill>
              </a:rPr>
              <a:t>pygame.display.update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    </a:t>
            </a:r>
            <a:r>
              <a:rPr lang="en-GB" sz="1800" dirty="0" err="1" smtClean="0">
                <a:solidFill>
                  <a:srgbClr val="185072"/>
                </a:solidFill>
              </a:rPr>
              <a:t>clock.tick</a:t>
            </a:r>
            <a:r>
              <a:rPr lang="en-GB" sz="1800" dirty="0" smtClean="0">
                <a:solidFill>
                  <a:srgbClr val="185072"/>
                </a:solidFill>
              </a:rPr>
              <a:t>(30</a:t>
            </a:r>
            <a:r>
              <a:rPr lang="en-GB" sz="1800" dirty="0">
                <a:solidFill>
                  <a:srgbClr val="18507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31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r>
              <a:rPr lang="en-GB" dirty="0" smtClean="0"/>
              <a:t>Keyboard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28800"/>
            <a:ext cx="818388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# </a:t>
            </a:r>
            <a:r>
              <a:rPr lang="en-GB" sz="1800" dirty="0">
                <a:solidFill>
                  <a:srgbClr val="185072"/>
                </a:solidFill>
              </a:rPr>
              <a:t>run the game loop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for event in </a:t>
            </a:r>
            <a:r>
              <a:rPr lang="en-GB" sz="1800" dirty="0" err="1">
                <a:solidFill>
                  <a:srgbClr val="185072"/>
                </a:solidFill>
              </a:rPr>
              <a:t>pygame.event.get</a:t>
            </a:r>
            <a:r>
              <a:rPr lang="en-GB" sz="1800" dirty="0">
                <a:solidFill>
                  <a:srgbClr val="185072"/>
                </a:solidFill>
              </a:rPr>
              <a:t>():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</a:t>
            </a:r>
            <a:r>
              <a:rPr lang="en-GB" sz="1800" dirty="0" smtClean="0">
                <a:solidFill>
                  <a:srgbClr val="185072"/>
                </a:solidFill>
              </a:rPr>
              <a:t>    if </a:t>
            </a:r>
            <a:r>
              <a:rPr lang="en-GB" sz="1800" dirty="0" err="1">
                <a:solidFill>
                  <a:srgbClr val="185072"/>
                </a:solidFill>
              </a:rPr>
              <a:t>event.type</a:t>
            </a:r>
            <a:r>
              <a:rPr lang="en-GB" sz="1800" dirty="0">
                <a:solidFill>
                  <a:srgbClr val="185072"/>
                </a:solidFill>
              </a:rPr>
              <a:t> == QUIT: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</a:t>
            </a:r>
            <a:r>
              <a:rPr lang="en-GB" sz="1800" dirty="0" smtClean="0">
                <a:solidFill>
                  <a:srgbClr val="185072"/>
                </a:solidFill>
              </a:rPr>
              <a:t>        </a:t>
            </a:r>
            <a:r>
              <a:rPr lang="en-GB" sz="1800" dirty="0" err="1">
                <a:solidFill>
                  <a:srgbClr val="185072"/>
                </a:solidFill>
              </a:rPr>
              <a:t>pygame.quit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    </a:t>
            </a:r>
            <a:r>
              <a:rPr lang="en-GB" sz="1800" dirty="0" smtClean="0">
                <a:solidFill>
                  <a:srgbClr val="185072"/>
                </a:solidFill>
              </a:rPr>
              <a:t>    </a:t>
            </a:r>
            <a:r>
              <a:rPr lang="en-GB" sz="1800" dirty="0" err="1" smtClean="0">
                <a:solidFill>
                  <a:srgbClr val="185072"/>
                </a:solidFill>
              </a:rPr>
              <a:t>sys.exit</a:t>
            </a:r>
            <a:r>
              <a:rPr lang="en-GB" sz="1800" dirty="0" smtClean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185072"/>
                </a:solidFill>
              </a:rPr>
              <a:t>        </a:t>
            </a:r>
            <a:r>
              <a:rPr lang="en-GB" sz="1800" b="1" dirty="0" err="1" smtClean="0">
                <a:solidFill>
                  <a:srgbClr val="185072"/>
                </a:solidFill>
              </a:rPr>
              <a:t>elif</a:t>
            </a:r>
            <a:r>
              <a:rPr lang="en-GB" sz="1800" b="1" dirty="0" smtClean="0">
                <a:solidFill>
                  <a:srgbClr val="185072"/>
                </a:solidFill>
              </a:rPr>
              <a:t> </a:t>
            </a:r>
            <a:r>
              <a:rPr lang="en-GB" sz="1800" b="1" dirty="0" err="1">
                <a:solidFill>
                  <a:srgbClr val="185072"/>
                </a:solidFill>
              </a:rPr>
              <a:t>event.type</a:t>
            </a:r>
            <a:r>
              <a:rPr lang="en-GB" sz="1800" b="1" dirty="0">
                <a:solidFill>
                  <a:srgbClr val="185072"/>
                </a:solidFill>
              </a:rPr>
              <a:t> == KEYDOWN: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185072"/>
                </a:solidFill>
              </a:rPr>
              <a:t>                </a:t>
            </a:r>
            <a:r>
              <a:rPr lang="en-GB" sz="1800" b="1" dirty="0">
                <a:solidFill>
                  <a:srgbClr val="185072"/>
                </a:solidFill>
              </a:rPr>
              <a:t>if </a:t>
            </a:r>
            <a:r>
              <a:rPr lang="en-GB" sz="1800" b="1" dirty="0" err="1">
                <a:solidFill>
                  <a:srgbClr val="185072"/>
                </a:solidFill>
              </a:rPr>
              <a:t>event.key</a:t>
            </a:r>
            <a:r>
              <a:rPr lang="en-GB" sz="1800" b="1" dirty="0">
                <a:solidFill>
                  <a:srgbClr val="185072"/>
                </a:solidFill>
              </a:rPr>
              <a:t> == K_ESCAPE: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185072"/>
                </a:solidFill>
              </a:rPr>
              <a:t>                        </a:t>
            </a:r>
            <a:r>
              <a:rPr lang="en-GB" sz="1800" b="1" dirty="0" err="1">
                <a:solidFill>
                  <a:srgbClr val="185072"/>
                </a:solidFill>
              </a:rPr>
              <a:t>pygame.quit</a:t>
            </a:r>
            <a:r>
              <a:rPr lang="en-GB" sz="1800" b="1" dirty="0">
                <a:solidFill>
                  <a:srgbClr val="185072"/>
                </a:solidFill>
              </a:rPr>
              <a:t>()</a:t>
            </a:r>
            <a:endParaRPr lang="en-GB" sz="1800" b="1" dirty="0" smtClean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## ANIMATION CODE IN HERE!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</a:t>
            </a:r>
            <a:r>
              <a:rPr lang="en-GB" sz="1800" dirty="0" err="1">
                <a:solidFill>
                  <a:srgbClr val="185072"/>
                </a:solidFill>
              </a:rPr>
              <a:t>pygame.display.update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    </a:t>
            </a:r>
            <a:r>
              <a:rPr lang="en-GB" sz="1800" dirty="0" err="1" smtClean="0">
                <a:solidFill>
                  <a:srgbClr val="185072"/>
                </a:solidFill>
              </a:rPr>
              <a:t>clock.tick</a:t>
            </a:r>
            <a:r>
              <a:rPr lang="en-GB" sz="1800" dirty="0" smtClean="0">
                <a:solidFill>
                  <a:srgbClr val="185072"/>
                </a:solidFill>
              </a:rPr>
              <a:t>(30</a:t>
            </a:r>
            <a:r>
              <a:rPr lang="en-GB" sz="1800" dirty="0">
                <a:solidFill>
                  <a:srgbClr val="18507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449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69728"/>
            <a:ext cx="8183880" cy="1051560"/>
          </a:xfrm>
        </p:spPr>
        <p:txBody>
          <a:bodyPr/>
          <a:lstStyle/>
          <a:p>
            <a:r>
              <a:rPr lang="en-GB" dirty="0" smtClean="0"/>
              <a:t>Angry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58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400" dirty="0" smtClean="0"/>
              <a:t>Draw a block on the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 smtClean="0"/>
              <a:t>Move the block across the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 smtClean="0"/>
              <a:t>Bounce the block off the sides of the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 smtClean="0"/>
              <a:t>Add another moving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 smtClean="0"/>
              <a:t>Make the blocks bounce off one another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2602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69728"/>
            <a:ext cx="8183880" cy="1051560"/>
          </a:xfrm>
        </p:spPr>
        <p:txBody>
          <a:bodyPr/>
          <a:lstStyle/>
          <a:p>
            <a:r>
              <a:rPr lang="en-GB" dirty="0" smtClean="0"/>
              <a:t>Angry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Draw two boxes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 function that draws the 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 function that moves one box towards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Only move the box when the space bar is pressed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Output whether it is a hit or a miss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Repeat the game until it is a hit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69728"/>
            <a:ext cx="8183880" cy="1051560"/>
          </a:xfrm>
        </p:spPr>
        <p:txBody>
          <a:bodyPr/>
          <a:lstStyle/>
          <a:p>
            <a:r>
              <a:rPr lang="en-GB" dirty="0" smtClean="0"/>
              <a:t>Angry Blocks - Projectiles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/>
          </a:bodyPr>
          <a:lstStyle/>
          <a:p>
            <a:r>
              <a:rPr lang="en-US" sz="3200" dirty="0"/>
              <a:t>Assumptions</a:t>
            </a:r>
          </a:p>
          <a:p>
            <a:pPr lvl="1"/>
            <a:r>
              <a:rPr lang="en-US" sz="2700" dirty="0"/>
              <a:t>No wind or air resistance</a:t>
            </a:r>
          </a:p>
          <a:p>
            <a:pPr lvl="1"/>
            <a:r>
              <a:rPr lang="en-US" sz="2700" dirty="0"/>
              <a:t>Gravity is fixed</a:t>
            </a:r>
          </a:p>
          <a:p>
            <a:r>
              <a:rPr lang="en-US" sz="3200" dirty="0"/>
              <a:t>Start position</a:t>
            </a:r>
          </a:p>
          <a:p>
            <a:pPr lvl="1"/>
            <a:r>
              <a:rPr lang="en-US" sz="2700" dirty="0"/>
              <a:t>Bottom left corner: (0,screenHeight)</a:t>
            </a:r>
          </a:p>
          <a:p>
            <a:r>
              <a:rPr lang="en-US" sz="3200" dirty="0"/>
              <a:t>Start Velocity</a:t>
            </a:r>
          </a:p>
          <a:p>
            <a:pPr lvl="1"/>
            <a:r>
              <a:rPr lang="en-US" sz="2700" dirty="0" smtClean="0"/>
              <a:t>Based on start power and angle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842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55" y="188640"/>
            <a:ext cx="8183880" cy="1008112"/>
          </a:xfrm>
        </p:spPr>
        <p:txBody>
          <a:bodyPr/>
          <a:lstStyle/>
          <a:p>
            <a:r>
              <a:rPr lang="en-GB" dirty="0" smtClean="0"/>
              <a:t>Angry Blocks - Projectiles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411760" y="1087969"/>
            <a:ext cx="4574701" cy="3052432"/>
            <a:chOff x="1259632" y="1700808"/>
            <a:chExt cx="6480720" cy="4113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59632" y="1700808"/>
              <a:ext cx="0" cy="360040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59632" y="5301208"/>
              <a:ext cx="648072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59632" y="1700808"/>
              <a:ext cx="5040560" cy="3600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482521">
              <a:off x="1515486" y="4338190"/>
              <a:ext cx="1432507" cy="1400165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 rot="19448339">
              <a:off x="3238268" y="3189897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808" y="443711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Angle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8" y="3212976"/>
              <a:ext cx="109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Velocity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3888" y="5445224"/>
              <a:ext cx="109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Velocity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300192" y="1700808"/>
              <a:ext cx="0" cy="3600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259632" y="5301208"/>
              <a:ext cx="50405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20711" y="4293096"/>
            <a:ext cx="6601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angle = </a:t>
            </a:r>
            <a:r>
              <a:rPr lang="en-US" sz="3000" dirty="0" err="1" smtClean="0"/>
              <a:t>math.radians</a:t>
            </a:r>
            <a:r>
              <a:rPr lang="en-US" sz="3000" dirty="0" smtClean="0"/>
              <a:t>(45)</a:t>
            </a:r>
          </a:p>
          <a:p>
            <a:r>
              <a:rPr lang="en-US" sz="3000" dirty="0" err="1" smtClean="0"/>
              <a:t>x_velocity</a:t>
            </a:r>
            <a:r>
              <a:rPr lang="en-US" sz="3000" dirty="0" smtClean="0"/>
              <a:t> = power * </a:t>
            </a:r>
            <a:r>
              <a:rPr lang="en-US" sz="3000" dirty="0" err="1" smtClean="0"/>
              <a:t>math.cos</a:t>
            </a:r>
            <a:r>
              <a:rPr lang="en-US" sz="3000" dirty="0" smtClean="0"/>
              <a:t>(angle)</a:t>
            </a:r>
          </a:p>
          <a:p>
            <a:r>
              <a:rPr lang="en-US" sz="3000" dirty="0" err="1"/>
              <a:t>y</a:t>
            </a:r>
            <a:r>
              <a:rPr lang="en-US" sz="3000" dirty="0" err="1" smtClean="0"/>
              <a:t>_velocity</a:t>
            </a:r>
            <a:r>
              <a:rPr lang="en-US" sz="3000" dirty="0" smtClean="0"/>
              <a:t> = - power * </a:t>
            </a:r>
            <a:r>
              <a:rPr lang="en-US" sz="3000" dirty="0" err="1" smtClean="0"/>
              <a:t>math.sin</a:t>
            </a:r>
            <a:r>
              <a:rPr lang="en-US" sz="3000" dirty="0" smtClean="0"/>
              <a:t>(angle)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32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86AF6F-FEAB-4E83-A063-1E67E2EA42C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687</TotalTime>
  <Words>410</Words>
  <Application>Microsoft Office PowerPoint</Application>
  <PresentationFormat>On-screen Show (4:3)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Grande</vt:lpstr>
      <vt:lpstr>ヒラギノ角ゴ Pro W3</vt:lpstr>
      <vt:lpstr>STFC_PowerPoint_template</vt:lpstr>
      <vt:lpstr>1_Blank Presentation</vt:lpstr>
      <vt:lpstr>PyGame</vt:lpstr>
      <vt:lpstr>The Basics</vt:lpstr>
      <vt:lpstr>Some useful things …</vt:lpstr>
      <vt:lpstr>Animations</vt:lpstr>
      <vt:lpstr>Keyboard Input</vt:lpstr>
      <vt:lpstr>Angry Blocks</vt:lpstr>
      <vt:lpstr>Angry Blocks</vt:lpstr>
      <vt:lpstr>Angry Blocks - Projectiles</vt:lpstr>
      <vt:lpstr>Angry Blocks - Projectiles</vt:lpstr>
      <vt:lpstr>Defining Gravity</vt:lpstr>
      <vt:lpstr>Leaving the screen</vt:lpstr>
      <vt:lpstr>Angry Blocks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Corporate PowerPoint Template</dc:title>
  <dc:creator>kw77</dc:creator>
  <cp:lastModifiedBy>Training1</cp:lastModifiedBy>
  <cp:revision>18</cp:revision>
  <dcterms:created xsi:type="dcterms:W3CDTF">2012-07-12T11:46:55Z</dcterms:created>
  <dcterms:modified xsi:type="dcterms:W3CDTF">2017-06-02T14:03:33Z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