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76D60-3702-4A0F-BC87-4738CC297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AF9A75-EAA0-48E9-B5D3-32A4D891F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DC5DA-5AD3-40E0-A68E-D06C3FB4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BDB6F-12D9-4557-8F5C-91DE1FB4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A0E5B-7850-4857-A802-6DA5C6D4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9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66317-F3A2-4353-85AF-9994B5D0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383D0A-C6C5-4AC3-A063-C7E65683B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E54B5-4D5B-401A-A99C-9D144C3B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EE011-D57A-40D1-9746-438AA0BE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6E385-36B9-4EBA-92F2-13C4CC8A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0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92E7E7-C32A-4DD6-A15E-AF4713347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937811-C9D3-4EAF-BA80-40BFF1AF4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D61CE-490D-468C-9DF9-8E794698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DA62B-70D1-42E7-8D90-6470CD96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F9C03-3A1B-43BA-89FA-F2B6D996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3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37976-4553-4F26-90E4-FE8CADFF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77E72-2EC3-41BD-A9CA-B22BCC2F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A79C3-A667-46BE-877C-82DDE6E0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9BADC-178A-495B-8BD9-5E7C4804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B66A3-5269-411A-A7B5-CBCA5E8A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2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37A32-F4A3-4AAC-8594-2C6A82C8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0EAF4-D08A-4959-8FB9-1F66C32C1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377AC-153B-416C-9D00-5DF28C38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D7474-609B-4332-889C-6049209E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21561-86C0-4DE1-8E76-CB2A0E12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4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CFCF8-2984-433D-85D2-6AF9C375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C8565-B4F9-4B42-BE8C-CE48D14C3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1D7FC3-06BF-47CC-B79D-E7B6E195D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0F65FB-E311-4901-A632-9E067899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7267A-8D3F-4057-8B01-11C5B191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FA45A2-7998-4088-9D1F-C686B80A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8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89D5A-5D1A-4148-BD07-45087C66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07DB9-311D-4F14-B8F0-799798386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396AFF-D678-42C1-8BF1-84507DF53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DE42EE-C109-4E7C-A9F9-9EB61CF6C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B5A752-272D-4DDE-AEB1-008E8F221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249734-9ED7-4C32-B3A0-A369034C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85B596-8DD2-4EED-88BF-573AA3B3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D3E582-9FEB-46C7-BC97-37CFAD9C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5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EE433-2F49-4713-AE0A-66A46B4B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2DE769-3BDD-4B97-8639-7EA39B0D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B85F7-309F-4721-AB87-C7140F3E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454123-8892-4FE6-9C40-83030BF3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3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FB8C5D-E799-466A-B153-BFAF6957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DECCAF-219A-470B-8E28-337D8D95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63A503-C38D-4BFA-9B4F-BC4263C6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02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8E18F-99D1-4834-B3B0-901396D49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EB1F6-23A4-4F77-A83A-6ED88BCA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E9CC0-F94E-4475-A9E7-15ADA0850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647E91-D1C6-4187-895E-4F09CDA6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D63FE6-6B5F-43A8-9D65-46141DFF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10634-96B6-4B35-B24C-8EE271ED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86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CC708-6B61-457D-8328-1B261A4F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C36772-983B-4B4C-B72F-612307C75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3CDAF-066A-4315-9D6F-DB996A338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10B4B-1F41-4109-971D-EE8D8BB9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52AF7-24E5-4633-8750-B38F1AF5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B91241-3A20-4BB8-BF66-0AD844FA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00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E440A8-7C74-45A7-98A0-E7D210B0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B2735-D0CF-4337-A99B-07BB120A5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AA781-7CD0-4421-A372-0CB1CE5FC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78DC-5B10-4CA4-96A9-9801E8D9DFDF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CB958-8692-41AC-AAB0-AF72137C4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7C56B-CD5E-46BE-BC8C-0973D3E9E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3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0C4E-5CC2-4A53-9851-73EC7518D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19-06-30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C02188-1284-4463-AFF6-DD5D71DDE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no.1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46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E3F21-5106-44B1-BD80-8B5585CE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방향 </a:t>
            </a:r>
            <a:r>
              <a:rPr lang="en-US" altLang="ko-KR" dirty="0"/>
              <a:t>– 3d </a:t>
            </a:r>
            <a:r>
              <a:rPr lang="ko-KR" altLang="en-US" dirty="0"/>
              <a:t>공부하기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3FDE-94F7-4140-8D1C-97B49BDC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공부</a:t>
            </a:r>
            <a:endParaRPr lang="en-US" altLang="ko-KR" dirty="0"/>
          </a:p>
          <a:p>
            <a:r>
              <a:rPr lang="ko-KR" altLang="en-US" dirty="0"/>
              <a:t>진도가 빠르면 엔진공부</a:t>
            </a:r>
            <a:endParaRPr lang="en-US" altLang="ko-KR" dirty="0"/>
          </a:p>
          <a:p>
            <a:r>
              <a:rPr lang="ko-KR" altLang="en-US" dirty="0"/>
              <a:t>진도가 더 빠르면 렌더링 고급 기법 </a:t>
            </a:r>
            <a:r>
              <a:rPr lang="en-US" altLang="ko-KR" dirty="0"/>
              <a:t>– </a:t>
            </a:r>
            <a:r>
              <a:rPr lang="ko-KR" altLang="en-US" dirty="0"/>
              <a:t>나도 많이 공부 </a:t>
            </a:r>
            <a:r>
              <a:rPr lang="en-US" altLang="ko-KR" dirty="0" err="1"/>
              <a:t>vr</a:t>
            </a:r>
            <a:r>
              <a:rPr lang="en-US" altLang="ko-KR" dirty="0"/>
              <a:t> </a:t>
            </a:r>
            <a:r>
              <a:rPr lang="ko-KR" altLang="en-US" dirty="0"/>
              <a:t>원리</a:t>
            </a:r>
            <a:r>
              <a:rPr lang="en-US" altLang="ko-KR" dirty="0"/>
              <a:t>, </a:t>
            </a:r>
            <a:r>
              <a:rPr lang="ko-KR" altLang="en-US" dirty="0"/>
              <a:t>레이 </a:t>
            </a:r>
            <a:r>
              <a:rPr lang="ko-KR" altLang="en-US" dirty="0" err="1"/>
              <a:t>트레이싱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67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2A96E-0507-4098-BA20-A5592D4D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29FF8-ED00-42A2-94F1-559E31F6F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 </a:t>
            </a:r>
            <a:r>
              <a:rPr lang="en-US" altLang="ko-KR" dirty="0"/>
              <a:t>3</a:t>
            </a:r>
            <a:r>
              <a:rPr lang="ko-KR" altLang="en-US" dirty="0"/>
              <a:t>회 </a:t>
            </a:r>
            <a:r>
              <a:rPr lang="en-US" altLang="ko-KR" dirty="0"/>
              <a:t>– </a:t>
            </a:r>
            <a:r>
              <a:rPr lang="ko-KR" altLang="en-US" dirty="0" err="1"/>
              <a:t>월수금</a:t>
            </a:r>
            <a:endParaRPr lang="en-US" altLang="ko-KR" dirty="0"/>
          </a:p>
          <a:p>
            <a:r>
              <a:rPr lang="ko-KR" altLang="en-US" dirty="0"/>
              <a:t>과제를 내줌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과제량</a:t>
            </a:r>
            <a:r>
              <a:rPr lang="ko-KR" altLang="en-US" dirty="0"/>
              <a:t> 多</a:t>
            </a:r>
            <a:endParaRPr lang="en-US" altLang="ko-KR" dirty="0"/>
          </a:p>
          <a:p>
            <a:r>
              <a:rPr lang="ko-KR" altLang="en-US" dirty="0"/>
              <a:t>개인사정 </a:t>
            </a:r>
            <a:r>
              <a:rPr lang="en-US" altLang="ko-KR" dirty="0"/>
              <a:t>-&gt; </a:t>
            </a:r>
            <a:r>
              <a:rPr lang="ko-KR" altLang="en-US" dirty="0"/>
              <a:t>미리 연락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569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E113-D254-475D-B22A-40791B60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2019 – 06 – 30 </a:t>
            </a:r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57935-C211-45BF-9995-61BAF2BE4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프로그래밍 개요</a:t>
            </a:r>
            <a:endParaRPr lang="en-US" altLang="ko-KR" dirty="0"/>
          </a:p>
          <a:p>
            <a:r>
              <a:rPr lang="ko-KR" altLang="en-US" dirty="0"/>
              <a:t>간단한 설명</a:t>
            </a:r>
            <a:endParaRPr lang="en-US" altLang="ko-KR" dirty="0"/>
          </a:p>
          <a:p>
            <a:r>
              <a:rPr lang="ko-KR" altLang="en-US" dirty="0"/>
              <a:t>렌더링 파이프라인 전까지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82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A8F1E-5295-4FBB-9523-2F6265C3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37CC9-544C-4B89-93E8-570398C9A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가상공간을 </a:t>
            </a:r>
            <a:r>
              <a:rPr lang="en-US" altLang="ko-KR" dirty="0"/>
              <a:t>2d </a:t>
            </a:r>
            <a:r>
              <a:rPr lang="ko-KR" altLang="en-US" dirty="0"/>
              <a:t>화면에 투영시킨다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3d </a:t>
            </a:r>
            <a:r>
              <a:rPr lang="ko-KR" altLang="en-US" dirty="0"/>
              <a:t>가상공간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endParaRPr lang="en-US" altLang="ko-KR" dirty="0"/>
          </a:p>
          <a:p>
            <a:r>
              <a:rPr lang="en-US" altLang="ko-KR" dirty="0"/>
              <a:t>3d </a:t>
            </a:r>
            <a:r>
              <a:rPr lang="ko-KR" altLang="en-US" dirty="0"/>
              <a:t>가상공간에서 카메라를 원점으로 하는 카메라 공간으로 변환을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시야각</a:t>
            </a:r>
            <a:r>
              <a:rPr lang="en-US" altLang="ko-KR" dirty="0"/>
              <a:t>, </a:t>
            </a:r>
            <a:r>
              <a:rPr lang="ko-KR" altLang="en-US" dirty="0"/>
              <a:t>화면 비율</a:t>
            </a:r>
            <a:r>
              <a:rPr lang="en-US" altLang="ko-KR" dirty="0"/>
              <a:t>, </a:t>
            </a:r>
            <a:r>
              <a:rPr lang="ko-KR" altLang="en-US" dirty="0" err="1"/>
              <a:t>근평면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i="1" dirty="0" err="1"/>
              <a:t>원평면</a:t>
            </a:r>
            <a:endParaRPr lang="en-US" altLang="ko-KR" i="1" dirty="0"/>
          </a:p>
          <a:p>
            <a:r>
              <a:rPr lang="ko-KR" altLang="en-US" i="1" dirty="0"/>
              <a:t>투영</a:t>
            </a:r>
            <a:endParaRPr lang="en-US" altLang="ko-KR" i="1" dirty="0"/>
          </a:p>
          <a:p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41667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825CE-0819-4AC4-A664-786C5E3E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프로그래밍을 위한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5808D-82F1-4FCA-8D33-EF4527440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900" dirty="0"/>
              <a:t>Vector4</a:t>
            </a:r>
          </a:p>
          <a:p>
            <a:pPr>
              <a:buFontTx/>
              <a:buChar char="-"/>
            </a:pPr>
            <a:r>
              <a:rPr lang="ko-KR" altLang="en-US" sz="1900" dirty="0"/>
              <a:t>상수형 변수 </a:t>
            </a:r>
            <a:r>
              <a:rPr lang="en-US" altLang="ko-KR" sz="1900" dirty="0"/>
              <a:t>4</a:t>
            </a:r>
            <a:r>
              <a:rPr lang="ko-KR" altLang="en-US" sz="1900" dirty="0"/>
              <a:t>개를 가지는 자료형</a:t>
            </a:r>
            <a:r>
              <a:rPr lang="en-US" altLang="ko-KR" sz="1900" dirty="0"/>
              <a:t>(x, y, z, w)</a:t>
            </a:r>
          </a:p>
          <a:p>
            <a:pPr>
              <a:buFontTx/>
              <a:buChar char="-"/>
            </a:pPr>
            <a:r>
              <a:rPr lang="ko-KR" altLang="en-US" sz="1900" dirty="0"/>
              <a:t>이 값은 방향과 크기를 가진다</a:t>
            </a:r>
            <a:r>
              <a:rPr lang="en-US" altLang="ko-KR" sz="1900" dirty="0"/>
              <a:t>.</a:t>
            </a:r>
          </a:p>
          <a:p>
            <a:pPr>
              <a:buFontTx/>
              <a:buChar char="-"/>
            </a:pPr>
            <a:r>
              <a:rPr lang="ko-KR" altLang="en-US" sz="1900" dirty="0"/>
              <a:t>이 값을 </a:t>
            </a:r>
            <a:r>
              <a:rPr lang="en-US" altLang="ko-KR" sz="1900" dirty="0"/>
              <a:t>3d </a:t>
            </a:r>
            <a:r>
              <a:rPr lang="ko-KR" altLang="en-US" sz="1900" dirty="0"/>
              <a:t>상의 좌표개념으로도 사용할 수 있다</a:t>
            </a:r>
            <a:r>
              <a:rPr lang="en-US" altLang="ko-KR" sz="1900" dirty="0"/>
              <a:t>.(</a:t>
            </a:r>
            <a:r>
              <a:rPr lang="ko-KR" altLang="en-US" sz="1900" dirty="0"/>
              <a:t>원점을 기준으로</a:t>
            </a:r>
            <a:r>
              <a:rPr lang="en-US" altLang="ko-KR" sz="1900" dirty="0"/>
              <a:t>)</a:t>
            </a:r>
          </a:p>
          <a:p>
            <a:pPr>
              <a:buFontTx/>
              <a:buChar char="-"/>
            </a:pPr>
            <a:r>
              <a:rPr lang="en-US" altLang="ko-KR" sz="1900" dirty="0"/>
              <a:t>w </a:t>
            </a:r>
            <a:r>
              <a:rPr lang="ko-KR" altLang="en-US" sz="1900" dirty="0"/>
              <a:t>성분은 동차좌표</a:t>
            </a:r>
            <a:endParaRPr lang="en-US" altLang="ko-KR" sz="1900" dirty="0"/>
          </a:p>
          <a:p>
            <a:pPr>
              <a:buFontTx/>
              <a:buChar char="-"/>
            </a:pPr>
            <a:r>
              <a:rPr lang="en-US" altLang="ko-KR" sz="1900" dirty="0"/>
              <a:t>W == 1 </a:t>
            </a:r>
            <a:r>
              <a:rPr lang="ko-KR" altLang="en-US" sz="1900" dirty="0"/>
              <a:t>좌표 벡터로 사용</a:t>
            </a:r>
            <a:r>
              <a:rPr lang="en-US" altLang="ko-KR" sz="1900" dirty="0"/>
              <a:t>, w == 0 </a:t>
            </a:r>
            <a:r>
              <a:rPr lang="ko-KR" altLang="en-US" sz="1900" dirty="0"/>
              <a:t>방향 벡터로 사용</a:t>
            </a:r>
            <a:endParaRPr lang="en-US" altLang="ko-KR" sz="1900" dirty="0"/>
          </a:p>
          <a:p>
            <a:pPr>
              <a:buFontTx/>
              <a:buChar char="-"/>
            </a:pPr>
            <a:endParaRPr lang="en-US" altLang="ko-KR" sz="1900" dirty="0"/>
          </a:p>
          <a:p>
            <a:r>
              <a:rPr lang="en-US" altLang="ko-KR" sz="1900" dirty="0"/>
              <a:t>Matrix4x4</a:t>
            </a:r>
          </a:p>
          <a:p>
            <a:pPr marL="0" indent="0">
              <a:buNone/>
            </a:pPr>
            <a:r>
              <a:rPr lang="en-US" altLang="ko-KR" sz="1900" dirty="0"/>
              <a:t>-vector4</a:t>
            </a:r>
            <a:r>
              <a:rPr lang="ko-KR" altLang="en-US" sz="1900" dirty="0"/>
              <a:t>와 연산가능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-</a:t>
            </a:r>
            <a:r>
              <a:rPr lang="ko-KR" altLang="en-US" sz="1900" dirty="0"/>
              <a:t>행렬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-16</a:t>
            </a:r>
            <a:r>
              <a:rPr lang="ko-KR" altLang="en-US" sz="1900" dirty="0"/>
              <a:t>개의 상수형 변수를 가진다</a:t>
            </a:r>
            <a:endParaRPr lang="en-US" altLang="ko-KR" sz="19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28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83704-7D81-484C-ACB5-F65A8486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F0FC0-CAB0-4EE2-A14F-B55B2855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Vector3, vector4 </a:t>
            </a:r>
            <a:r>
              <a:rPr lang="ko-KR" altLang="en-US" sz="1800" dirty="0"/>
              <a:t>구현하기</a:t>
            </a:r>
            <a:endParaRPr lang="en-US" altLang="ko-KR" sz="1800" dirty="0"/>
          </a:p>
          <a:p>
            <a:r>
              <a:rPr lang="en-US" altLang="ko-KR" sz="1800" dirty="0"/>
              <a:t>Matrix4x4 </a:t>
            </a:r>
            <a:r>
              <a:rPr lang="ko-KR" altLang="en-US" sz="1800" dirty="0"/>
              <a:t>구현하기</a:t>
            </a:r>
            <a:endParaRPr lang="en-US" altLang="ko-KR" sz="1800" dirty="0"/>
          </a:p>
          <a:p>
            <a:r>
              <a:rPr lang="ko-KR" altLang="en-US" sz="1800" dirty="0"/>
              <a:t>필요한 것들 </a:t>
            </a:r>
            <a:r>
              <a:rPr lang="en-US" altLang="ko-KR" sz="1800" dirty="0"/>
              <a:t>:</a:t>
            </a:r>
          </a:p>
          <a:p>
            <a:r>
              <a:rPr lang="ko-KR" altLang="en-US" sz="1800" dirty="0"/>
              <a:t>벡터  사칙연산</a:t>
            </a:r>
            <a:r>
              <a:rPr lang="en-US" altLang="ko-KR" sz="1800" dirty="0"/>
              <a:t>(+, - , *(</a:t>
            </a:r>
            <a:r>
              <a:rPr lang="ko-KR" altLang="en-US" sz="1800" dirty="0"/>
              <a:t>상수</a:t>
            </a:r>
            <a:r>
              <a:rPr lang="en-US" altLang="ko-KR" sz="1800" dirty="0"/>
              <a:t>), /(</a:t>
            </a:r>
            <a:r>
              <a:rPr lang="ko-KR" altLang="en-US" sz="1800" dirty="0"/>
              <a:t>상수</a:t>
            </a:r>
            <a:r>
              <a:rPr lang="en-US" altLang="ko-KR" sz="1800" dirty="0"/>
              <a:t>))</a:t>
            </a:r>
          </a:p>
          <a:p>
            <a:r>
              <a:rPr lang="ko-KR" altLang="en-US" sz="1800" dirty="0"/>
              <a:t>행렬 곱셈</a:t>
            </a:r>
            <a:r>
              <a:rPr lang="en-US" altLang="ko-KR" sz="1800" dirty="0"/>
              <a:t>(</a:t>
            </a:r>
            <a:r>
              <a:rPr lang="ko-KR" altLang="en-US" sz="1800" dirty="0"/>
              <a:t>행렬 </a:t>
            </a:r>
            <a:r>
              <a:rPr lang="en-US" altLang="ko-KR" sz="1800" dirty="0"/>
              <a:t>* </a:t>
            </a:r>
            <a:r>
              <a:rPr lang="ko-KR" altLang="en-US" sz="1800" dirty="0"/>
              <a:t>행렬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벡터와 행렬 곱셈</a:t>
            </a:r>
            <a:r>
              <a:rPr lang="en-US" altLang="ko-KR" sz="1800" dirty="0"/>
              <a:t>(</a:t>
            </a:r>
            <a:r>
              <a:rPr lang="ko-KR" altLang="en-US" sz="1800" dirty="0"/>
              <a:t>벡터</a:t>
            </a:r>
            <a:r>
              <a:rPr lang="en-US" altLang="ko-KR" sz="1800" dirty="0"/>
              <a:t>4</a:t>
            </a:r>
            <a:r>
              <a:rPr lang="ko-KR" altLang="en-US" sz="1800" dirty="0"/>
              <a:t> </a:t>
            </a:r>
            <a:r>
              <a:rPr lang="en-US" altLang="ko-KR" sz="1800" dirty="0"/>
              <a:t>* </a:t>
            </a:r>
            <a:r>
              <a:rPr lang="ko-KR" altLang="en-US" sz="1800" dirty="0"/>
              <a:t>행렬</a:t>
            </a:r>
            <a:r>
              <a:rPr lang="en-US" altLang="ko-KR" sz="1800" dirty="0"/>
              <a:t>4x4)</a:t>
            </a:r>
          </a:p>
          <a:p>
            <a:r>
              <a:rPr lang="ko-KR" altLang="en-US" sz="1800" dirty="0"/>
              <a:t>이동행렬을 만드는 함수</a:t>
            </a:r>
            <a:endParaRPr lang="en-US" altLang="ko-KR" sz="1800" dirty="0"/>
          </a:p>
          <a:p>
            <a:r>
              <a:rPr lang="ko-KR" altLang="en-US" sz="1800" dirty="0"/>
              <a:t>회전행렬 </a:t>
            </a:r>
            <a:r>
              <a:rPr lang="en-US" altLang="ko-KR" sz="1800" dirty="0"/>
              <a:t>“</a:t>
            </a:r>
          </a:p>
          <a:p>
            <a:r>
              <a:rPr lang="ko-KR" altLang="en-US" sz="1800" dirty="0"/>
              <a:t>크기 변환 행렬 </a:t>
            </a:r>
            <a:r>
              <a:rPr lang="en-US" altLang="ko-KR" sz="1800" dirty="0"/>
              <a:t>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4823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49FD9-7B87-4E02-AF4B-9E241F72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7EE71-86DF-451E-B182-F540FB179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31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19-06-30</vt:lpstr>
      <vt:lpstr>스터디 방향 – 3d 공부하기</vt:lpstr>
      <vt:lpstr>스터디 일정</vt:lpstr>
      <vt:lpstr>2019 – 06 – 30 목차</vt:lpstr>
      <vt:lpstr>3d 프로그래밍</vt:lpstr>
      <vt:lpstr>3d 프로그래밍을 위한 자료형</vt:lpstr>
      <vt:lpstr>과제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19-06-30</dc:title>
  <dc:creator>박 건욱</dc:creator>
  <cp:lastModifiedBy>박 건욱</cp:lastModifiedBy>
  <cp:revision>7</cp:revision>
  <dcterms:created xsi:type="dcterms:W3CDTF">2019-06-30T13:14:41Z</dcterms:created>
  <dcterms:modified xsi:type="dcterms:W3CDTF">2019-06-30T14:23:55Z</dcterms:modified>
</cp:coreProperties>
</file>