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76D60-3702-4A0F-BC87-4738CC29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F9A75-EAA0-48E9-B5D3-32A4D891F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DC5DA-5AD3-40E0-A68E-D06C3FB4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BDB6F-12D9-4557-8F5C-91DE1FB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A0E5B-7850-4857-A802-6DA5C6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66317-F3A2-4353-85AF-9994B5D0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83D0A-C6C5-4AC3-A063-C7E65683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E54B5-4D5B-401A-A99C-9D144C3B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EE011-D57A-40D1-9746-438AA0BE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6E385-36B9-4EBA-92F2-13C4CC8A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0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92E7E7-C32A-4DD6-A15E-AF471334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7811-C9D3-4EAF-BA80-40BFF1AF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D61CE-490D-468C-9DF9-8E79469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DA62B-70D1-42E7-8D90-6470CD9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F9C03-3A1B-43BA-89FA-F2B6D996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7976-4553-4F26-90E4-FE8CADF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77E72-2EC3-41BD-A9CA-B22BCC2F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A79C3-A667-46BE-877C-82DDE6E0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9BADC-178A-495B-8BD9-5E7C4804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B66A3-5269-411A-A7B5-CBCA5E8A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37A32-F4A3-4AAC-8594-2C6A82C8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0EAF4-D08A-4959-8FB9-1F66C32C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377AC-153B-416C-9D00-5DF28C38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D7474-609B-4332-889C-6049209E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21561-86C0-4DE1-8E76-CB2A0E12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FCF8-2984-433D-85D2-6AF9C37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8565-B4F9-4B42-BE8C-CE48D14C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D7FC3-06BF-47CC-B79D-E7B6E195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F65FB-E311-4901-A632-9E067899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7267A-8D3F-4057-8B01-11C5B191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A45A2-7998-4088-9D1F-C686B80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9D5A-5D1A-4148-BD07-45087C6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07DB9-311D-4F14-B8F0-79979838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96AFF-D678-42C1-8BF1-84507DF5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E42EE-C109-4E7C-A9F9-9EB61CF6C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5A752-272D-4DDE-AEB1-008E8F22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249734-9ED7-4C32-B3A0-A369034C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5B596-8DD2-4EED-88BF-573AA3B3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3E582-9FEB-46C7-BC97-37CFAD9C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EE433-2F49-4713-AE0A-66A46B4B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DE769-3BDD-4B97-8639-7EA39B0D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85F7-309F-4721-AB87-C7140F3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54123-8892-4FE6-9C40-83030BF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B8C5D-E799-466A-B153-BFAF6957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ECCAF-219A-470B-8E28-337D8D9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3A503-C38D-4BFA-9B4F-BC4263C6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8E18F-99D1-4834-B3B0-901396D4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EB1F6-23A4-4F77-A83A-6ED88BCA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E9CC0-F94E-4475-A9E7-15ADA085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47E91-D1C6-4187-895E-4F09CDA6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63FE6-6B5F-43A8-9D65-46141DF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10634-96B6-4B35-B24C-8EE271ED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CC708-6B61-457D-8328-1B261A4F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C36772-983B-4B4C-B72F-612307C75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3CDAF-066A-4315-9D6F-DB996A33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10B4B-1F41-4109-971D-EE8D8BB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52AF7-24E5-4633-8750-B38F1AF5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91241-3A20-4BB8-BF66-0AD844FA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440A8-7C74-45A7-98A0-E7D210B0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B2735-D0CF-4337-A99B-07BB120A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A781-7CD0-4421-A372-0CB1CE5FC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78DC-5B10-4CA4-96A9-9801E8D9DFDF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B958-8692-41AC-AAB0-AF72137C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7C56B-CD5E-46BE-BC8C-0973D3E9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0C4E-5CC2-4A53-9851-73EC7518D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19-07-03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02188-1284-4463-AFF6-DD5D71DDE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46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38642-17D9-42EA-8C7C-DC6E1E7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변환행렬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5F431-0F75-46DB-AE04-E6625C40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월드 공간을 카메라 공간으로 </a:t>
            </a:r>
            <a:r>
              <a:rPr lang="ko-KR" altLang="en-US" dirty="0" err="1"/>
              <a:t>변환할때</a:t>
            </a:r>
            <a:r>
              <a:rPr lang="ko-KR" altLang="en-US" dirty="0"/>
              <a:t> 사용하는 행렬</a:t>
            </a:r>
            <a:endParaRPr lang="en-US" altLang="ko-KR" dirty="0"/>
          </a:p>
          <a:p>
            <a:r>
              <a:rPr lang="ko-KR" altLang="en-US" dirty="0"/>
              <a:t>카메라 위치를 원점으로 이동 하는 행렬 </a:t>
            </a:r>
            <a:r>
              <a:rPr lang="en-US" altLang="ko-KR" dirty="0"/>
              <a:t>* </a:t>
            </a:r>
            <a:r>
              <a:rPr lang="ko-KR" altLang="en-US" dirty="0"/>
              <a:t>카메라 </a:t>
            </a:r>
            <a:r>
              <a:rPr lang="ko-KR" altLang="en-US" dirty="0" err="1"/>
              <a:t>회전값을</a:t>
            </a:r>
            <a:r>
              <a:rPr lang="ko-KR" altLang="en-US" dirty="0"/>
              <a:t> 표준 기저벡터의 기본 </a:t>
            </a:r>
            <a:r>
              <a:rPr lang="ko-KR" altLang="en-US" dirty="0" err="1"/>
              <a:t>회전값으로</a:t>
            </a:r>
            <a:r>
              <a:rPr lang="ko-KR" altLang="en-US" dirty="0"/>
              <a:t> </a:t>
            </a:r>
            <a:r>
              <a:rPr lang="ko-KR" altLang="en-US" dirty="0" err="1"/>
              <a:t>바꿔줄는</a:t>
            </a:r>
            <a:r>
              <a:rPr lang="ko-KR" altLang="en-US" dirty="0"/>
              <a:t> 회전행렬 </a:t>
            </a:r>
            <a:r>
              <a:rPr lang="en-US" altLang="ko-KR" dirty="0"/>
              <a:t>= </a:t>
            </a:r>
            <a:r>
              <a:rPr lang="ko-KR" altLang="en-US" dirty="0"/>
              <a:t>카메라 공간으로의 변환행렬</a:t>
            </a:r>
            <a:endParaRPr lang="en-US" altLang="ko-KR" dirty="0"/>
          </a:p>
          <a:p>
            <a:r>
              <a:rPr lang="ko-KR" altLang="en-US" dirty="0"/>
              <a:t>카메라 공간 좌표축을 기준으로 </a:t>
            </a:r>
            <a:r>
              <a:rPr lang="ko-KR" altLang="en-US" dirty="0" err="1"/>
              <a:t>버텍스</a:t>
            </a:r>
            <a:r>
              <a:rPr lang="ko-KR" altLang="en-US" dirty="0"/>
              <a:t> 값이 수정이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5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B6AF4-4E6B-4D85-91FB-B3B470BA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후면 </a:t>
            </a:r>
            <a:r>
              <a:rPr lang="ko-KR" altLang="en-US" dirty="0" err="1"/>
              <a:t>추려내기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1D3C1-4396-48CC-9A7E-11FCB8C5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V0</a:t>
            </a:r>
            <a:r>
              <a:rPr lang="ko-KR" altLang="en-US" dirty="0"/>
              <a:t> </a:t>
            </a:r>
            <a:r>
              <a:rPr lang="en-US" altLang="ko-KR" dirty="0"/>
              <a:t>v1</a:t>
            </a:r>
            <a:r>
              <a:rPr lang="ko-KR" altLang="en-US" dirty="0"/>
              <a:t> </a:t>
            </a:r>
            <a:r>
              <a:rPr lang="en-US" altLang="ko-KR" dirty="0"/>
              <a:t>v2 =&gt; (v1 – v0) * (v2 – v0) &gt; normal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normal dot camera view </a:t>
            </a:r>
            <a:r>
              <a:rPr lang="en-US" altLang="ko-KR" dirty="0" err="1">
                <a:sym typeface="Wingdings" panose="05000000000000000000" pitchFamily="2" charset="2"/>
              </a:rPr>
              <a:t>dir</a:t>
            </a:r>
            <a:r>
              <a:rPr lang="en-US" altLang="ko-KR" dirty="0">
                <a:sym typeface="Wingdings" panose="05000000000000000000" pitchFamily="2" charset="2"/>
              </a:rPr>
              <a:t> = cos(x)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x &gt; 180 == front 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X &lt; 180 ==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50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658F-7CDB-492C-92E6-9980B29E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클리핑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CC44C-6327-464A-BE77-4B773392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절두체</a:t>
            </a:r>
            <a:r>
              <a:rPr lang="ko-KR" altLang="en-US" dirty="0"/>
              <a:t> 내부 </a:t>
            </a:r>
            <a:r>
              <a:rPr lang="ko-KR" altLang="en-US" dirty="0" err="1"/>
              <a:t>폴리곤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보존</a:t>
            </a:r>
            <a:endParaRPr lang="en-US" altLang="ko-KR" dirty="0"/>
          </a:p>
          <a:p>
            <a:r>
              <a:rPr lang="ko-KR" altLang="en-US" dirty="0" err="1"/>
              <a:t>절두체</a:t>
            </a:r>
            <a:r>
              <a:rPr lang="ko-KR" altLang="en-US" dirty="0"/>
              <a:t> 외부 </a:t>
            </a:r>
            <a:r>
              <a:rPr lang="ko-KR" altLang="en-US" dirty="0" err="1"/>
              <a:t>폴리곤</a:t>
            </a:r>
            <a:r>
              <a:rPr lang="ko-KR" altLang="en-US" dirty="0"/>
              <a:t> </a:t>
            </a:r>
            <a:r>
              <a:rPr lang="en-US" altLang="ko-KR" dirty="0"/>
              <a:t>== </a:t>
            </a:r>
            <a:r>
              <a:rPr lang="ko-KR" altLang="en-US" dirty="0"/>
              <a:t>폐기</a:t>
            </a:r>
            <a:endParaRPr lang="en-US" altLang="ko-KR" dirty="0"/>
          </a:p>
          <a:p>
            <a:r>
              <a:rPr lang="ko-KR" altLang="en-US" dirty="0"/>
              <a:t>부분적 내부 </a:t>
            </a:r>
            <a:r>
              <a:rPr lang="en-US" altLang="ko-KR" dirty="0"/>
              <a:t>= </a:t>
            </a:r>
            <a:r>
              <a:rPr lang="ko-KR" altLang="en-US" dirty="0"/>
              <a:t>절두체로 나누고 내부는 보존</a:t>
            </a:r>
          </a:p>
        </p:txBody>
      </p:sp>
    </p:spTree>
    <p:extLst>
      <p:ext uri="{BB962C8B-B14F-4D97-AF65-F5344CB8AC3E}">
        <p14:creationId xmlns:p14="http://schemas.microsoft.com/office/powerpoint/2010/main" val="348379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1052-BD19-48CD-980A-85FA4048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Dx9 – dx12 </a:t>
            </a:r>
            <a:r>
              <a:rPr lang="ko-KR" altLang="en-US" dirty="0"/>
              <a:t>체감상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30F4D-1DA7-48C6-9FD0-3C018C07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4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07ED0-00DA-4C4A-A5FF-7C9FEE3D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52429-813B-43A1-811C-20A525F0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 구현</a:t>
            </a:r>
            <a:r>
              <a:rPr lang="en-US" altLang="ko-KR" dirty="0"/>
              <a:t>, </a:t>
            </a:r>
            <a:r>
              <a:rPr lang="ko-KR" altLang="en-US" dirty="0"/>
              <a:t>카메라 변환 행렬 구현</a:t>
            </a:r>
            <a:r>
              <a:rPr lang="en-US" altLang="ko-KR" dirty="0"/>
              <a:t>, </a:t>
            </a:r>
            <a:r>
              <a:rPr lang="ko-KR" altLang="en-US" dirty="0"/>
              <a:t>원근 투영 구현 하고 사각형 점 </a:t>
            </a:r>
            <a:r>
              <a:rPr lang="en-US" altLang="ko-KR" dirty="0"/>
              <a:t>4</a:t>
            </a:r>
            <a:r>
              <a:rPr lang="ko-KR" altLang="en-US" dirty="0"/>
              <a:t>개 예제로 </a:t>
            </a:r>
            <a:r>
              <a:rPr lang="ko-KR" altLang="en-US" dirty="0" err="1"/>
              <a:t>원근투영까지</a:t>
            </a:r>
            <a:r>
              <a:rPr lang="ko-KR" altLang="en-US"/>
              <a:t> 변환해보기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42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19-07-03</vt:lpstr>
      <vt:lpstr>카메라 변환행렬</vt:lpstr>
      <vt:lpstr>후면 추려내기</vt:lpstr>
      <vt:lpstr>클리핑</vt:lpstr>
      <vt:lpstr>Dx9 – dx12 체감상 차이점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19-06-30</dc:title>
  <dc:creator>박 건욱</dc:creator>
  <cp:lastModifiedBy>박 건욱</cp:lastModifiedBy>
  <cp:revision>14</cp:revision>
  <dcterms:created xsi:type="dcterms:W3CDTF">2019-06-30T13:14:41Z</dcterms:created>
  <dcterms:modified xsi:type="dcterms:W3CDTF">2019-07-03T12:55:54Z</dcterms:modified>
</cp:coreProperties>
</file>