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76D60-3702-4A0F-BC87-4738CC29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AF9A75-EAA0-48E9-B5D3-32A4D891F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DC5DA-5AD3-40E0-A68E-D06C3FB4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BDB6F-12D9-4557-8F5C-91DE1FB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A0E5B-7850-4857-A802-6DA5C6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29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66317-F3A2-4353-85AF-9994B5D0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383D0A-C6C5-4AC3-A063-C7E65683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E54B5-4D5B-401A-A99C-9D144C3B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EE011-D57A-40D1-9746-438AA0BE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6E385-36B9-4EBA-92F2-13C4CC8A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0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92E7E7-C32A-4DD6-A15E-AF471334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7811-C9D3-4EAF-BA80-40BFF1AF4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D61CE-490D-468C-9DF9-8E794698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DA62B-70D1-42E7-8D90-6470CD9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F9C03-3A1B-43BA-89FA-F2B6D996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3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37976-4553-4F26-90E4-FE8CADFF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77E72-2EC3-41BD-A9CA-B22BCC2F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A79C3-A667-46BE-877C-82DDE6E0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9BADC-178A-495B-8BD9-5E7C4804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B66A3-5269-411A-A7B5-CBCA5E8A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2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37A32-F4A3-4AAC-8594-2C6A82C8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0EAF4-D08A-4959-8FB9-1F66C32C1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377AC-153B-416C-9D00-5DF28C38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D7474-609B-4332-889C-6049209E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21561-86C0-4DE1-8E76-CB2A0E12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4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CFCF8-2984-433D-85D2-6AF9C37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C8565-B4F9-4B42-BE8C-CE48D14C3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D7FC3-06BF-47CC-B79D-E7B6E195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0F65FB-E311-4901-A632-9E067899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7267A-8D3F-4057-8B01-11C5B191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FA45A2-7998-4088-9D1F-C686B80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9D5A-5D1A-4148-BD07-45087C66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07DB9-311D-4F14-B8F0-799798386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96AFF-D678-42C1-8BF1-84507DF5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DE42EE-C109-4E7C-A9F9-9EB61CF6C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B5A752-272D-4DDE-AEB1-008E8F221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249734-9ED7-4C32-B3A0-A369034C4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5B596-8DD2-4EED-88BF-573AA3B3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D3E582-9FEB-46C7-BC97-37CFAD9C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EE433-2F49-4713-AE0A-66A46B4B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2DE769-3BDD-4B97-8639-7EA39B0D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B85F7-309F-4721-AB87-C7140F3E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54123-8892-4FE6-9C40-83030BF3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B8C5D-E799-466A-B153-BFAF6957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DECCAF-219A-470B-8E28-337D8D9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63A503-C38D-4BFA-9B4F-BC4263C6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2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8E18F-99D1-4834-B3B0-901396D4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EB1F6-23A4-4F77-A83A-6ED88BCA4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CE9CC0-F94E-4475-A9E7-15ADA085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47E91-D1C6-4187-895E-4F09CDA6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63FE6-6B5F-43A8-9D65-46141DFF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10634-96B6-4B35-B24C-8EE271ED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CC708-6B61-457D-8328-1B261A4F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C36772-983B-4B4C-B72F-612307C75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3CDAF-066A-4315-9D6F-DB996A33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10B4B-1F41-4109-971D-EE8D8BB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B52AF7-24E5-4633-8750-B38F1AF5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91241-3A20-4BB8-BF66-0AD844FA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440A8-7C74-45A7-98A0-E7D210B0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B2735-D0CF-4337-A99B-07BB120A5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AA781-7CD0-4421-A372-0CB1CE5FC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78DC-5B10-4CA4-96A9-9801E8D9DFDF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0CB958-8692-41AC-AAB0-AF72137C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7C56B-CD5E-46BE-BC8C-0973D3E9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CEEB-063D-4F33-9F62-00B26E11BD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3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0C4E-5CC2-4A53-9851-73EC7518D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19-07-08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C02188-1284-4463-AFF6-DD5D71DDE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no.3</a:t>
            </a:r>
          </a:p>
        </p:txBody>
      </p:sp>
    </p:spTree>
    <p:extLst>
      <p:ext uri="{BB962C8B-B14F-4D97-AF65-F5344CB8AC3E}">
        <p14:creationId xmlns:p14="http://schemas.microsoft.com/office/powerpoint/2010/main" val="427446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45A9A-D0E2-40B5-AC12-05BEEEF1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37DB7-BA12-40B4-A2CB-E8EDEE63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8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19-07-08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19-06-30</dc:title>
  <dc:creator>박 건욱</dc:creator>
  <cp:lastModifiedBy>박 건욱</cp:lastModifiedBy>
  <cp:revision>16</cp:revision>
  <dcterms:created xsi:type="dcterms:W3CDTF">2019-06-30T13:14:41Z</dcterms:created>
  <dcterms:modified xsi:type="dcterms:W3CDTF">2019-07-08T14:29:22Z</dcterms:modified>
</cp:coreProperties>
</file>