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C3B90-6E92-44CA-991B-963FA3C13CDE}" v="1429" dt="2022-08-05T17:16:0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lam Mohamed Helmy" userId="b3cd11af2666544b" providerId="Windows Live" clId="Web-{4D8C3B90-6E92-44CA-991B-963FA3C13CDE}"/>
    <pc:docChg chg="addSld delSld modSld sldOrd addMainMaster delMainMaster">
      <pc:chgData name="Eslam Mohamed Helmy" userId="b3cd11af2666544b" providerId="Windows Live" clId="Web-{4D8C3B90-6E92-44CA-991B-963FA3C13CDE}" dt="2022-08-05T17:16:02.038" v="883"/>
      <pc:docMkLst>
        <pc:docMk/>
      </pc:docMkLst>
      <pc:sldChg chg="addSp delSp modSp del mod setBg setClrOvrMap">
        <pc:chgData name="Eslam Mohamed Helmy" userId="b3cd11af2666544b" providerId="Windows Live" clId="Web-{4D8C3B90-6E92-44CA-991B-963FA3C13CDE}" dt="2022-08-05T15:21:45.358" v="46"/>
        <pc:sldMkLst>
          <pc:docMk/>
          <pc:sldMk cId="109857222" sldId="256"/>
        </pc:sldMkLst>
        <pc:spChg chg="mod">
          <ac:chgData name="Eslam Mohamed Helmy" userId="b3cd11af2666544b" providerId="Windows Live" clId="Web-{4D8C3B90-6E92-44CA-991B-963FA3C13CDE}" dt="2022-08-05T15:14:04.436" v="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slam Mohamed Helmy" userId="b3cd11af2666544b" providerId="Windows Live" clId="Web-{4D8C3B90-6E92-44CA-991B-963FA3C13CDE}" dt="2022-08-05T15:14:04.436" v="3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Eslam Mohamed Helmy" userId="b3cd11af2666544b" providerId="Windows Live" clId="Web-{4D8C3B90-6E92-44CA-991B-963FA3C13CDE}" dt="2022-08-05T15:12:34.946" v="0"/>
          <ac:spMkLst>
            <pc:docMk/>
            <pc:sldMk cId="109857222" sldId="256"/>
            <ac:spMk id="4" creationId="{236229F2-723E-2DD6-4804-D281F1EBAC73}"/>
          </ac:spMkLst>
        </pc:spChg>
        <pc:spChg chg="add del">
          <ac:chgData name="Eslam Mohamed Helmy" userId="b3cd11af2666544b" providerId="Windows Live" clId="Web-{4D8C3B90-6E92-44CA-991B-963FA3C13CDE}" dt="2022-08-05T15:13:47.388" v="20"/>
          <ac:spMkLst>
            <pc:docMk/>
            <pc:sldMk cId="109857222" sldId="256"/>
            <ac:spMk id="10" creationId="{C0B27210-D0CA-4654-B3E3-9ABB4F178EA1}"/>
          </ac:spMkLst>
        </pc:spChg>
        <pc:spChg chg="add del">
          <ac:chgData name="Eslam Mohamed Helmy" userId="b3cd11af2666544b" providerId="Windows Live" clId="Web-{4D8C3B90-6E92-44CA-991B-963FA3C13CDE}" dt="2022-08-05T15:13:47.388" v="20"/>
          <ac:spMkLst>
            <pc:docMk/>
            <pc:sldMk cId="109857222" sldId="256"/>
            <ac:spMk id="12" creationId="{1DB7C82F-AB7E-4F0C-B829-FA1B9C415180}"/>
          </ac:spMkLst>
        </pc:spChg>
        <pc:spChg chg="add del">
          <ac:chgData name="Eslam Mohamed Helmy" userId="b3cd11af2666544b" providerId="Windows Live" clId="Web-{4D8C3B90-6E92-44CA-991B-963FA3C13CDE}" dt="2022-08-05T15:13:47.388" v="20"/>
          <ac:spMkLst>
            <pc:docMk/>
            <pc:sldMk cId="109857222" sldId="256"/>
            <ac:spMk id="14" creationId="{70B66945-4967-4040-926D-DCA44313CDAB}"/>
          </ac:spMkLst>
        </pc:spChg>
        <pc:spChg chg="add del">
          <ac:chgData name="Eslam Mohamed Helmy" userId="b3cd11af2666544b" providerId="Windows Live" clId="Web-{4D8C3B90-6E92-44CA-991B-963FA3C13CDE}" dt="2022-08-05T15:13:50.357" v="22"/>
          <ac:spMkLst>
            <pc:docMk/>
            <pc:sldMk cId="109857222" sldId="256"/>
            <ac:spMk id="16" creationId="{E49CC64F-7275-4E33-961B-0C5CDC439875}"/>
          </ac:spMkLst>
        </pc:spChg>
        <pc:spChg chg="add del">
          <ac:chgData name="Eslam Mohamed Helmy" userId="b3cd11af2666544b" providerId="Windows Live" clId="Web-{4D8C3B90-6E92-44CA-991B-963FA3C13CDE}" dt="2022-08-05T15:13:53.029" v="24"/>
          <ac:spMkLst>
            <pc:docMk/>
            <pc:sldMk cId="109857222" sldId="256"/>
            <ac:spMk id="18" creationId="{22A397E7-BF60-45B2-84C7-B074B76C37A7}"/>
          </ac:spMkLst>
        </pc:spChg>
        <pc:spChg chg="add del">
          <ac:chgData name="Eslam Mohamed Helmy" userId="b3cd11af2666544b" providerId="Windows Live" clId="Web-{4D8C3B90-6E92-44CA-991B-963FA3C13CDE}" dt="2022-08-05T15:13:53.029" v="24"/>
          <ac:spMkLst>
            <pc:docMk/>
            <pc:sldMk cId="109857222" sldId="256"/>
            <ac:spMk id="19" creationId="{890DEF05-784E-4B61-89E4-04C4ECF4E5A0}"/>
          </ac:spMkLst>
        </pc:spChg>
        <pc:spChg chg="add del">
          <ac:chgData name="Eslam Mohamed Helmy" userId="b3cd11af2666544b" providerId="Windows Live" clId="Web-{4D8C3B90-6E92-44CA-991B-963FA3C13CDE}" dt="2022-08-05T15:13:57.107" v="26"/>
          <ac:spMkLst>
            <pc:docMk/>
            <pc:sldMk cId="109857222" sldId="256"/>
            <ac:spMk id="22" creationId="{665DBBEF-238B-476B-96AB-8AAC3224ECEA}"/>
          </ac:spMkLst>
        </pc:spChg>
        <pc:spChg chg="add del">
          <ac:chgData name="Eslam Mohamed Helmy" userId="b3cd11af2666544b" providerId="Windows Live" clId="Web-{4D8C3B90-6E92-44CA-991B-963FA3C13CDE}" dt="2022-08-05T15:13:57.107" v="26"/>
          <ac:spMkLst>
            <pc:docMk/>
            <pc:sldMk cId="109857222" sldId="256"/>
            <ac:spMk id="23" creationId="{3FCFB1DE-0B7E-48CC-BA90-B2AB0889F9D6}"/>
          </ac:spMkLst>
        </pc:spChg>
        <pc:spChg chg="add del">
          <ac:chgData name="Eslam Mohamed Helmy" userId="b3cd11af2666544b" providerId="Windows Live" clId="Web-{4D8C3B90-6E92-44CA-991B-963FA3C13CDE}" dt="2022-08-05T15:14:00.420" v="28"/>
          <ac:spMkLst>
            <pc:docMk/>
            <pc:sldMk cId="109857222" sldId="256"/>
            <ac:spMk id="25" creationId="{A3363022-C969-41E9-8EB2-E4C94908C1FA}"/>
          </ac:spMkLst>
        </pc:spChg>
        <pc:spChg chg="add del">
          <ac:chgData name="Eslam Mohamed Helmy" userId="b3cd11af2666544b" providerId="Windows Live" clId="Web-{4D8C3B90-6E92-44CA-991B-963FA3C13CDE}" dt="2022-08-05T15:14:00.420" v="28"/>
          <ac:spMkLst>
            <pc:docMk/>
            <pc:sldMk cId="109857222" sldId="256"/>
            <ac:spMk id="26" creationId="{8D1AD6B3-BE88-4CEB-BA17-790657CC4729}"/>
          </ac:spMkLst>
        </pc:spChg>
        <pc:spChg chg="add del">
          <ac:chgData name="Eslam Mohamed Helmy" userId="b3cd11af2666544b" providerId="Windows Live" clId="Web-{4D8C3B90-6E92-44CA-991B-963FA3C13CDE}" dt="2022-08-05T15:14:04.421" v="30"/>
          <ac:spMkLst>
            <pc:docMk/>
            <pc:sldMk cId="109857222" sldId="256"/>
            <ac:spMk id="30" creationId="{9B7AD9F6-8CE7-4299-8FC6-328F4DCD3FF9}"/>
          </ac:spMkLst>
        </pc:spChg>
        <pc:spChg chg="add del">
          <ac:chgData name="Eslam Mohamed Helmy" userId="b3cd11af2666544b" providerId="Windows Live" clId="Web-{4D8C3B90-6E92-44CA-991B-963FA3C13CDE}" dt="2022-08-05T15:14:04.421" v="30"/>
          <ac:spMkLst>
            <pc:docMk/>
            <pc:sldMk cId="109857222" sldId="256"/>
            <ac:spMk id="31" creationId="{F49775AF-8896-43EE-92C6-83497D6DC56F}"/>
          </ac:spMkLst>
        </pc:spChg>
        <pc:spChg chg="add">
          <ac:chgData name="Eslam Mohamed Helmy" userId="b3cd11af2666544b" providerId="Windows Live" clId="Web-{4D8C3B90-6E92-44CA-991B-963FA3C13CDE}" dt="2022-08-05T15:14:04.436" v="31"/>
          <ac:spMkLst>
            <pc:docMk/>
            <pc:sldMk cId="109857222" sldId="256"/>
            <ac:spMk id="33" creationId="{3AFE8227-C443-417B-BA91-520EB1EF4559}"/>
          </ac:spMkLst>
        </pc:spChg>
        <pc:spChg chg="add">
          <ac:chgData name="Eslam Mohamed Helmy" userId="b3cd11af2666544b" providerId="Windows Live" clId="Web-{4D8C3B90-6E92-44CA-991B-963FA3C13CDE}" dt="2022-08-05T15:14:04.436" v="31"/>
          <ac:spMkLst>
            <pc:docMk/>
            <pc:sldMk cId="109857222" sldId="256"/>
            <ac:spMk id="34" creationId="{907741FC-B544-4A6E-B831-6789D042333D}"/>
          </ac:spMkLst>
        </pc:spChg>
        <pc:spChg chg="add">
          <ac:chgData name="Eslam Mohamed Helmy" userId="b3cd11af2666544b" providerId="Windows Live" clId="Web-{4D8C3B90-6E92-44CA-991B-963FA3C13CDE}" dt="2022-08-05T15:14:04.436" v="31"/>
          <ac:spMkLst>
            <pc:docMk/>
            <pc:sldMk cId="109857222" sldId="256"/>
            <ac:spMk id="35" creationId="{3F0BE7ED-7814-4273-B18A-F26CC0380380}"/>
          </ac:spMkLst>
        </pc:spChg>
        <pc:grpChg chg="add del">
          <ac:chgData name="Eslam Mohamed Helmy" userId="b3cd11af2666544b" providerId="Windows Live" clId="Web-{4D8C3B90-6E92-44CA-991B-963FA3C13CDE}" dt="2022-08-05T15:14:00.420" v="28"/>
          <ac:grpSpMkLst>
            <pc:docMk/>
            <pc:sldMk cId="109857222" sldId="256"/>
            <ac:grpSpMk id="27" creationId="{89D1390B-7E13-4B4F-9CB2-391063412E54}"/>
          </ac:grpSpMkLst>
        </pc:grpChg>
        <pc:picChg chg="add mod ord">
          <ac:chgData name="Eslam Mohamed Helmy" userId="b3cd11af2666544b" providerId="Windows Live" clId="Web-{4D8C3B90-6E92-44CA-991B-963FA3C13CDE}" dt="2022-08-05T15:14:11.640" v="33" actId="1076"/>
          <ac:picMkLst>
            <pc:docMk/>
            <pc:sldMk cId="109857222" sldId="256"/>
            <ac:picMk id="5" creationId="{69F173DB-08B3-430A-5B07-FC1F6D755DEB}"/>
          </ac:picMkLst>
        </pc:picChg>
        <pc:cxnChg chg="add del">
          <ac:chgData name="Eslam Mohamed Helmy" userId="b3cd11af2666544b" providerId="Windows Live" clId="Web-{4D8C3B90-6E92-44CA-991B-963FA3C13CDE}" dt="2022-08-05T15:13:53.029" v="24"/>
          <ac:cxnSpMkLst>
            <pc:docMk/>
            <pc:sldMk cId="109857222" sldId="256"/>
            <ac:cxnSpMk id="20" creationId="{C41BAEC7-F7B0-4224-8B18-8F74B7D87F0B}"/>
          </ac:cxnSpMkLst>
        </pc:cxnChg>
      </pc:sldChg>
      <pc:sldChg chg="new del">
        <pc:chgData name="Eslam Mohamed Helmy" userId="b3cd11af2666544b" providerId="Windows Live" clId="Web-{4D8C3B90-6E92-44CA-991B-963FA3C13CDE}" dt="2022-08-05T15:14:25.656" v="37"/>
        <pc:sldMkLst>
          <pc:docMk/>
          <pc:sldMk cId="834793933" sldId="257"/>
        </pc:sldMkLst>
      </pc:sldChg>
      <pc:sldChg chg="add del replId">
        <pc:chgData name="Eslam Mohamed Helmy" userId="b3cd11af2666544b" providerId="Windows Live" clId="Web-{4D8C3B90-6E92-44CA-991B-963FA3C13CDE}" dt="2022-08-05T15:21:45.358" v="45"/>
        <pc:sldMkLst>
          <pc:docMk/>
          <pc:sldMk cId="89062775" sldId="258"/>
        </pc:sldMkLst>
      </pc:sldChg>
      <pc:sldChg chg="add del replId">
        <pc:chgData name="Eslam Mohamed Helmy" userId="b3cd11af2666544b" providerId="Windows Live" clId="Web-{4D8C3B90-6E92-44CA-991B-963FA3C13CDE}" dt="2022-08-05T15:21:45.358" v="44"/>
        <pc:sldMkLst>
          <pc:docMk/>
          <pc:sldMk cId="1027527335" sldId="259"/>
        </pc:sldMkLst>
      </pc:sldChg>
      <pc:sldChg chg="add del replId">
        <pc:chgData name="Eslam Mohamed Helmy" userId="b3cd11af2666544b" providerId="Windows Live" clId="Web-{4D8C3B90-6E92-44CA-991B-963FA3C13CDE}" dt="2022-08-05T15:21:45.358" v="43"/>
        <pc:sldMkLst>
          <pc:docMk/>
          <pc:sldMk cId="3215343046" sldId="260"/>
        </pc:sldMkLst>
      </pc:sldChg>
      <pc:sldChg chg="addSp delSp modSp add mod ord replId modClrScheme setClrOvrMap delDesignElem chgLayout">
        <pc:chgData name="Eslam Mohamed Helmy" userId="b3cd11af2666544b" providerId="Windows Live" clId="Web-{4D8C3B90-6E92-44CA-991B-963FA3C13CDE}" dt="2022-08-05T15:27:44.164" v="120"/>
        <pc:sldMkLst>
          <pc:docMk/>
          <pc:sldMk cId="1516369836" sldId="261"/>
        </pc:sldMkLst>
        <pc:spChg chg="del mod ord">
          <ac:chgData name="Eslam Mohamed Helmy" userId="b3cd11af2666544b" providerId="Windows Live" clId="Web-{4D8C3B90-6E92-44CA-991B-963FA3C13CDE}" dt="2022-08-05T15:21:52.546" v="47"/>
          <ac:spMkLst>
            <pc:docMk/>
            <pc:sldMk cId="1516369836" sldId="261"/>
            <ac:spMk id="2" creationId="{00000000-0000-0000-0000-000000000000}"/>
          </ac:spMkLst>
        </pc:spChg>
        <pc:spChg chg="del mod">
          <ac:chgData name="Eslam Mohamed Helmy" userId="b3cd11af2666544b" providerId="Windows Live" clId="Web-{4D8C3B90-6E92-44CA-991B-963FA3C13CDE}" dt="2022-08-05T15:21:59.703" v="49"/>
          <ac:spMkLst>
            <pc:docMk/>
            <pc:sldMk cId="1516369836" sldId="261"/>
            <ac:spMk id="3" creationId="{00000000-0000-0000-0000-000000000000}"/>
          </ac:spMkLst>
        </pc:spChg>
        <pc:spChg chg="add del mod">
          <ac:chgData name="Eslam Mohamed Helmy" userId="b3cd11af2666544b" providerId="Windows Live" clId="Web-{4D8C3B90-6E92-44CA-991B-963FA3C13CDE}" dt="2022-08-05T15:21:55.468" v="48"/>
          <ac:spMkLst>
            <pc:docMk/>
            <pc:sldMk cId="1516369836" sldId="261"/>
            <ac:spMk id="6" creationId="{2BDAB879-89E1-0048-CD43-F4A638011026}"/>
          </ac:spMkLst>
        </pc:spChg>
        <pc:spChg chg="add del mod">
          <ac:chgData name="Eslam Mohamed Helmy" userId="b3cd11af2666544b" providerId="Windows Live" clId="Web-{4D8C3B90-6E92-44CA-991B-963FA3C13CDE}" dt="2022-08-05T15:22:02.422" v="50"/>
          <ac:spMkLst>
            <pc:docMk/>
            <pc:sldMk cId="1516369836" sldId="261"/>
            <ac:spMk id="8" creationId="{193784C4-0C8E-C24D-59E0-2C1DA87FB0B3}"/>
          </ac:spMkLst>
        </pc:spChg>
        <pc:spChg chg="add mod ord">
          <ac:chgData name="Eslam Mohamed Helmy" userId="b3cd11af2666544b" providerId="Windows Live" clId="Web-{4D8C3B90-6E92-44CA-991B-963FA3C13CDE}" dt="2022-08-05T15:27:39.133" v="118"/>
          <ac:spMkLst>
            <pc:docMk/>
            <pc:sldMk cId="1516369836" sldId="261"/>
            <ac:spMk id="9" creationId="{37FDEEA3-5D06-0C85-3386-5B7A2EE96CC6}"/>
          </ac:spMkLst>
        </pc:spChg>
        <pc:spChg chg="add mod">
          <ac:chgData name="Eslam Mohamed Helmy" userId="b3cd11af2666544b" providerId="Windows Live" clId="Web-{4D8C3B90-6E92-44CA-991B-963FA3C13CDE}" dt="2022-08-05T15:27:39.133" v="118"/>
          <ac:spMkLst>
            <pc:docMk/>
            <pc:sldMk cId="1516369836" sldId="261"/>
            <ac:spMk id="10" creationId="{E6B4AB47-15AA-80E5-28A8-D8C717E74029}"/>
          </ac:spMkLst>
        </pc:spChg>
        <pc:spChg chg="add del">
          <ac:chgData name="Eslam Mohamed Helmy" userId="b3cd11af2666544b" providerId="Windows Live" clId="Web-{4D8C3B90-6E92-44CA-991B-963FA3C13CDE}" dt="2022-08-05T15:27:34.617" v="116"/>
          <ac:spMkLst>
            <pc:docMk/>
            <pc:sldMk cId="1516369836" sldId="261"/>
            <ac:spMk id="15" creationId="{8FC9BE17-9A7B-462D-AE50-3D8777387304}"/>
          </ac:spMkLst>
        </pc:spChg>
        <pc:spChg chg="add del">
          <ac:chgData name="Eslam Mohamed Helmy" userId="b3cd11af2666544b" providerId="Windows Live" clId="Web-{4D8C3B90-6E92-44CA-991B-963FA3C13CDE}" dt="2022-08-05T15:27:34.617" v="116"/>
          <ac:spMkLst>
            <pc:docMk/>
            <pc:sldMk cId="1516369836" sldId="261"/>
            <ac:spMk id="17" creationId="{3EBE8569-6AEC-4B8C-8D53-2DE337CDBA65}"/>
          </ac:spMkLst>
        </pc:spChg>
        <pc:spChg chg="add del">
          <ac:chgData name="Eslam Mohamed Helmy" userId="b3cd11af2666544b" providerId="Windows Live" clId="Web-{4D8C3B90-6E92-44CA-991B-963FA3C13CDE}" dt="2022-08-05T15:27:34.617" v="116"/>
          <ac:spMkLst>
            <pc:docMk/>
            <pc:sldMk cId="1516369836" sldId="261"/>
            <ac:spMk id="19" creationId="{55D4142C-5077-457F-A6AD-3FECFDB39685}"/>
          </ac:spMkLst>
        </pc:spChg>
        <pc:spChg chg="add del">
          <ac:chgData name="Eslam Mohamed Helmy" userId="b3cd11af2666544b" providerId="Windows Live" clId="Web-{4D8C3B90-6E92-44CA-991B-963FA3C13CDE}" dt="2022-08-05T15:27:34.617" v="116"/>
          <ac:spMkLst>
            <pc:docMk/>
            <pc:sldMk cId="1516369836" sldId="261"/>
            <ac:spMk id="21" creationId="{7A5F0580-5EE9-419F-96EE-B6529EF6E7D0}"/>
          </ac:spMkLst>
        </pc:spChg>
        <pc:spChg chg="add del">
          <ac:chgData name="Eslam Mohamed Helmy" userId="b3cd11af2666544b" providerId="Windows Live" clId="Web-{4D8C3B90-6E92-44CA-991B-963FA3C13CDE}" dt="2022-08-05T15:27:39.133" v="118"/>
          <ac:spMkLst>
            <pc:docMk/>
            <pc:sldMk cId="1516369836" sldId="261"/>
            <ac:spMk id="23" creationId="{9AA72BD9-2C5A-4EDC-931F-5AA08EACA0F3}"/>
          </ac:spMkLst>
        </pc:spChg>
        <pc:spChg chg="add del">
          <ac:chgData name="Eslam Mohamed Helmy" userId="b3cd11af2666544b" providerId="Windows Live" clId="Web-{4D8C3B90-6E92-44CA-991B-963FA3C13CDE}" dt="2022-08-05T15:27:39.133" v="118"/>
          <ac:spMkLst>
            <pc:docMk/>
            <pc:sldMk cId="1516369836" sldId="261"/>
            <ac:spMk id="24" creationId="{DD3981AC-7B61-4947-BCF3-F7AA7FA385B9}"/>
          </ac:spMkLst>
        </pc:spChg>
        <pc:spChg chg="add del">
          <ac:chgData name="Eslam Mohamed Helmy" userId="b3cd11af2666544b" providerId="Windows Live" clId="Web-{4D8C3B90-6E92-44CA-991B-963FA3C13CDE}" dt="2022-08-05T15:27:39.133" v="118"/>
          <ac:spMkLst>
            <pc:docMk/>
            <pc:sldMk cId="1516369836" sldId="261"/>
            <ac:spMk id="25" creationId="{55D4142C-5077-457F-A6AD-3FECFDB39685}"/>
          </ac:spMkLst>
        </pc:spChg>
        <pc:spChg chg="add del">
          <ac:chgData name="Eslam Mohamed Helmy" userId="b3cd11af2666544b" providerId="Windows Live" clId="Web-{4D8C3B90-6E92-44CA-991B-963FA3C13CDE}" dt="2022-08-05T15:27:39.133" v="118"/>
          <ac:spMkLst>
            <pc:docMk/>
            <pc:sldMk cId="1516369836" sldId="261"/>
            <ac:spMk id="26" creationId="{7A5F0580-5EE9-419F-96EE-B6529EF6E7D0}"/>
          </ac:spMkLst>
        </pc:spChg>
        <pc:spChg chg="del">
          <ac:chgData name="Eslam Mohamed Helmy" userId="b3cd11af2666544b" providerId="Windows Live" clId="Web-{4D8C3B90-6E92-44CA-991B-963FA3C13CDE}" dt="2022-08-05T15:21:33.170" v="40"/>
          <ac:spMkLst>
            <pc:docMk/>
            <pc:sldMk cId="1516369836" sldId="261"/>
            <ac:spMk id="33" creationId="{3AFE8227-C443-417B-BA91-520EB1EF4559}"/>
          </ac:spMkLst>
        </pc:spChg>
        <pc:spChg chg="del">
          <ac:chgData name="Eslam Mohamed Helmy" userId="b3cd11af2666544b" providerId="Windows Live" clId="Web-{4D8C3B90-6E92-44CA-991B-963FA3C13CDE}" dt="2022-08-05T15:21:33.170" v="40"/>
          <ac:spMkLst>
            <pc:docMk/>
            <pc:sldMk cId="1516369836" sldId="261"/>
            <ac:spMk id="34" creationId="{907741FC-B544-4A6E-B831-6789D042333D}"/>
          </ac:spMkLst>
        </pc:spChg>
        <pc:spChg chg="del">
          <ac:chgData name="Eslam Mohamed Helmy" userId="b3cd11af2666544b" providerId="Windows Live" clId="Web-{4D8C3B90-6E92-44CA-991B-963FA3C13CDE}" dt="2022-08-05T15:21:33.170" v="40"/>
          <ac:spMkLst>
            <pc:docMk/>
            <pc:sldMk cId="1516369836" sldId="261"/>
            <ac:spMk id="35" creationId="{3F0BE7ED-7814-4273-B18A-F26CC0380380}"/>
          </ac:spMkLst>
        </pc:spChg>
        <pc:spChg chg="add del">
          <ac:chgData name="Eslam Mohamed Helmy" userId="b3cd11af2666544b" providerId="Windows Live" clId="Web-{4D8C3B90-6E92-44CA-991B-963FA3C13CDE}" dt="2022-08-05T15:27:44.164" v="120"/>
          <ac:spMkLst>
            <pc:docMk/>
            <pc:sldMk cId="1516369836" sldId="261"/>
            <ac:spMk id="40" creationId="{0671A8AE-40A1-4631-A6B8-581AFF065482}"/>
          </ac:spMkLst>
        </pc:spChg>
        <pc:spChg chg="add del">
          <ac:chgData name="Eslam Mohamed Helmy" userId="b3cd11af2666544b" providerId="Windows Live" clId="Web-{4D8C3B90-6E92-44CA-991B-963FA3C13CDE}" dt="2022-08-05T15:27:44.164" v="120"/>
          <ac:spMkLst>
            <pc:docMk/>
            <pc:sldMk cId="1516369836" sldId="261"/>
            <ac:spMk id="42" creationId="{AB58EF07-17C2-48CF-ABB0-EEF1F17CB8F0}"/>
          </ac:spMkLst>
        </pc:spChg>
        <pc:spChg chg="add del">
          <ac:chgData name="Eslam Mohamed Helmy" userId="b3cd11af2666544b" providerId="Windows Live" clId="Web-{4D8C3B90-6E92-44CA-991B-963FA3C13CDE}" dt="2022-08-05T15:27:44.164" v="120"/>
          <ac:spMkLst>
            <pc:docMk/>
            <pc:sldMk cId="1516369836" sldId="261"/>
            <ac:spMk id="44" creationId="{AF2F604E-43BE-4DC3-B983-E071523364F8}"/>
          </ac:spMkLst>
        </pc:spChg>
        <pc:spChg chg="add del">
          <ac:chgData name="Eslam Mohamed Helmy" userId="b3cd11af2666544b" providerId="Windows Live" clId="Web-{4D8C3B90-6E92-44CA-991B-963FA3C13CDE}" dt="2022-08-05T15:27:44.164" v="120"/>
          <ac:spMkLst>
            <pc:docMk/>
            <pc:sldMk cId="1516369836" sldId="261"/>
            <ac:spMk id="46" creationId="{08C9B587-E65E-4B52-B37C-ABEBB6E87928}"/>
          </ac:spMkLst>
        </pc:spChg>
        <pc:picChg chg="mod">
          <ac:chgData name="Eslam Mohamed Helmy" userId="b3cd11af2666544b" providerId="Windows Live" clId="Web-{4D8C3B90-6E92-44CA-991B-963FA3C13CDE}" dt="2022-08-05T15:27:39.133" v="118"/>
          <ac:picMkLst>
            <pc:docMk/>
            <pc:sldMk cId="1516369836" sldId="261"/>
            <ac:picMk id="5" creationId="{69F173DB-08B3-430A-5B07-FC1F6D755DEB}"/>
          </ac:picMkLst>
        </pc:picChg>
      </pc:sldChg>
      <pc:sldChg chg="addSp delSp modSp new mod setBg modClrScheme chgLayout">
        <pc:chgData name="Eslam Mohamed Helmy" userId="b3cd11af2666544b" providerId="Windows Live" clId="Web-{4D8C3B90-6E92-44CA-991B-963FA3C13CDE}" dt="2022-08-05T15:45:05.972" v="322" actId="20577"/>
        <pc:sldMkLst>
          <pc:docMk/>
          <pc:sldMk cId="4042288189" sldId="262"/>
        </pc:sldMkLst>
        <pc:spChg chg="mod ord">
          <ac:chgData name="Eslam Mohamed Helmy" userId="b3cd11af2666544b" providerId="Windows Live" clId="Web-{4D8C3B90-6E92-44CA-991B-963FA3C13CDE}" dt="2022-08-05T15:30:43.036" v="171" actId="20577"/>
          <ac:spMkLst>
            <pc:docMk/>
            <pc:sldMk cId="4042288189" sldId="262"/>
            <ac:spMk id="2" creationId="{A7F02DD0-C20F-7C12-2016-F8741F5B378B}"/>
          </ac:spMkLst>
        </pc:spChg>
        <pc:spChg chg="del mod ord">
          <ac:chgData name="Eslam Mohamed Helmy" userId="b3cd11af2666544b" providerId="Windows Live" clId="Web-{4D8C3B90-6E92-44CA-991B-963FA3C13CDE}" dt="2022-08-05T15:32:18.152" v="173"/>
          <ac:spMkLst>
            <pc:docMk/>
            <pc:sldMk cId="4042288189" sldId="262"/>
            <ac:spMk id="3" creationId="{2147DDA3-9229-F5AD-7F01-57011C1DF8DA}"/>
          </ac:spMkLst>
        </pc:spChg>
        <pc:spChg chg="add mod">
          <ac:chgData name="Eslam Mohamed Helmy" userId="b3cd11af2666544b" providerId="Windows Live" clId="Web-{4D8C3B90-6E92-44CA-991B-963FA3C13CDE}" dt="2022-08-05T15:45:05.972" v="322" actId="20577"/>
          <ac:spMkLst>
            <pc:docMk/>
            <pc:sldMk cId="4042288189" sldId="262"/>
            <ac:spMk id="4" creationId="{B2D13A10-559B-936C-057F-96A9DB3F757F}"/>
          </ac:spMkLst>
        </pc:spChg>
        <pc:spChg chg="add del">
          <ac:chgData name="Eslam Mohamed Helmy" userId="b3cd11af2666544b" providerId="Windows Live" clId="Web-{4D8C3B90-6E92-44CA-991B-963FA3C13CDE}" dt="2022-08-05T15:28:06.181" v="122"/>
          <ac:spMkLst>
            <pc:docMk/>
            <pc:sldMk cId="4042288189" sldId="262"/>
            <ac:spMk id="8" creationId="{1B15ED52-F352-441B-82BF-E0EA34836D08}"/>
          </ac:spMkLst>
        </pc:spChg>
        <pc:spChg chg="add del">
          <ac:chgData name="Eslam Mohamed Helmy" userId="b3cd11af2666544b" providerId="Windows Live" clId="Web-{4D8C3B90-6E92-44CA-991B-963FA3C13CDE}" dt="2022-08-05T15:28:06.181" v="122"/>
          <ac:spMkLst>
            <pc:docMk/>
            <pc:sldMk cId="4042288189" sldId="262"/>
            <ac:spMk id="10" creationId="{3B2E3793-BFE6-45A2-9B7B-E18844431C99}"/>
          </ac:spMkLst>
        </pc:spChg>
        <pc:spChg chg="add del">
          <ac:chgData name="Eslam Mohamed Helmy" userId="b3cd11af2666544b" providerId="Windows Live" clId="Web-{4D8C3B90-6E92-44CA-991B-963FA3C13CDE}" dt="2022-08-05T15:28:06.181" v="122"/>
          <ac:spMkLst>
            <pc:docMk/>
            <pc:sldMk cId="4042288189" sldId="262"/>
            <ac:spMk id="12" creationId="{BC4C4868-CB8F-4AF9-9CDB-8108F2C19B67}"/>
          </ac:spMkLst>
        </pc:spChg>
        <pc:spChg chg="add del">
          <ac:chgData name="Eslam Mohamed Helmy" userId="b3cd11af2666544b" providerId="Windows Live" clId="Web-{4D8C3B90-6E92-44CA-991B-963FA3C13CDE}" dt="2022-08-05T15:28:06.181" v="122"/>
          <ac:spMkLst>
            <pc:docMk/>
            <pc:sldMk cId="4042288189" sldId="262"/>
            <ac:spMk id="14" creationId="{375E0459-6403-40CD-989D-56A4407CA12E}"/>
          </ac:spMkLst>
        </pc:spChg>
        <pc:spChg chg="add del">
          <ac:chgData name="Eslam Mohamed Helmy" userId="b3cd11af2666544b" providerId="Windows Live" clId="Web-{4D8C3B90-6E92-44CA-991B-963FA3C13CDE}" dt="2022-08-05T15:28:06.181" v="122"/>
          <ac:spMkLst>
            <pc:docMk/>
            <pc:sldMk cId="4042288189" sldId="262"/>
            <ac:spMk id="16" creationId="{53E5B1A8-3AC9-4BD1-9BBC-78CA94F2D1BA}"/>
          </ac:spMkLst>
        </pc:spChg>
        <pc:spChg chg="add del">
          <ac:chgData name="Eslam Mohamed Helmy" userId="b3cd11af2666544b" providerId="Windows Live" clId="Web-{4D8C3B90-6E92-44CA-991B-963FA3C13CDE}" dt="2022-08-05T15:28:08.541" v="124"/>
          <ac:spMkLst>
            <pc:docMk/>
            <pc:sldMk cId="4042288189" sldId="262"/>
            <ac:spMk id="18" creationId="{38FAA1A1-D861-433F-88FA-1E9D6FD31D11}"/>
          </ac:spMkLst>
        </pc:spChg>
        <pc:spChg chg="add del">
          <ac:chgData name="Eslam Mohamed Helmy" userId="b3cd11af2666544b" providerId="Windows Live" clId="Web-{4D8C3B90-6E92-44CA-991B-963FA3C13CDE}" dt="2022-08-05T15:28:08.541" v="124"/>
          <ac:spMkLst>
            <pc:docMk/>
            <pc:sldMk cId="4042288189" sldId="262"/>
            <ac:spMk id="19" creationId="{09588DA8-065E-4F6F-8EFD-43104AB2E0CF}"/>
          </ac:spMkLst>
        </pc:spChg>
        <pc:spChg chg="add del">
          <ac:chgData name="Eslam Mohamed Helmy" userId="b3cd11af2666544b" providerId="Windows Live" clId="Web-{4D8C3B90-6E92-44CA-991B-963FA3C13CDE}" dt="2022-08-05T15:28:08.541" v="124"/>
          <ac:spMkLst>
            <pc:docMk/>
            <pc:sldMk cId="4042288189" sldId="262"/>
            <ac:spMk id="20" creationId="{8D71EDA1-87BF-4D5D-AB79-F346FD19278A}"/>
          </ac:spMkLst>
        </pc:spChg>
        <pc:spChg chg="add del">
          <ac:chgData name="Eslam Mohamed Helmy" userId="b3cd11af2666544b" providerId="Windows Live" clId="Web-{4D8C3B90-6E92-44CA-991B-963FA3C13CDE}" dt="2022-08-05T15:28:08.541" v="124"/>
          <ac:spMkLst>
            <pc:docMk/>
            <pc:sldMk cId="4042288189" sldId="262"/>
            <ac:spMk id="21" creationId="{C4285719-470E-454C-AF62-8323075F1F5B}"/>
          </ac:spMkLst>
        </pc:spChg>
        <pc:spChg chg="add del">
          <ac:chgData name="Eslam Mohamed Helmy" userId="b3cd11af2666544b" providerId="Windows Live" clId="Web-{4D8C3B90-6E92-44CA-991B-963FA3C13CDE}" dt="2022-08-05T15:28:08.541" v="124"/>
          <ac:spMkLst>
            <pc:docMk/>
            <pc:sldMk cId="4042288189" sldId="262"/>
            <ac:spMk id="22" creationId="{CD9FE4EF-C4D8-49A0-B2FF-81D8DB7D8A24}"/>
          </ac:spMkLst>
        </pc:spChg>
        <pc:spChg chg="add del">
          <ac:chgData name="Eslam Mohamed Helmy" userId="b3cd11af2666544b" providerId="Windows Live" clId="Web-{4D8C3B90-6E92-44CA-991B-963FA3C13CDE}" dt="2022-08-05T15:28:08.541" v="124"/>
          <ac:spMkLst>
            <pc:docMk/>
            <pc:sldMk cId="4042288189" sldId="262"/>
            <ac:spMk id="23" creationId="{4300840D-0A0B-4512-BACA-B439D5B9C57C}"/>
          </ac:spMkLst>
        </pc:spChg>
        <pc:spChg chg="add del">
          <ac:chgData name="Eslam Mohamed Helmy" userId="b3cd11af2666544b" providerId="Windows Live" clId="Web-{4D8C3B90-6E92-44CA-991B-963FA3C13CDE}" dt="2022-08-05T15:28:08.541" v="124"/>
          <ac:spMkLst>
            <pc:docMk/>
            <pc:sldMk cId="4042288189" sldId="262"/>
            <ac:spMk id="24" creationId="{D2B78728-A580-49A7-84F9-6EF6F583ADE0}"/>
          </ac:spMkLst>
        </pc:spChg>
        <pc:spChg chg="add">
          <ac:chgData name="Eslam Mohamed Helmy" userId="b3cd11af2666544b" providerId="Windows Live" clId="Web-{4D8C3B90-6E92-44CA-991B-963FA3C13CDE}" dt="2022-08-05T15:28:08.556" v="125"/>
          <ac:spMkLst>
            <pc:docMk/>
            <pc:sldMk cId="4042288189" sldId="262"/>
            <ac:spMk id="26" creationId="{1B15ED52-F352-441B-82BF-E0EA34836D08}"/>
          </ac:spMkLst>
        </pc:spChg>
        <pc:spChg chg="add">
          <ac:chgData name="Eslam Mohamed Helmy" userId="b3cd11af2666544b" providerId="Windows Live" clId="Web-{4D8C3B90-6E92-44CA-991B-963FA3C13CDE}" dt="2022-08-05T15:28:08.556" v="125"/>
          <ac:spMkLst>
            <pc:docMk/>
            <pc:sldMk cId="4042288189" sldId="262"/>
            <ac:spMk id="27" creationId="{3B2E3793-BFE6-45A2-9B7B-E18844431C99}"/>
          </ac:spMkLst>
        </pc:spChg>
        <pc:spChg chg="add">
          <ac:chgData name="Eslam Mohamed Helmy" userId="b3cd11af2666544b" providerId="Windows Live" clId="Web-{4D8C3B90-6E92-44CA-991B-963FA3C13CDE}" dt="2022-08-05T15:28:08.556" v="125"/>
          <ac:spMkLst>
            <pc:docMk/>
            <pc:sldMk cId="4042288189" sldId="262"/>
            <ac:spMk id="28" creationId="{BC4C4868-CB8F-4AF9-9CDB-8108F2C19B67}"/>
          </ac:spMkLst>
        </pc:spChg>
        <pc:spChg chg="add">
          <ac:chgData name="Eslam Mohamed Helmy" userId="b3cd11af2666544b" providerId="Windows Live" clId="Web-{4D8C3B90-6E92-44CA-991B-963FA3C13CDE}" dt="2022-08-05T15:28:08.556" v="125"/>
          <ac:spMkLst>
            <pc:docMk/>
            <pc:sldMk cId="4042288189" sldId="262"/>
            <ac:spMk id="29" creationId="{375E0459-6403-40CD-989D-56A4407CA12E}"/>
          </ac:spMkLst>
        </pc:spChg>
        <pc:spChg chg="add">
          <ac:chgData name="Eslam Mohamed Helmy" userId="b3cd11af2666544b" providerId="Windows Live" clId="Web-{4D8C3B90-6E92-44CA-991B-963FA3C13CDE}" dt="2022-08-05T15:28:08.556" v="125"/>
          <ac:spMkLst>
            <pc:docMk/>
            <pc:sldMk cId="4042288189" sldId="262"/>
            <ac:spMk id="30" creationId="{53E5B1A8-3AC9-4BD1-9BBC-78CA94F2D1BA}"/>
          </ac:spMkLst>
        </pc:spChg>
      </pc:sldChg>
      <pc:sldChg chg="addSp delSp modSp add replId">
        <pc:chgData name="Eslam Mohamed Helmy" userId="b3cd11af2666544b" providerId="Windows Live" clId="Web-{4D8C3B90-6E92-44CA-991B-963FA3C13CDE}" dt="2022-08-05T16:24:10.207" v="803" actId="20577"/>
        <pc:sldMkLst>
          <pc:docMk/>
          <pc:sldMk cId="1516861004" sldId="263"/>
        </pc:sldMkLst>
        <pc:spChg chg="del mod">
          <ac:chgData name="Eslam Mohamed Helmy" userId="b3cd11af2666544b" providerId="Windows Live" clId="Web-{4D8C3B90-6E92-44CA-991B-963FA3C13CDE}" dt="2022-08-05T15:48:08.625" v="331"/>
          <ac:spMkLst>
            <pc:docMk/>
            <pc:sldMk cId="1516861004" sldId="263"/>
            <ac:spMk id="2" creationId="{A7F02DD0-C20F-7C12-2016-F8741F5B378B}"/>
          </ac:spMkLst>
        </pc:spChg>
        <pc:spChg chg="del mod">
          <ac:chgData name="Eslam Mohamed Helmy" userId="b3cd11af2666544b" providerId="Windows Live" clId="Web-{4D8C3B90-6E92-44CA-991B-963FA3C13CDE}" dt="2022-08-05T15:50:22.290" v="364"/>
          <ac:spMkLst>
            <pc:docMk/>
            <pc:sldMk cId="1516861004" sldId="263"/>
            <ac:spMk id="3" creationId="{2147DDA3-9229-F5AD-7F01-57011C1DF8DA}"/>
          </ac:spMkLst>
        </pc:spChg>
        <pc:spChg chg="add del mod">
          <ac:chgData name="Eslam Mohamed Helmy" userId="b3cd11af2666544b" providerId="Windows Live" clId="Web-{4D8C3B90-6E92-44CA-991B-963FA3C13CDE}" dt="2022-08-05T15:48:18.970" v="333"/>
          <ac:spMkLst>
            <pc:docMk/>
            <pc:sldMk cId="1516861004" sldId="263"/>
            <ac:spMk id="5" creationId="{3FBF4293-23AF-31A2-8364-176A112CA971}"/>
          </ac:spMkLst>
        </pc:spChg>
        <pc:spChg chg="add">
          <ac:chgData name="Eslam Mohamed Helmy" userId="b3cd11af2666544b" providerId="Windows Live" clId="Web-{4D8C3B90-6E92-44CA-991B-963FA3C13CDE}" dt="2022-08-05T15:48:12.688" v="332"/>
          <ac:spMkLst>
            <pc:docMk/>
            <pc:sldMk cId="1516861004" sldId="263"/>
            <ac:spMk id="6" creationId="{227BE9DE-DEEE-802A-9B47-75E884707E7C}"/>
          </ac:spMkLst>
        </pc:spChg>
        <pc:spChg chg="add del mod">
          <ac:chgData name="Eslam Mohamed Helmy" userId="b3cd11af2666544b" providerId="Windows Live" clId="Web-{4D8C3B90-6E92-44CA-991B-963FA3C13CDE}" dt="2022-08-05T15:48:47.096" v="338"/>
          <ac:spMkLst>
            <pc:docMk/>
            <pc:sldMk cId="1516861004" sldId="263"/>
            <ac:spMk id="7" creationId="{6E5F5C40-4D76-FD03-0493-456BC1119CEE}"/>
          </ac:spMkLst>
        </pc:spChg>
        <pc:spChg chg="add mod">
          <ac:chgData name="Eslam Mohamed Helmy" userId="b3cd11af2666544b" providerId="Windows Live" clId="Web-{4D8C3B90-6E92-44CA-991B-963FA3C13CDE}" dt="2022-08-05T16:24:10.207" v="803" actId="20577"/>
          <ac:spMkLst>
            <pc:docMk/>
            <pc:sldMk cId="1516861004" sldId="263"/>
            <ac:spMk id="8" creationId="{7F93AE9B-D321-7540-2C8A-CFD8AF42CD22}"/>
          </ac:spMkLst>
        </pc:spChg>
        <pc:spChg chg="add">
          <ac:chgData name="Eslam Mohamed Helmy" userId="b3cd11af2666544b" providerId="Windows Live" clId="Web-{4D8C3B90-6E92-44CA-991B-963FA3C13CDE}" dt="2022-08-05T15:50:25.697" v="365"/>
          <ac:spMkLst>
            <pc:docMk/>
            <pc:sldMk cId="1516861004" sldId="263"/>
            <ac:spMk id="9" creationId="{2F578941-ED97-8EEE-7155-6A908FA94E4C}"/>
          </ac:spMkLst>
        </pc:spChg>
        <pc:spChg chg="add mod">
          <ac:chgData name="Eslam Mohamed Helmy" userId="b3cd11af2666544b" providerId="Windows Live" clId="Web-{4D8C3B90-6E92-44CA-991B-963FA3C13CDE}" dt="2022-08-05T16:17:48.226" v="678" actId="20577"/>
          <ac:spMkLst>
            <pc:docMk/>
            <pc:sldMk cId="1516861004" sldId="263"/>
            <ac:spMk id="10" creationId="{7AE91A22-3283-A67E-A342-4F6C00FF1E34}"/>
          </ac:spMkLst>
        </pc:spChg>
        <pc:graphicFrameChg chg="add del mod">
          <ac:chgData name="Eslam Mohamed Helmy" userId="b3cd11af2666544b" providerId="Windows Live" clId="Web-{4D8C3B90-6E92-44CA-991B-963FA3C13CDE}" dt="2022-08-05T16:03:21.072" v="470"/>
          <ac:graphicFrameMkLst>
            <pc:docMk/>
            <pc:sldMk cId="1516861004" sldId="263"/>
            <ac:graphicFrameMk id="3" creationId="{B7766F71-6044-EAD5-7F58-20B5013D39AF}"/>
          </ac:graphicFrameMkLst>
        </pc:graphicFrameChg>
        <pc:graphicFrameChg chg="add del mod">
          <ac:chgData name="Eslam Mohamed Helmy" userId="b3cd11af2666544b" providerId="Windows Live" clId="Web-{4D8C3B90-6E92-44CA-991B-963FA3C13CDE}" dt="2022-08-05T16:03:50.479" v="486"/>
          <ac:graphicFrameMkLst>
            <pc:docMk/>
            <pc:sldMk cId="1516861004" sldId="263"/>
            <ac:graphicFrameMk id="5" creationId="{EFDCD1C1-A0D4-FBE6-0271-5E20E1997F3B}"/>
          </ac:graphicFrameMkLst>
        </pc:graphicFrameChg>
        <pc:graphicFrameChg chg="add del mod">
          <ac:chgData name="Eslam Mohamed Helmy" userId="b3cd11af2666544b" providerId="Windows Live" clId="Web-{4D8C3B90-6E92-44CA-991B-963FA3C13CDE}" dt="2022-08-05T15:57:22.091" v="420"/>
          <ac:graphicFrameMkLst>
            <pc:docMk/>
            <pc:sldMk cId="1516861004" sldId="263"/>
            <ac:graphicFrameMk id="12" creationId="{554F362D-0361-4132-875A-28C18DEB79D9}"/>
          </ac:graphicFrameMkLst>
        </pc:graphicFrameChg>
        <pc:graphicFrameChg chg="add del mod">
          <ac:chgData name="Eslam Mohamed Helmy" userId="b3cd11af2666544b" providerId="Windows Live" clId="Web-{4D8C3B90-6E92-44CA-991B-963FA3C13CDE}" dt="2022-08-05T15:57:41.764" v="425"/>
          <ac:graphicFrameMkLst>
            <pc:docMk/>
            <pc:sldMk cId="1516861004" sldId="263"/>
            <ac:graphicFrameMk id="14" creationId="{44BEC3F0-1AFA-8934-67D1-928A6F207027}"/>
          </ac:graphicFrameMkLst>
        </pc:graphicFrameChg>
        <pc:graphicFrameChg chg="add del mod">
          <ac:chgData name="Eslam Mohamed Helmy" userId="b3cd11af2666544b" providerId="Windows Live" clId="Web-{4D8C3B90-6E92-44CA-991B-963FA3C13CDE}" dt="2022-08-05T15:58:21.752" v="434"/>
          <ac:graphicFrameMkLst>
            <pc:docMk/>
            <pc:sldMk cId="1516861004" sldId="263"/>
            <ac:graphicFrameMk id="16" creationId="{4C467A10-EB51-D54D-7646-B95116D18AEA}"/>
          </ac:graphicFrameMkLst>
        </pc:graphicFrameChg>
      </pc:sldChg>
      <pc:sldChg chg="addSp delSp modSp add replId">
        <pc:chgData name="Eslam Mohamed Helmy" userId="b3cd11af2666544b" providerId="Windows Live" clId="Web-{4D8C3B90-6E92-44CA-991B-963FA3C13CDE}" dt="2022-08-05T16:29:17.951" v="882" actId="20577"/>
        <pc:sldMkLst>
          <pc:docMk/>
          <pc:sldMk cId="2138636391" sldId="264"/>
        </pc:sldMkLst>
        <pc:spChg chg="del">
          <ac:chgData name="Eslam Mohamed Helmy" userId="b3cd11af2666544b" providerId="Windows Live" clId="Web-{4D8C3B90-6E92-44CA-991B-963FA3C13CDE}" dt="2022-08-05T16:18:47.462" v="695"/>
          <ac:spMkLst>
            <pc:docMk/>
            <pc:sldMk cId="2138636391" sldId="264"/>
            <ac:spMk id="2" creationId="{A7F02DD0-C20F-7C12-2016-F8741F5B378B}"/>
          </ac:spMkLst>
        </pc:spChg>
        <pc:spChg chg="del mod">
          <ac:chgData name="Eslam Mohamed Helmy" userId="b3cd11af2666544b" providerId="Windows Live" clId="Web-{4D8C3B90-6E92-44CA-991B-963FA3C13CDE}" dt="2022-08-05T16:19:46.167" v="707"/>
          <ac:spMkLst>
            <pc:docMk/>
            <pc:sldMk cId="2138636391" sldId="264"/>
            <ac:spMk id="3" creationId="{2147DDA3-9229-F5AD-7F01-57011C1DF8DA}"/>
          </ac:spMkLst>
        </pc:spChg>
        <pc:spChg chg="add mod">
          <ac:chgData name="Eslam Mohamed Helmy" userId="b3cd11af2666544b" providerId="Windows Live" clId="Web-{4D8C3B90-6E92-44CA-991B-963FA3C13CDE}" dt="2022-08-05T16:24:05.566" v="801" actId="20577"/>
          <ac:spMkLst>
            <pc:docMk/>
            <pc:sldMk cId="2138636391" sldId="264"/>
            <ac:spMk id="4" creationId="{8D287BD9-460E-215D-FF3B-F95F63975961}"/>
          </ac:spMkLst>
        </pc:spChg>
        <pc:spChg chg="add mod">
          <ac:chgData name="Eslam Mohamed Helmy" userId="b3cd11af2666544b" providerId="Windows Live" clId="Web-{4D8C3B90-6E92-44CA-991B-963FA3C13CDE}" dt="2022-08-05T16:29:17.951" v="882" actId="20577"/>
          <ac:spMkLst>
            <pc:docMk/>
            <pc:sldMk cId="2138636391" sldId="264"/>
            <ac:spMk id="5" creationId="{89963A43-7D23-83EA-434F-DB87D21AACC8}"/>
          </ac:spMkLst>
        </pc:spChg>
        <pc:graphicFrameChg chg="add del mod modGraphic">
          <ac:chgData name="Eslam Mohamed Helmy" userId="b3cd11af2666544b" providerId="Windows Live" clId="Web-{4D8C3B90-6E92-44CA-991B-963FA3C13CDE}" dt="2022-08-05T16:20:25.747" v="726"/>
          <ac:graphicFrameMkLst>
            <pc:docMk/>
            <pc:sldMk cId="2138636391" sldId="264"/>
            <ac:graphicFrameMk id="7" creationId="{9B095706-A96F-07B2-A413-CFF502018F08}"/>
          </ac:graphicFrameMkLst>
        </pc:graphicFrameChg>
      </pc:sldChg>
      <pc:sldChg chg="add del replId">
        <pc:chgData name="Eslam Mohamed Helmy" userId="b3cd11af2666544b" providerId="Windows Live" clId="Web-{4D8C3B90-6E92-44CA-991B-963FA3C13CDE}" dt="2022-08-05T17:16:02.038" v="883"/>
        <pc:sldMkLst>
          <pc:docMk/>
          <pc:sldMk cId="2172729712" sldId="265"/>
        </pc:sldMkLst>
      </pc:sldChg>
      <pc:sldMasterChg chg="add del addSldLayout delSldLayout">
        <pc:chgData name="Eslam Mohamed Helmy" userId="b3cd11af2666544b" providerId="Windows Live" clId="Web-{4D8C3B90-6E92-44CA-991B-963FA3C13CDE}" dt="2022-08-05T15:27:44.164" v="120"/>
        <pc:sldMasterMkLst>
          <pc:docMk/>
          <pc:sldMasterMk cId="2460954070" sldId="2147483660"/>
        </pc:sldMasterMkLst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slam Mohamed Helmy" userId="b3cd11af2666544b" providerId="Windows Live" clId="Web-{4D8C3B90-6E92-44CA-991B-963FA3C13CDE}" dt="2022-08-05T15:27:44.164" v="120"/>
        <pc:sldMasterMkLst>
          <pc:docMk/>
          <pc:sldMasterMk cId="1310752092" sldId="2147483672"/>
        </pc:sldMasterMkLst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806466356" sldId="2147483673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2170603132" sldId="2147483674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76109266" sldId="2147483675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3534395828" sldId="2147483676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2012288119" sldId="2147483677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1277725384" sldId="2147483678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3126591282" sldId="2147483679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1716812552" sldId="2147483680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4124549752" sldId="2147483681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3210951255" sldId="2147483682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44.164" v="120"/>
          <pc:sldLayoutMkLst>
            <pc:docMk/>
            <pc:sldMasterMk cId="1310752092" sldId="2147483672"/>
            <pc:sldLayoutMk cId="1681018018" sldId="2147483683"/>
          </pc:sldLayoutMkLst>
        </pc:sldLayoutChg>
      </pc:sldMasterChg>
      <pc:sldMasterChg chg="add del addSldLayout delSldLayout modSldLayout">
        <pc:chgData name="Eslam Mohamed Helmy" userId="b3cd11af2666544b" providerId="Windows Live" clId="Web-{4D8C3B90-6E92-44CA-991B-963FA3C13CDE}" dt="2022-08-05T15:27:39.836" v="119"/>
        <pc:sldMasterMkLst>
          <pc:docMk/>
          <pc:sldMasterMk cId="2828025615" sldId="2147483684"/>
        </pc:sldMasterMkLst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1625880684" sldId="2147483685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916837726" sldId="2147483686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2010606553" sldId="2147483687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1780449053" sldId="2147483688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3645525587" sldId="2147483689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762170639" sldId="2147483690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122610174" sldId="2147483691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2402454330" sldId="2147483692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1169625521" sldId="2147483693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3731692163" sldId="2147483694"/>
          </pc:sldLayoutMkLst>
        </pc:sldLayoutChg>
        <pc:sldLayoutChg chg="add del mod replId">
          <pc:chgData name="Eslam Mohamed Helmy" userId="b3cd11af2666544b" providerId="Windows Live" clId="Web-{4D8C3B90-6E92-44CA-991B-963FA3C13CDE}" dt="2022-08-05T15:27:39.836" v="119"/>
          <pc:sldLayoutMkLst>
            <pc:docMk/>
            <pc:sldMasterMk cId="2828025615" sldId="2147483684"/>
            <pc:sldLayoutMk cId="1320806605" sldId="2147483695"/>
          </pc:sldLayoutMkLst>
        </pc:sldLayoutChg>
      </pc:sldMasterChg>
    </pc:docChg>
  </pc:docChgLst>
  <pc:docChgLst>
    <pc:chgData clId="Web-{4D8C3B90-6E92-44CA-991B-963FA3C13CDE}"/>
    <pc:docChg chg="modSld">
      <pc:chgData name="" userId="" providerId="" clId="Web-{4D8C3B90-6E92-44CA-991B-963FA3C13CDE}" dt="2022-08-05T15:12:25.414" v="1"/>
      <pc:docMkLst>
        <pc:docMk/>
      </pc:docMkLst>
      <pc:sldChg chg="addSp modSp">
        <pc:chgData name="" userId="" providerId="" clId="Web-{4D8C3B90-6E92-44CA-991B-963FA3C13CDE}" dt="2022-08-05T15:12:25.414" v="1"/>
        <pc:sldMkLst>
          <pc:docMk/>
          <pc:sldMk cId="109857222" sldId="256"/>
        </pc:sldMkLst>
        <pc:spChg chg="add mod">
          <ac:chgData name="" userId="" providerId="" clId="Web-{4D8C3B90-6E92-44CA-991B-963FA3C13CDE}" dt="2022-08-05T15:12:25.414" v="1"/>
          <ac:spMkLst>
            <pc:docMk/>
            <pc:sldMk cId="109857222" sldId="256"/>
            <ac:spMk id="4" creationId="{236229F2-723E-2DD6-4804-D281F1EBAC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9F173DB-08B3-430A-5B07-FC1F6D755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9" r="9089" b="132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DEEA3-5D06-0C85-3386-5B7A2EE96CC6}"/>
              </a:ext>
            </a:extLst>
          </p:cNvPr>
          <p:cNvSpPr txBox="1"/>
          <p:nvPr/>
        </p:nvSpPr>
        <p:spPr>
          <a:xfrm>
            <a:off x="262531" y="4800312"/>
            <a:ext cx="11751189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b="1" dirty="0">
                <a:solidFill>
                  <a:schemeClr val="tx1">
                    <a:lumMod val="85000"/>
                  </a:schemeClr>
                </a:solidFill>
                <a:latin typeface="Calibri"/>
                <a:cs typeface="Calibri Light"/>
              </a:rPr>
              <a:t>Benefits of CI/CD to Achieve, Build, and Deploy Automation for Cloud-Based Software Products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B47-15AA-80E5-28A8-D8C717E74029}"/>
              </a:ext>
            </a:extLst>
          </p:cNvPr>
          <p:cNvSpPr txBox="1"/>
          <p:nvPr/>
        </p:nvSpPr>
        <p:spPr>
          <a:xfrm>
            <a:off x="-5463" y="3884761"/>
            <a:ext cx="507060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UDAPEOPLE APP</a:t>
            </a:r>
          </a:p>
          <a:p>
            <a:pPr algn="ctr"/>
            <a:endParaRPr lang="en-US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/>
            <a:endParaRPr lang="en-US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/>
            <a:endParaRPr lang="en-US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/>
            <a:endParaRPr lang="en-US">
              <a:solidFill>
                <a:srgbClr val="58646D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1636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2DD0-C20F-7C12-2016-F8741F5B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52" y="222652"/>
            <a:ext cx="11736252" cy="103366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cs typeface="Calibri Light"/>
              </a:rPr>
              <a:t>What is CI/CD Stand for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13A10-559B-936C-057F-96A9DB3F757F}"/>
              </a:ext>
            </a:extLst>
          </p:cNvPr>
          <p:cNvSpPr txBox="1"/>
          <p:nvPr/>
        </p:nvSpPr>
        <p:spPr>
          <a:xfrm>
            <a:off x="120709" y="1593790"/>
            <a:ext cx="12186068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3600" dirty="0">
                <a:ea typeface="+mn-lt"/>
                <a:cs typeface="+mn-lt"/>
              </a:rPr>
              <a:t> Continuous integration (CI) :</a:t>
            </a:r>
          </a:p>
          <a:p>
            <a:r>
              <a:rPr lang="en-US" sz="3200" dirty="0">
                <a:ea typeface="+mn-lt"/>
                <a:cs typeface="+mn-lt"/>
              </a:rPr>
              <a:t>That helps developers merge their code changes back to a shared branch, or “trunk,” more frequently—sometimes even daily.</a:t>
            </a:r>
          </a:p>
          <a:p>
            <a:pPr marL="457200" indent="-45720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Continuous Delivery (CD) :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r>
              <a:rPr lang="en-US" sz="3200" dirty="0">
                <a:ea typeface="+mn-lt"/>
                <a:cs typeface="+mn-lt"/>
              </a:rPr>
              <a:t>the ability to get changes of all types—including new features, configuration changes, bug fixes and experiments into production </a:t>
            </a:r>
            <a:r>
              <a:rPr lang="en-US" sz="3200" i="1" dirty="0">
                <a:ea typeface="+mn-lt"/>
                <a:cs typeface="+mn-lt"/>
              </a:rPr>
              <a:t>safely</a:t>
            </a:r>
            <a:r>
              <a:rPr lang="en-US" sz="3200" dirty="0">
                <a:ea typeface="+mn-lt"/>
                <a:cs typeface="+mn-lt"/>
              </a:rPr>
              <a:t> and </a:t>
            </a:r>
            <a:r>
              <a:rPr lang="en-US" sz="3200" i="1" dirty="0">
                <a:ea typeface="+mn-lt"/>
                <a:cs typeface="+mn-lt"/>
              </a:rPr>
              <a:t>quickly</a:t>
            </a:r>
            <a:r>
              <a:rPr lang="en-US" sz="3200" dirty="0">
                <a:ea typeface="+mn-lt"/>
                <a:cs typeface="+mn-lt"/>
              </a:rPr>
              <a:t> in a </a:t>
            </a:r>
            <a:r>
              <a:rPr lang="en-US" sz="3200" i="1" dirty="0">
                <a:ea typeface="+mn-lt"/>
                <a:cs typeface="+mn-lt"/>
              </a:rPr>
              <a:t>sustainable</a:t>
            </a:r>
            <a:r>
              <a:rPr lang="en-US" sz="3200" dirty="0">
                <a:ea typeface="+mn-lt"/>
                <a:cs typeface="+mn-lt"/>
              </a:rPr>
              <a:t> way</a:t>
            </a:r>
          </a:p>
          <a:p>
            <a:pPr marL="457200" indent="-45720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Continuous Deployment (CD) :</a:t>
            </a:r>
          </a:p>
          <a:p>
            <a:r>
              <a:rPr lang="en-US" sz="3200" dirty="0">
                <a:ea typeface="+mn-lt"/>
                <a:cs typeface="+mn-lt"/>
              </a:rPr>
              <a:t>The final stage in the pipeline that refers to the automatic releasing of any developer changes from the repository to the production.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2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E9DE-DEEE-802A-9B47-75E884707E7C}"/>
              </a:ext>
            </a:extLst>
          </p:cNvPr>
          <p:cNvSpPr txBox="1"/>
          <p:nvPr/>
        </p:nvSpPr>
        <p:spPr>
          <a:xfrm>
            <a:off x="3238499" y="106362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AE9B-D321-7540-2C8A-CFD8AF42CD22}"/>
              </a:ext>
            </a:extLst>
          </p:cNvPr>
          <p:cNvSpPr txBox="1"/>
          <p:nvPr/>
        </p:nvSpPr>
        <p:spPr>
          <a:xfrm>
            <a:off x="298329" y="277064"/>
            <a:ext cx="112371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alibri Light"/>
                <a:ea typeface="+mn-lt"/>
                <a:cs typeface="Calibri Light"/>
              </a:rPr>
              <a:t>Benefits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ea typeface="+mj-ea"/>
                <a:cs typeface="Calibri Light"/>
              </a:rPr>
              <a:t> of CI/CD to our App 1/2</a:t>
            </a:r>
            <a:endParaRPr lang="en-US" sz="6000" b="1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alibri Light"/>
              <a:ea typeface="+mn-l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78941-ED97-8EEE-7155-6A908FA94E4C}"/>
              </a:ext>
            </a:extLst>
          </p:cNvPr>
          <p:cNvSpPr txBox="1"/>
          <p:nvPr/>
        </p:nvSpPr>
        <p:spPr>
          <a:xfrm>
            <a:off x="2381249" y="19050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91A22-3283-A67E-A342-4F6C00FF1E34}"/>
              </a:ext>
            </a:extLst>
          </p:cNvPr>
          <p:cNvSpPr txBox="1"/>
          <p:nvPr/>
        </p:nvSpPr>
        <p:spPr>
          <a:xfrm>
            <a:off x="124002" y="1775603"/>
            <a:ext cx="11941653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  <a:ea typeface="Roboto-Bold"/>
                <a:cs typeface="Roboto-Bold"/>
              </a:rPr>
              <a:t>Automated Smoke Tests (</a:t>
            </a: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  <a:ea typeface="+mn-lt"/>
                <a:cs typeface="+mn-lt"/>
              </a:rPr>
              <a:t>that will </a:t>
            </a: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Protect</a:t>
            </a: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our Revenue</a:t>
            </a: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  <a:ea typeface="Roboto-Bold"/>
                <a:cs typeface="Roboto-Bold"/>
              </a:rPr>
              <a:t>) : </a:t>
            </a:r>
            <a:endParaRPr lang="en-US" sz="3600" u="sng">
              <a:solidFill>
                <a:schemeClr val="bg1">
                  <a:lumMod val="50000"/>
                </a:schemeClr>
              </a:solidFill>
              <a:latin typeface="Calibri" panose="020F0502020204030204"/>
              <a:ea typeface="Roboto-Bold"/>
              <a:cs typeface="Calibri" panose="020F0502020204030204"/>
            </a:endParaRPr>
          </a:p>
          <a:p>
            <a:pPr marL="914400" lvl="1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By reducing downtime caused by deploy-related crash or bugs</a:t>
            </a:r>
          </a:p>
          <a:p>
            <a:r>
              <a:rPr lang="en-US" dirty="0">
                <a:ea typeface="+mn-lt"/>
                <a:cs typeface="+mn-lt"/>
              </a:rPr>
              <a:t>-</a:t>
            </a: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</a:rPr>
              <a:t>Automate Infrastructure Cleanup (that will Reduce Cost) :</a:t>
            </a:r>
          </a:p>
          <a:p>
            <a:pPr marL="914400" lvl="1" indent="-45720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By reducing infrastructure costs from unused resources</a:t>
            </a:r>
            <a:endParaRPr lang="en-US" sz="3600" u="sng" dirty="0">
              <a:solidFill>
                <a:schemeClr val="bg1">
                  <a:lumMod val="50000"/>
                </a:schemeClr>
              </a:solidFill>
              <a:latin typeface="Roboto-Bold"/>
            </a:endParaRPr>
          </a:p>
          <a:p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</a:rPr>
              <a:t>Automate Infrastructure Creation (that will Avoid Cost ) :</a:t>
            </a:r>
          </a:p>
          <a:p>
            <a:pPr marL="742950" lvl="1" indent="-28575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By Less human error, Faster deployments</a:t>
            </a:r>
            <a:r>
              <a:rPr lang="en-US" b="1" dirty="0">
                <a:ea typeface="+mn-lt"/>
                <a:cs typeface="+mn-lt"/>
              </a:rPr>
              <a:t>.</a:t>
            </a:r>
          </a:p>
          <a:p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</a:rPr>
              <a:t>Detect Security Vulnerabilities (that will Avoid Cost) : </a:t>
            </a:r>
          </a:p>
          <a:p>
            <a:pPr marL="742950" lvl="1" indent="-28575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  By Prevent embarrassing or costly security holes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737373"/>
              </a:solidFill>
              <a:ea typeface="+mn-lt"/>
              <a:cs typeface="+mn-lt"/>
            </a:endParaRPr>
          </a:p>
          <a:p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86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87BD9-460E-215D-FF3B-F95F63975961}"/>
              </a:ext>
            </a:extLst>
          </p:cNvPr>
          <p:cNvSpPr txBox="1"/>
          <p:nvPr/>
        </p:nvSpPr>
        <p:spPr>
          <a:xfrm>
            <a:off x="37381" y="296174"/>
            <a:ext cx="1108206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alibri Light"/>
                <a:ea typeface="+mn-lt"/>
                <a:cs typeface="Calibri Light"/>
              </a:rPr>
              <a:t>Benefits of CI/CD to our App 2/2​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3A43-7D23-83EA-434F-DB87D21AACC8}"/>
              </a:ext>
            </a:extLst>
          </p:cNvPr>
          <p:cNvSpPr txBox="1"/>
          <p:nvPr/>
        </p:nvSpPr>
        <p:spPr>
          <a:xfrm>
            <a:off x="-3895" y="1767517"/>
            <a:ext cx="12157313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</a:rPr>
              <a:t>Deploy</a:t>
            </a:r>
            <a:r>
              <a:rPr lang="en-US" dirty="0">
                <a:ea typeface="+mn-lt"/>
                <a:cs typeface="+mn-lt"/>
              </a:rPr>
              <a:t>  </a:t>
            </a: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</a:rPr>
              <a:t>to Production Without Manual Check :</a:t>
            </a:r>
          </a:p>
          <a:p>
            <a:pPr marL="742950" lvl="1" indent="-285750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Less time to market would help us to increase our revenue.</a:t>
            </a:r>
            <a:endParaRPr lang="en-US" dirty="0">
              <a:ea typeface="+mn-lt"/>
              <a:cs typeface="+mn-lt"/>
            </a:endParaRPr>
          </a:p>
          <a:p>
            <a:br>
              <a:rPr lang="en-US" dirty="0">
                <a:ea typeface="+mn-lt"/>
                <a:cs typeface="+mn-lt"/>
              </a:rPr>
            </a:br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</a:rPr>
              <a:t>Automated Rollback Triggered by Job Failure :</a:t>
            </a:r>
          </a:p>
          <a:p>
            <a:pPr marL="914400" lvl="1" indent="-457200" algn="ctr"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That will Protect Revenue by help us to Quick undo to return production to working state</a:t>
            </a:r>
            <a:endParaRPr lang="en-US" dirty="0">
              <a:ea typeface="+mn-lt"/>
              <a:cs typeface="+mn-lt"/>
            </a:endParaRPr>
          </a:p>
          <a:p>
            <a:r>
              <a:rPr lang="en-US" sz="3600" u="sng" dirty="0">
                <a:solidFill>
                  <a:schemeClr val="bg1">
                    <a:lumMod val="50000"/>
                  </a:schemeClr>
                </a:solidFill>
                <a:latin typeface="Roboto-Bold"/>
              </a:rPr>
              <a:t>Catch Unit Test Failures:</a:t>
            </a:r>
          </a:p>
          <a:p>
            <a:pPr marL="742950" lvl="1" indent="-285750" algn="ctr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sz="2800" dirty="0">
                <a:ea typeface="+mn-lt"/>
                <a:cs typeface="+mn-lt"/>
              </a:rPr>
              <a:t>Having less bug in our live app and spending less time doing manual testing would help us to avoid cost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63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What is CI/CD Stand for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283</cp:revision>
  <dcterms:created xsi:type="dcterms:W3CDTF">2022-08-05T15:12:14Z</dcterms:created>
  <dcterms:modified xsi:type="dcterms:W3CDTF">2022-08-05T17:16:02Z</dcterms:modified>
</cp:coreProperties>
</file>