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4Vl5Y4pedfGGXiVVoOhJhGgKi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2621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b66de098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0b66de098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388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431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5165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593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633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9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423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444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26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17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66de0982_1_0"/>
          <p:cNvSpPr txBox="1">
            <a:spLocks noGrp="1"/>
          </p:cNvSpPr>
          <p:nvPr>
            <p:ph type="ctrTitle"/>
          </p:nvPr>
        </p:nvSpPr>
        <p:spPr>
          <a:xfrm>
            <a:off x="685800" y="2160275"/>
            <a:ext cx="102183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Introduction to safety</a:t>
            </a:r>
            <a:endParaRPr/>
          </a:p>
        </p:txBody>
      </p:sp>
      <p:sp>
        <p:nvSpPr>
          <p:cNvPr id="85" name="Google Shape;85;g30b66de0982_1_0"/>
          <p:cNvSpPr txBox="1">
            <a:spLocks noGrp="1"/>
          </p:cNvSpPr>
          <p:nvPr>
            <p:ph type="subTitle" idx="1"/>
          </p:nvPr>
        </p:nvSpPr>
        <p:spPr>
          <a:xfrm>
            <a:off x="2377433" y="40576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10"/>
              <a:buNone/>
            </a:pPr>
            <a:r>
              <a:rPr lang="en-US" sz="4632" b="1">
                <a:solidFill>
                  <a:schemeClr val="dk1"/>
                </a:solidFill>
              </a:rPr>
              <a:t>Lesson </a:t>
            </a:r>
            <a:r>
              <a:rPr lang="en-US" sz="4632" b="1"/>
              <a:t>6</a:t>
            </a:r>
            <a:endParaRPr sz="4632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None/>
            </a:pPr>
            <a:endParaRPr sz="36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85" b="1">
                <a:solidFill>
                  <a:srgbClr val="980000"/>
                </a:solidFill>
              </a:rPr>
              <a:t>Introduction to Business functions</a:t>
            </a:r>
            <a:endParaRPr sz="3885" b="1">
              <a:solidFill>
                <a:srgbClr val="98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86" name="Google Shape;86;g30b66de0982_1_0" descr="NTG Clarity | Linked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938" y="188720"/>
            <a:ext cx="1058700" cy="1058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7" name="Google Shape;87;g30b66de0982_1_0" descr="مدرسة احمد حامد تعلب الفندقية للتكنولوجيا التطبيقي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3582" y="188720"/>
            <a:ext cx="1058700" cy="1058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714895" y="2427317"/>
            <a:ext cx="724038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9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2153" y="1484601"/>
            <a:ext cx="3150524" cy="3935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714895" y="2427317"/>
            <a:ext cx="724038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9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7620" y="1955496"/>
            <a:ext cx="4374313" cy="251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Learning outcomes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78656"/>
            <a:ext cx="5958577" cy="3690331"/>
          </a:xfrm>
        </p:spPr>
        <p:txBody>
          <a:bodyPr/>
          <a:lstStyle/>
          <a:p>
            <a:r>
              <a:rPr lang="en-US" dirty="0"/>
              <a:t>1. Understand the significance of various business functions.  </a:t>
            </a:r>
          </a:p>
          <a:p>
            <a:r>
              <a:rPr lang="en-US" dirty="0"/>
              <a:t>2. Identify core business functions and their roles within an organization.  </a:t>
            </a:r>
          </a:p>
          <a:p>
            <a:r>
              <a:rPr lang="en-US" dirty="0"/>
              <a:t>3. Analyze organizational needs and how they influence business operations.  </a:t>
            </a:r>
          </a:p>
          <a:p>
            <a:r>
              <a:rPr lang="en-US" dirty="0"/>
              <a:t>4. Apply knowledge through a case study example to illustrate concepts.  </a:t>
            </a:r>
          </a:p>
          <a:p>
            <a:r>
              <a:rPr lang="en-US" dirty="0"/>
              <a:t>5. Clarify doubts and reinforce understanding of business functions. </a:t>
            </a:r>
          </a:p>
        </p:txBody>
      </p:sp>
      <p:sp>
        <p:nvSpPr>
          <p:cNvPr id="5" name="AutoShape 2" descr="‫ملخص لـ Word 2019 - Advanced‬‎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Agenda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9788" y="2178656"/>
            <a:ext cx="5958577" cy="369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/>
              <a:t>Introduction to Business Functions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/>
              <a:t>Core Business Functions and Their Roles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/>
              <a:t>Understanding Organizational Needs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/>
              <a:t>Case Study Example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/>
              <a:t>Q&amp;A and Recap</a:t>
            </a:r>
            <a:endParaRPr/>
          </a:p>
        </p:txBody>
      </p:sp>
      <p:sp>
        <p:nvSpPr>
          <p:cNvPr id="94" name="Google Shape;94;p2" descr="‫ملخص لـ Word 2019 - Advanced‬‎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91788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1. </a:t>
            </a:r>
            <a:r>
              <a:rPr lang="en-US">
                <a:solidFill>
                  <a:srgbClr val="FF0000"/>
                </a:solidFill>
              </a:rPr>
              <a:t>Introduction to Business Functions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773113" y="2934038"/>
            <a:ext cx="1105943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are Business Functions?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functions refer to the various activities carried out within an organization to achieve its objectives.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include departments such as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 Resources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are Business Functions Important?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function plays a role in supporting the organization's overall strategy.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business functions ensure smooth operation and long-term growth.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91788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2. </a:t>
            </a:r>
            <a:r>
              <a:rPr lang="en-US">
                <a:solidFill>
                  <a:srgbClr val="FF0000"/>
                </a:solidFill>
              </a:rPr>
              <a:t>Core Business Functions and Their Roles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661794" y="2884299"/>
            <a:ext cx="1027717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and communicating value to customers, brand awareness, and demand generation.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 research, advertising, and customer relationship management.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potential customers into paying customers and increasing revenue.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calls, product demonstrations, and customer service.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the company’s financial resources, budgeting, and financial planning.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Accounting, payroll, and financial reporting.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91788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2. </a:t>
            </a:r>
            <a:r>
              <a:rPr lang="en-US">
                <a:solidFill>
                  <a:srgbClr val="FF0000"/>
                </a:solidFill>
              </a:rPr>
              <a:t>Core Business Functions and Their Roles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661794" y="2884299"/>
            <a:ext cx="908453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Human Resources (HR)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Managing employee relations, recruitment, and ensuring employee development.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Hiring, onboarding, performance management, and employee benefits.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Ensuring the efficient production of goods or services.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Supply chain management, quality control, and logistics.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Information Technology (IT)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Role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Supporting business operations through technology infrastructure.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management, cybersecurity, and software development.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91788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3. Understanding Organizational Needs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773113" y="2241541"/>
            <a:ext cx="9828332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are Organizational Needs?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that ensure the smooth functioning of an organization, including resource management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achieving goals, and fulfilling customer expectations.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Types of Organizational Needs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Human Capital Needs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Skilled employees to execute tasks efficiently.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Financial Needs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Adequate budgeting, funding, and profit generation.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Technological Needs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Up-to-date software and systems for productivity.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Strategic Needs</a:t>
            </a:r>
            <a:r>
              <a:rPr lang="en-US" sz="18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well-defined vision and strategy for future growth.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Balancing Business Functions with Organizational Needs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aligning business functions with organizational needs ensures success.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How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 addresses the human capital need by recruiting the right talent.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917885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4. Case Study Example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773113" y="2241542"/>
            <a:ext cx="8960658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Business Case Study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retail company struggling with declining sales.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Analyzing the Problem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 and Sales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Identify why customers are not engaging.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Assess the budget constraints affecting marketing campaigns.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Look at the supply chain for potential delays affecting product availability.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Cross-functional collaboration: Marketing promotes the brand, Sales creates better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engagement strategies, and Finance allocates resources.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Aligning business functions to meet the organizational need for increased customer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engagement and revenue generation.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723187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5. Q&amp;A and Recap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839788" y="2551113"/>
            <a:ext cx="8008937" cy="341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of the importance of core business functions.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how they fulfill organizational needs.</a:t>
            </a:r>
            <a:endParaRPr/>
          </a:p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importance of collaboration between functions for overall success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Office PowerPoint</Application>
  <PresentationFormat>Widescreen</PresentationFormat>
  <Paragraphs>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Introduction to safety</vt:lpstr>
      <vt:lpstr>Learning outcomes</vt:lpstr>
      <vt:lpstr>Agenda</vt:lpstr>
      <vt:lpstr>1. Introduction to Business Functions</vt:lpstr>
      <vt:lpstr>2. Core Business Functions and Their Roles </vt:lpstr>
      <vt:lpstr>2. Core Business Functions and Their Roles </vt:lpstr>
      <vt:lpstr>3. Understanding Organizational Needs</vt:lpstr>
      <vt:lpstr>4. Case Study Example </vt:lpstr>
      <vt:lpstr>5. Q&amp;A and Recap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safety</dc:title>
  <dc:creator>Mariam wageeh</dc:creator>
  <cp:lastModifiedBy>Mariam wageeh</cp:lastModifiedBy>
  <cp:revision>1</cp:revision>
  <dcterms:created xsi:type="dcterms:W3CDTF">2024-10-07T10:37:19Z</dcterms:created>
  <dcterms:modified xsi:type="dcterms:W3CDTF">2024-10-16T19:35:18Z</dcterms:modified>
</cp:coreProperties>
</file>