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DFF4-7127-42AB-A7D4-378F8963D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F8447-8280-4FCA-B462-788560E06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AC1FB-B6CF-4BE1-BBE9-5BD31E58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2D99-45D4-4698-9FB5-5D7C1D9D785D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A91-3EBF-48F0-A728-5F8D2543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E6C7-B8C6-4EB5-B416-540CD16E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7528-C023-445C-BAF1-C63B65FE3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2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0FEF-FE8A-4BB5-A7D3-9436BA20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F907A-9F3A-487F-BAEC-67EA1833F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4048-ACA4-475B-BEA9-FE3AD4E1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2D99-45D4-4698-9FB5-5D7C1D9D785D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0FF36-04BC-4C6B-AC1B-B0C48EB7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587-E22B-4D2A-AC11-F2AECF75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7528-C023-445C-BAF1-C63B65FE3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15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E6016-FC66-4BC0-A417-1EB8BB34C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43796-442B-4FF2-9BA6-20C6664F1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01B8-C4C2-4D8C-9050-14C18427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2D99-45D4-4698-9FB5-5D7C1D9D785D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FCFA-DEA9-4C81-A803-77B6D42F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8A483-EA88-4FFE-BD01-F7D68F81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7528-C023-445C-BAF1-C63B65FE3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03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4745-9E0B-440B-83C1-E2D74CE6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9E92-35BD-4AE4-9BE7-BD0DF880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DA13-C29C-4327-8866-8F4215C5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2D99-45D4-4698-9FB5-5D7C1D9D785D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69092-E5EC-47B2-9E25-7564C6D5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B76C-080E-4E57-B470-0599A58D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7528-C023-445C-BAF1-C63B65FE3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1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806D-DD32-4A0B-8D04-31EEEE63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6AD69-71BB-4DA2-8C31-429BC1B3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B4C82-5DBA-4A92-B869-163664DF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2D99-45D4-4698-9FB5-5D7C1D9D785D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6B8A-FF94-4F57-9E7D-9A5F48B4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9E644-2F70-42A9-AAB3-55EB7AE0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7528-C023-445C-BAF1-C63B65FE3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6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66E8-E816-4061-AAAD-846BC038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987A-BA6F-4BF2-9C44-46BC6DF6F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11C71-49C4-40E2-B89F-8B125C290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849E9-5A17-4394-B527-9B25250D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2D99-45D4-4698-9FB5-5D7C1D9D785D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52519-5A22-4A7E-AD0B-C0526C8F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CA13-959C-411F-9E1E-F491CBBF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7528-C023-445C-BAF1-C63B65FE3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6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DA31-CD06-4ED0-94EA-B5A3B814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A85F-F52E-4D11-914D-83452ACB4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492B2-F854-4CD6-ACA7-FBB127494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8F1AA-18C2-4AAE-9FDD-E2B79F1B5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3FFE9-A62E-44CD-9AAC-BE465C1E7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042C2-DFA6-403C-942E-609D6532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2D99-45D4-4698-9FB5-5D7C1D9D785D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13C-60AD-4257-9EBC-CD0ED21B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16ED9-253E-4271-9815-448BB306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7528-C023-445C-BAF1-C63B65FE3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57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674D-3565-43DE-8EE1-7437561B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1841C-D58E-446F-8B54-6F18091B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2D99-45D4-4698-9FB5-5D7C1D9D785D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18D79-C2A1-4785-AFF0-7477A9EF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D4DCE-865F-49AD-87D0-C0ABB94A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7528-C023-445C-BAF1-C63B65FE3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6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97ADB-13DF-4533-9C6E-52D6A1F0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2D99-45D4-4698-9FB5-5D7C1D9D785D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151E5-6E48-4DE6-A195-0178089C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C6D1-7E21-4C91-965B-D432E469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7528-C023-445C-BAF1-C63B65FE3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0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009B-6E17-4ADC-A25B-CD803575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AB81-845F-4A67-909D-21144146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5BC0-30F8-4038-838A-F32F4269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37443-7D62-4DE2-9203-35D655E4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2D99-45D4-4698-9FB5-5D7C1D9D785D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3339A-30EE-4F08-BFAD-AA735E96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63FDB-EC91-433C-964F-A13A75FA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7528-C023-445C-BAF1-C63B65FE3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1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6ABE-16B0-407A-90B5-B1A8738C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8C849-CBEA-45E1-BF3F-ED96CCAB2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ED49E-B1E9-479B-AB4D-08F684EA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95328-A9BB-4027-933E-79B90BB3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2D99-45D4-4698-9FB5-5D7C1D9D785D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F9711-DE7A-4F2F-A5C5-52BB6822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34BB8-4398-4DDE-87A2-778141E7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7528-C023-445C-BAF1-C63B65FE3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39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6F941-9AE4-4E3C-838D-2F80FFFC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0F3B4-5128-4CA0-9260-7750380DA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0BAB7-D972-4D5F-8E30-9BFAEBB0C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2D99-45D4-4698-9FB5-5D7C1D9D785D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7C23-EDBE-4603-812F-FC3022080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8248D-3F83-4DDC-9088-6D0756BEA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7528-C023-445C-BAF1-C63B65FE3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7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C38C15-E5E5-4025-ABC2-C6E547DB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587" y="4234033"/>
            <a:ext cx="597434" cy="1159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0D124A-D57C-4B25-B1DD-1314C43B3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2" y="2111165"/>
            <a:ext cx="1235405" cy="1229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2E2EB3-4550-4381-B138-FAB5075ED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99" y="2749069"/>
            <a:ext cx="1301968" cy="148424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06B54E-43EC-4B4C-B58D-5B4DE16C1A88}"/>
              </a:ext>
            </a:extLst>
          </p:cNvPr>
          <p:cNvSpPr/>
          <p:nvPr/>
        </p:nvSpPr>
        <p:spPr>
          <a:xfrm>
            <a:off x="278296" y="3721376"/>
            <a:ext cx="1630017" cy="1815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23882-0667-4F9F-960B-CD872A4FD755}"/>
              </a:ext>
            </a:extLst>
          </p:cNvPr>
          <p:cNvSpPr txBox="1"/>
          <p:nvPr/>
        </p:nvSpPr>
        <p:spPr>
          <a:xfrm>
            <a:off x="424321" y="3721376"/>
            <a:ext cx="132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Mobile App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4A3E47-6BEC-42E7-B482-0AA7648008DF}"/>
              </a:ext>
            </a:extLst>
          </p:cNvPr>
          <p:cNvSpPr txBox="1"/>
          <p:nvPr/>
        </p:nvSpPr>
        <p:spPr>
          <a:xfrm>
            <a:off x="424321" y="1741833"/>
            <a:ext cx="16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Desktop App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75CE20-678B-409F-8160-AD484C270860}"/>
              </a:ext>
            </a:extLst>
          </p:cNvPr>
          <p:cNvSpPr/>
          <p:nvPr/>
        </p:nvSpPr>
        <p:spPr>
          <a:xfrm>
            <a:off x="278296" y="1644099"/>
            <a:ext cx="1630017" cy="1815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6480B-4247-42DC-BF98-43E5C5810D01}"/>
              </a:ext>
            </a:extLst>
          </p:cNvPr>
          <p:cNvSpPr txBox="1"/>
          <p:nvPr/>
        </p:nvSpPr>
        <p:spPr>
          <a:xfrm>
            <a:off x="2941983" y="211116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ML Model Running on </a:t>
            </a:r>
          </a:p>
          <a:p>
            <a:pPr algn="ctr"/>
            <a:r>
              <a:rPr lang="en-CA" b="1" dirty="0"/>
              <a:t>the Server</a:t>
            </a:r>
            <a:endParaRPr lang="en-GB" b="1" dirty="0"/>
          </a:p>
        </p:txBody>
      </p:sp>
      <p:pic>
        <p:nvPicPr>
          <p:cNvPr id="1028" name="Picture 4" descr="nanoHUB.org - Group: Data Science and Machine Learning">
            <a:extLst>
              <a:ext uri="{FF2B5EF4-FFF2-40B4-BE49-F238E27FC236}">
                <a16:creationId xmlns:a16="http://schemas.microsoft.com/office/drawing/2014/main" id="{6419D8E2-CF0E-48F2-B273-191AF01FF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43" y="3959915"/>
            <a:ext cx="1004680" cy="101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391697-766A-481B-979B-BB5F0FDBBE46}"/>
              </a:ext>
            </a:extLst>
          </p:cNvPr>
          <p:cNvSpPr/>
          <p:nvPr/>
        </p:nvSpPr>
        <p:spPr>
          <a:xfrm>
            <a:off x="2983367" y="2010477"/>
            <a:ext cx="2346877" cy="2973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BA0EF00-3D80-40C7-A95F-EA192991B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4" t="15701" r="8257" b="18139"/>
          <a:stretch/>
        </p:blipFill>
        <p:spPr bwMode="auto">
          <a:xfrm>
            <a:off x="6415393" y="1926499"/>
            <a:ext cx="2226365" cy="6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CB45D7-C28E-4778-A172-EEA63C398F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1" b="14894"/>
          <a:stretch/>
        </p:blipFill>
        <p:spPr>
          <a:xfrm>
            <a:off x="9932054" y="2358887"/>
            <a:ext cx="1835625" cy="1362489"/>
          </a:xfrm>
          <a:prstGeom prst="rect">
            <a:avLst/>
          </a:prstGeom>
        </p:spPr>
      </p:pic>
      <p:pic>
        <p:nvPicPr>
          <p:cNvPr id="1034" name="Picture 10" descr="NodeMCU ESP32 - Joy-IT">
            <a:extLst>
              <a:ext uri="{FF2B5EF4-FFF2-40B4-BE49-F238E27FC236}">
                <a16:creationId xmlns:a16="http://schemas.microsoft.com/office/drawing/2014/main" id="{8A545678-0DBC-473F-A1D0-E7D6B81EB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755" y="3590888"/>
            <a:ext cx="1672222" cy="167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2FFF2A6-CCB5-4971-A2C8-45D7DEA06383}"/>
              </a:ext>
            </a:extLst>
          </p:cNvPr>
          <p:cNvSpPr/>
          <p:nvPr/>
        </p:nvSpPr>
        <p:spPr>
          <a:xfrm>
            <a:off x="9630666" y="1864874"/>
            <a:ext cx="2438400" cy="3252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B4930F-0DAD-4A7E-8A98-8559629E56FB}"/>
              </a:ext>
            </a:extLst>
          </p:cNvPr>
          <p:cNvSpPr txBox="1"/>
          <p:nvPr/>
        </p:nvSpPr>
        <p:spPr>
          <a:xfrm>
            <a:off x="9932054" y="2010477"/>
            <a:ext cx="19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Wearable ESP32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E309D719-9F0A-432A-8EFA-E59D65852306}"/>
              </a:ext>
            </a:extLst>
          </p:cNvPr>
          <p:cNvSpPr/>
          <p:nvPr/>
        </p:nvSpPr>
        <p:spPr>
          <a:xfrm>
            <a:off x="6170943" y="1767274"/>
            <a:ext cx="2619023" cy="12250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81BB31-781E-43BE-A765-152764EC72DE}"/>
              </a:ext>
            </a:extLst>
          </p:cNvPr>
          <p:cNvCxnSpPr>
            <a:stCxn id="21" idx="2"/>
            <a:endCxn id="19" idx="3"/>
          </p:cNvCxnSpPr>
          <p:nvPr/>
        </p:nvCxnSpPr>
        <p:spPr>
          <a:xfrm flipH="1">
            <a:off x="5330244" y="2379809"/>
            <a:ext cx="848823" cy="111732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470549-5ADB-47B9-80D8-EF9DA02E805D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1908313" y="2551873"/>
            <a:ext cx="1075054" cy="9452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04FB33-041A-474F-BD4B-541F1EEDD1C0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1908313" y="3497133"/>
            <a:ext cx="1075054" cy="11320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78FAC3-534F-4D84-AB6B-4E1776054347}"/>
              </a:ext>
            </a:extLst>
          </p:cNvPr>
          <p:cNvCxnSpPr>
            <a:stCxn id="21" idx="0"/>
            <a:endCxn id="25" idx="1"/>
          </p:cNvCxnSpPr>
          <p:nvPr/>
        </p:nvCxnSpPr>
        <p:spPr>
          <a:xfrm>
            <a:off x="8787783" y="2379809"/>
            <a:ext cx="842883" cy="11113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1D89C0-F0C4-4DBA-968D-19FED42B591A}"/>
              </a:ext>
            </a:extLst>
          </p:cNvPr>
          <p:cNvSpPr txBox="1"/>
          <p:nvPr/>
        </p:nvSpPr>
        <p:spPr>
          <a:xfrm>
            <a:off x="5675379" y="2849254"/>
            <a:ext cx="841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accent2">
                    <a:lumMod val="75000"/>
                  </a:schemeClr>
                </a:solidFill>
              </a:rPr>
              <a:t>Periodic</a:t>
            </a:r>
          </a:p>
          <a:p>
            <a:pPr algn="ctr"/>
            <a:r>
              <a:rPr lang="en-CA" sz="1400" dirty="0">
                <a:solidFill>
                  <a:schemeClr val="accent2">
                    <a:lumMod val="75000"/>
                  </a:schemeClr>
                </a:solidFill>
              </a:rPr>
              <a:t>polling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0CAE9B-8211-4453-9E77-00992EDA1113}"/>
              </a:ext>
            </a:extLst>
          </p:cNvPr>
          <p:cNvSpPr txBox="1"/>
          <p:nvPr/>
        </p:nvSpPr>
        <p:spPr>
          <a:xfrm>
            <a:off x="8471702" y="2849254"/>
            <a:ext cx="841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accent2">
                    <a:lumMod val="75000"/>
                  </a:schemeClr>
                </a:solidFill>
              </a:rPr>
              <a:t>Periodic</a:t>
            </a:r>
          </a:p>
          <a:p>
            <a:pPr algn="ctr"/>
            <a:r>
              <a:rPr lang="en-CA" sz="1400" dirty="0">
                <a:solidFill>
                  <a:schemeClr val="accent2">
                    <a:lumMod val="75000"/>
                  </a:schemeClr>
                </a:solidFill>
              </a:rPr>
              <a:t>polling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678A20-2E43-4B9A-A78A-427E0E7AA049}"/>
              </a:ext>
            </a:extLst>
          </p:cNvPr>
          <p:cNvSpPr txBox="1"/>
          <p:nvPr/>
        </p:nvSpPr>
        <p:spPr>
          <a:xfrm rot="3300778">
            <a:off x="9051397" y="2675591"/>
            <a:ext cx="556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HTTP</a:t>
            </a:r>
            <a:endParaRPr lang="en-GB" sz="11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9C8BB13-7948-4D1A-9FE8-33CF852FEE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51" y="5492275"/>
            <a:ext cx="700283" cy="51208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423A4FE-8A05-4F3A-9526-C00D7467CF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705" y="5962107"/>
            <a:ext cx="700283" cy="51208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6D019BC-9DB1-43FC-AA67-9924C8A789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867" y="6072546"/>
            <a:ext cx="700283" cy="51208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72873B0-943D-47F5-89D9-904422D401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787" y="926608"/>
            <a:ext cx="700283" cy="51208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2B8EF62-62F7-4893-BBB6-AB3937DF61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127" y="909836"/>
            <a:ext cx="700283" cy="51208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C1EBF6A-7216-4D28-BBB9-5ADDF3532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13" y="614345"/>
            <a:ext cx="700283" cy="51208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E7C45E-C301-4F97-9BF8-FD76649521B6}"/>
              </a:ext>
            </a:extLst>
          </p:cNvPr>
          <p:cNvCxnSpPr>
            <a:stCxn id="54" idx="2"/>
          </p:cNvCxnSpPr>
          <p:nvPr/>
        </p:nvCxnSpPr>
        <p:spPr>
          <a:xfrm>
            <a:off x="9750929" y="1438690"/>
            <a:ext cx="262826" cy="4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4BA082-CF6B-4DE4-B5E7-113A126E9813}"/>
              </a:ext>
            </a:extLst>
          </p:cNvPr>
          <p:cNvCxnSpPr>
            <a:stCxn id="56" idx="2"/>
            <a:endCxn id="25" idx="0"/>
          </p:cNvCxnSpPr>
          <p:nvPr/>
        </p:nvCxnSpPr>
        <p:spPr>
          <a:xfrm>
            <a:off x="10717255" y="1126427"/>
            <a:ext cx="132611" cy="73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AD84C4-8569-47A4-AB3F-FB274D18C182}"/>
              </a:ext>
            </a:extLst>
          </p:cNvPr>
          <p:cNvCxnSpPr/>
          <p:nvPr/>
        </p:nvCxnSpPr>
        <p:spPr>
          <a:xfrm flipH="1">
            <a:off x="11466051" y="1362743"/>
            <a:ext cx="217530" cy="5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B2BA864-4ECA-4F24-86D1-C63967A71E78}"/>
              </a:ext>
            </a:extLst>
          </p:cNvPr>
          <p:cNvCxnSpPr>
            <a:stCxn id="45" idx="0"/>
          </p:cNvCxnSpPr>
          <p:nvPr/>
        </p:nvCxnSpPr>
        <p:spPr>
          <a:xfrm flipV="1">
            <a:off x="9246293" y="4977847"/>
            <a:ext cx="504635" cy="51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EBEC8FA-5BAE-47FB-924F-A3FFD88B8358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10234009" y="5096026"/>
            <a:ext cx="371696" cy="97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8E996E-8CE5-4985-90DD-C9B17BDB3634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1466051" y="5117508"/>
            <a:ext cx="163796" cy="84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4C8C86DC-186B-4157-B10A-A4F7D1A536A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4"/>
          <a:stretch/>
        </p:blipFill>
        <p:spPr>
          <a:xfrm>
            <a:off x="8641758" y="5620012"/>
            <a:ext cx="318484" cy="2566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E9B7713A-1DF4-4047-88D6-C1298082FB8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9" r="49997"/>
          <a:stretch/>
        </p:blipFill>
        <p:spPr>
          <a:xfrm>
            <a:off x="9622789" y="6058472"/>
            <a:ext cx="369680" cy="24323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4D3BB80-A71B-4A82-8A65-56E9FCCE8F6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39"/>
          <a:stretch/>
        </p:blipFill>
        <p:spPr>
          <a:xfrm>
            <a:off x="10191875" y="418804"/>
            <a:ext cx="350476" cy="25010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704F941-C857-4D0E-8841-44773692386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3" r="24219"/>
          <a:stretch/>
        </p:blipFill>
        <p:spPr>
          <a:xfrm>
            <a:off x="10946905" y="5843163"/>
            <a:ext cx="338010" cy="2378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CB4F85E-DF9F-45EE-9076-BCCD55063BF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3" r="24219"/>
          <a:stretch/>
        </p:blipFill>
        <p:spPr>
          <a:xfrm>
            <a:off x="9204440" y="754873"/>
            <a:ext cx="338010" cy="23788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8AB1045-072D-4CDC-B8A6-7EF926024C6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9" r="49997"/>
          <a:stretch/>
        </p:blipFill>
        <p:spPr>
          <a:xfrm>
            <a:off x="11242634" y="726366"/>
            <a:ext cx="369680" cy="2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3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 khaled</dc:creator>
  <cp:lastModifiedBy>eslam khaled</cp:lastModifiedBy>
  <cp:revision>1</cp:revision>
  <dcterms:created xsi:type="dcterms:W3CDTF">2021-08-07T07:47:53Z</dcterms:created>
  <dcterms:modified xsi:type="dcterms:W3CDTF">2021-08-07T07:49:54Z</dcterms:modified>
</cp:coreProperties>
</file>