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FBCA-9083-4B8E-B9A8-3A8CAB8A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Design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B6B7-9C61-4FF7-9B75-0D4E26E69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A7D2-0248-4BEC-B2DF-E42DB58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FCBC-ACD2-49B7-A547-2905143D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Facade design pattern is categorized under Structural design patterns.</a:t>
            </a:r>
          </a:p>
          <a:p>
            <a:r>
              <a:rPr lang="en-US" dirty="0"/>
              <a:t>he adapter pattern convert the interface of a class into another interface clients expect. Adapter lets classes work together that couldn’t otherwise because of incompatible interfaces.</a:t>
            </a:r>
          </a:p>
        </p:txBody>
      </p:sp>
    </p:spTree>
    <p:extLst>
      <p:ext uri="{BB962C8B-B14F-4D97-AF65-F5344CB8AC3E}">
        <p14:creationId xmlns:p14="http://schemas.microsoft.com/office/powerpoint/2010/main" val="29679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8CE3-3229-4DEA-BB79-81C1C197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D7DB-10EA-484F-A091-7365B4D9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adapter can be used when the wrapper must respect a particular interface and must support polymorphic behavior.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18DE2-6E5C-4B0E-84A6-620025B5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381019"/>
            <a:ext cx="7200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AD38-5B3C-4376-8ECE-F12D3945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ECF7-9FCA-442A-81E3-9898BD71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5D558-D22B-4BDE-9521-3CE59AE1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33362"/>
            <a:ext cx="53149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8466-B22E-4935-833D-062977F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196A-9562-4E98-8C1A-85462278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9D345-070F-4F35-9153-82B3A3DE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52387"/>
            <a:ext cx="5410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2A04-C41C-4D92-B64E-A6A181E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52F3-3C77-4FA5-90FD-55900348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E7EBF-2D58-404E-88A5-CB17BB25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962025"/>
            <a:ext cx="58293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F774-D587-4D73-A6F5-BF29F4E8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0FD6-0DE3-4EF7-B100-3B3F6ADA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B14F2-7BE2-4162-8474-F5F1B310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419225"/>
            <a:ext cx="5353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06D0-22CF-404F-BD2B-4C9A9AB8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3301-6659-4E3E-9DE5-518381B4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many adaptations are required along an adapter chain to reach the type which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4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82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Adapter Design Pattern </vt:lpstr>
      <vt:lpstr>Introduction</vt:lpstr>
      <vt:lpstr>Problem Definition  </vt:lpstr>
      <vt:lpstr>PowerPoint Presentation</vt:lpstr>
      <vt:lpstr>PowerPoint Presentation</vt:lpstr>
      <vt:lpstr>PowerPoint Presentation</vt:lpstr>
      <vt:lpstr>PowerPoint Presentation</vt:lpstr>
      <vt:lpstr>Disadvantages: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</dc:title>
  <dc:creator>eslamashraf</dc:creator>
  <cp:lastModifiedBy>eslamashraf</cp:lastModifiedBy>
  <cp:revision>4</cp:revision>
  <dcterms:created xsi:type="dcterms:W3CDTF">2018-05-01T14:51:29Z</dcterms:created>
  <dcterms:modified xsi:type="dcterms:W3CDTF">2018-05-01T15:29:00Z</dcterms:modified>
</cp:coreProperties>
</file>