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3C2A6-B840-4AFC-9718-168B48B111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Facade design pattern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A76D2-7AF3-4738-8EA1-2BB225F301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79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86594-B0EC-473E-9591-57FBAB953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216D6-A873-42A8-8661-69209CF97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Facade design pattern is categorized under Structural design patterns.</a:t>
            </a:r>
          </a:p>
          <a:p>
            <a:r>
              <a:rPr lang="en-US" dirty="0"/>
              <a:t>it means the face of the building.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23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79A26B8-6C4E-452B-ADD3-ED324A7AB7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4167E1-E2B0-4192-8DA2-6967DDFF87A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560996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F09389-6A8E-46D6-B5F4-A3C55FAE62E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4319" y="619125"/>
            <a:ext cx="5600006" cy="5607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651DC7C-8C8B-4F0E-BC21-E33CC3764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084" y="1681613"/>
            <a:ext cx="4952475" cy="350387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03E4FEE-2E6A-44AB-B6BA-C1AD0CD6D93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560581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17EB59-13B3-43DA-9B91-A7CC174A606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4318" y="457200"/>
            <a:ext cx="5600007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4B4610-202E-4F6D-B647-78BA9B7D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121" y="960723"/>
            <a:ext cx="4968489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Problem definition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8AD9EFA-0747-48BE-9C2A-241EB7A76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387" y="2254102"/>
            <a:ext cx="4947221" cy="36503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startup of a computer. When a computer starts up, it involves the work of </a:t>
            </a:r>
            <a:r>
              <a:rPr lang="en-US" dirty="0" err="1">
                <a:solidFill>
                  <a:srgbClr val="FFFFFF"/>
                </a:solidFill>
              </a:rPr>
              <a:t>cpu</a:t>
            </a:r>
            <a:r>
              <a:rPr lang="en-US" dirty="0">
                <a:solidFill>
                  <a:srgbClr val="FFFFFF"/>
                </a:solidFill>
              </a:rPr>
              <a:t>, memory, hard drive, etc. </a:t>
            </a:r>
          </a:p>
          <a:p>
            <a:r>
              <a:rPr lang="en-US" dirty="0">
                <a:solidFill>
                  <a:srgbClr val="FFFFFF"/>
                </a:solidFill>
              </a:rPr>
              <a:t>working with a large number of interdependent classes, or with classes that require the use of multiple methods, particularly when they are complicated to use or difficult to understand.</a:t>
            </a:r>
          </a:p>
        </p:txBody>
      </p:sp>
    </p:spTree>
    <p:extLst>
      <p:ext uri="{BB962C8B-B14F-4D97-AF65-F5344CB8AC3E}">
        <p14:creationId xmlns:p14="http://schemas.microsoft.com/office/powerpoint/2010/main" val="2221641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6448D-FE77-4503-9BC4-88B514A03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 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2093-ACD3-451B-BE5E-FEF3D8DB9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Facade pattern basically says that you should simplify your methods so that much of what is done is in the background.</a:t>
            </a:r>
          </a:p>
          <a:p>
            <a:r>
              <a:rPr lang="en-US" dirty="0"/>
              <a:t>This pattern involves a single class which provides simplified methods required by client and delegates calls to methods of existing system classes.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540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33AD2-1D9B-4BF7-9971-4339035E4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CB3816-AFA6-4359-91C7-2D40CEA221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637" y="2415381"/>
            <a:ext cx="58007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66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9A2A9-4D9B-43F0-AB7D-754B36804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78B409-0DB9-4643-8F56-1FD74F453C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3175" y="2296319"/>
            <a:ext cx="71056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14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D0452-4227-4C77-BB38-FC85D2B85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78C31B-C347-4DBF-9369-D71A4727E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5625" y="3415506"/>
            <a:ext cx="600075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17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7FD23-9B47-4E70-A495-41F8D34C3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 backs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0A6D9-898C-40E1-AADF-567CD79EA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adds a layer of indirection which may affect performance. </a:t>
            </a:r>
          </a:p>
          <a:p>
            <a:r>
              <a:rPr lang="en-US" dirty="0"/>
              <a:t>does not add any functionality, it just simplifies interfaces.</a:t>
            </a:r>
          </a:p>
        </p:txBody>
      </p:sp>
    </p:spTree>
    <p:extLst>
      <p:ext uri="{BB962C8B-B14F-4D97-AF65-F5344CB8AC3E}">
        <p14:creationId xmlns:p14="http://schemas.microsoft.com/office/powerpoint/2010/main" val="37280668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203</TotalTime>
  <Words>158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Gill Sans MT</vt:lpstr>
      <vt:lpstr>Wingdings 2</vt:lpstr>
      <vt:lpstr>Dividend</vt:lpstr>
      <vt:lpstr>Facade design pattern </vt:lpstr>
      <vt:lpstr>Introduction</vt:lpstr>
      <vt:lpstr>Problem definition</vt:lpstr>
      <vt:lpstr>How it works ? </vt:lpstr>
      <vt:lpstr>example</vt:lpstr>
      <vt:lpstr>example</vt:lpstr>
      <vt:lpstr>example</vt:lpstr>
      <vt:lpstr>Draw backs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Faceade design pattern</dc:title>
  <dc:creator>eslamashraf</dc:creator>
  <cp:lastModifiedBy>eslamashraf</cp:lastModifiedBy>
  <cp:revision>9</cp:revision>
  <dcterms:created xsi:type="dcterms:W3CDTF">2018-05-01T11:52:54Z</dcterms:created>
  <dcterms:modified xsi:type="dcterms:W3CDTF">2018-05-01T15:16:14Z</dcterms:modified>
</cp:coreProperties>
</file>