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0A8D-7DD1-4E13-91F5-09653CE05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Observer 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7DDD1-DA00-470B-988E-975CF1263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1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3B37-B1E4-4148-A091-8B7989D3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22CA-527B-47B8-ADD9-584D52A39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Facade design pattern is categorized under behavioral design patterns.</a:t>
            </a:r>
            <a:endParaRPr lang="ar-EG" dirty="0"/>
          </a:p>
          <a:p>
            <a:r>
              <a:rPr lang="en-US" dirty="0"/>
              <a:t>The Observer Pattern defines a one to many dependency between objects so that one object changes state, all of its dependents are notified and updated automatically.</a:t>
            </a:r>
          </a:p>
          <a:p>
            <a:pPr lvl="1"/>
            <a:r>
              <a:rPr lang="en-US" dirty="0"/>
              <a:t>One to many dependency is between Subject(One) and Observer(Many).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4844E4-370B-4BF1-AC5A-F6080932F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148" y="4483431"/>
            <a:ext cx="4801270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2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F716-FD91-4446-993B-3E98689B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E9B2-FA98-4D85-96F2-91F2A731A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multiple objects are dependent on the state of one object as it provides a neat and well tested design for the same.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6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C794-AB53-4330-A41D-53BEC7BA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191404-3E6C-4093-9D7B-47CC401B2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994" y="2844800"/>
            <a:ext cx="64103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2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5ECD-BB25-4B13-A46D-AE6279B5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32B5F-0237-4917-AEF1-4DAB7ADB0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9F270-44A8-4A9D-BDC9-FFE572361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197225"/>
            <a:ext cx="62484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2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6CD0-4230-433E-B7A0-D90DE141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F633-3BC5-4E52-8B22-1C122A5E2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9991E-D7C7-40C1-B6C7-06A9AEF82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447675"/>
            <a:ext cx="68008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7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C339-17EC-4B83-891C-B776A33C1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AE969-E722-4DF0-80DB-7FFEDF5D1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FCAAB-4D58-4937-BDED-81628913C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561975"/>
            <a:ext cx="62198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6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6425-0637-41B6-9C4A-407D05CC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522B-212C-44B8-AB72-9F601EAB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loosely coupled design between objects that interact.</a:t>
            </a:r>
          </a:p>
          <a:p>
            <a:r>
              <a:rPr lang="en-US" dirty="0"/>
              <a:t>We can reuse subject and observer classes independently of each 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6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6DED-1951-40DB-ABE3-73099220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08F99-5128-4CC2-BA6F-5AF559EE3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leaks caused by </a:t>
            </a:r>
            <a:r>
              <a:rPr lang="en-US" u="sng" dirty="0"/>
              <a:t>Lapsed listener problem</a:t>
            </a:r>
            <a:r>
              <a:rPr lang="en-US" dirty="0"/>
              <a:t> because of explicit register and unregistering of observers.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68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</TotalTime>
  <Words>126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Observer Design Pattern</vt:lpstr>
      <vt:lpstr>Introduction </vt:lpstr>
      <vt:lpstr>Problem Definition </vt:lpstr>
      <vt:lpstr>Example</vt:lpstr>
      <vt:lpstr>PowerPoint Presentation</vt:lpstr>
      <vt:lpstr>PowerPoint Presentation</vt:lpstr>
      <vt:lpstr>PowerPoint Presentation</vt:lpstr>
      <vt:lpstr>Advantages: </vt:lpstr>
      <vt:lpstr>Disadvantages: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Design Pattern</dc:title>
  <dc:creator>eslamashraf</dc:creator>
  <cp:lastModifiedBy>eslamashraf</cp:lastModifiedBy>
  <cp:revision>3</cp:revision>
  <dcterms:created xsi:type="dcterms:W3CDTF">2018-05-01T14:36:13Z</dcterms:created>
  <dcterms:modified xsi:type="dcterms:W3CDTF">2018-05-01T15:16:04Z</dcterms:modified>
</cp:coreProperties>
</file>