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6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5227012" y="5471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Timeouts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8D94F-6071-9BFC-DFB5-A70457F7AF9D}"/>
              </a:ext>
            </a:extLst>
          </p:cNvPr>
          <p:cNvSpPr/>
          <p:nvPr/>
        </p:nvSpPr>
        <p:spPr>
          <a:xfrm>
            <a:off x="1317279" y="1536972"/>
            <a:ext cx="9557442" cy="416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C3E76-2B52-8574-7338-D345CD3DA444}"/>
              </a:ext>
            </a:extLst>
          </p:cNvPr>
          <p:cNvSpPr/>
          <p:nvPr/>
        </p:nvSpPr>
        <p:spPr>
          <a:xfrm>
            <a:off x="1317278" y="2324911"/>
            <a:ext cx="8504755" cy="3375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796D9-C58C-AFFA-298D-9F16C861DEB0}"/>
              </a:ext>
            </a:extLst>
          </p:cNvPr>
          <p:cNvSpPr/>
          <p:nvPr/>
        </p:nvSpPr>
        <p:spPr>
          <a:xfrm>
            <a:off x="1317277" y="4056437"/>
            <a:ext cx="7511376" cy="8171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D3100-B77D-129B-3CC4-8F79BB4A9B83}"/>
              </a:ext>
            </a:extLst>
          </p:cNvPr>
          <p:cNvSpPr/>
          <p:nvPr/>
        </p:nvSpPr>
        <p:spPr>
          <a:xfrm>
            <a:off x="1317277" y="3258769"/>
            <a:ext cx="7511376" cy="8171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720BB-CB25-411F-98B6-AD3CF91B368A}"/>
              </a:ext>
            </a:extLst>
          </p:cNvPr>
          <p:cNvSpPr txBox="1"/>
          <p:nvPr/>
        </p:nvSpPr>
        <p:spPr>
          <a:xfrm>
            <a:off x="1317277" y="1568070"/>
            <a:ext cx="192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Timeout</a:t>
            </a:r>
            <a:br>
              <a:rPr lang="en-US" dirty="0"/>
            </a:br>
            <a:r>
              <a:rPr lang="en-US" i="1" dirty="0"/>
              <a:t>default: no timeout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4DD19-DB13-B1E7-B1B4-971EC0DD313F}"/>
              </a:ext>
            </a:extLst>
          </p:cNvPr>
          <p:cNvSpPr txBox="1"/>
          <p:nvPr/>
        </p:nvSpPr>
        <p:spPr>
          <a:xfrm>
            <a:off x="4452025" y="1707684"/>
            <a:ext cx="32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limit of the whole test 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9C5AC-29BA-EDDE-7BB0-CE88AA519243}"/>
              </a:ext>
            </a:extLst>
          </p:cNvPr>
          <p:cNvSpPr txBox="1"/>
          <p:nvPr/>
        </p:nvSpPr>
        <p:spPr>
          <a:xfrm>
            <a:off x="1317276" y="2380809"/>
            <a:ext cx="192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Timeout</a:t>
            </a:r>
            <a:br>
              <a:rPr lang="en-US" dirty="0"/>
            </a:br>
            <a:r>
              <a:rPr lang="en-US" i="1" dirty="0"/>
              <a:t>default: 30000 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3241B-FAE3-0EA6-D01C-AE0F308AF4EF}"/>
              </a:ext>
            </a:extLst>
          </p:cNvPr>
          <p:cNvSpPr txBox="1"/>
          <p:nvPr/>
        </p:nvSpPr>
        <p:spPr>
          <a:xfrm>
            <a:off x="4452025" y="2534697"/>
            <a:ext cx="286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limit for the single 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98D08-ADC0-7AFB-C0FE-656C1A7A03E1}"/>
              </a:ext>
            </a:extLst>
          </p:cNvPr>
          <p:cNvSpPr/>
          <p:nvPr/>
        </p:nvSpPr>
        <p:spPr>
          <a:xfrm>
            <a:off x="1317277" y="4873560"/>
            <a:ext cx="7511376" cy="8171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7B7EA9-CDDE-5E7E-86B5-E590DC5FE53A}"/>
              </a:ext>
            </a:extLst>
          </p:cNvPr>
          <p:cNvSpPr txBox="1"/>
          <p:nvPr/>
        </p:nvSpPr>
        <p:spPr>
          <a:xfrm>
            <a:off x="1317276" y="3339463"/>
            <a:ext cx="192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Timeout</a:t>
            </a:r>
            <a:br>
              <a:rPr lang="en-US" dirty="0"/>
            </a:br>
            <a:r>
              <a:rPr lang="en-US" i="1" dirty="0"/>
              <a:t>default: no timeout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EE702-F19A-50E2-C4A8-2601E3D347A5}"/>
              </a:ext>
            </a:extLst>
          </p:cNvPr>
          <p:cNvSpPr txBox="1"/>
          <p:nvPr/>
        </p:nvSpPr>
        <p:spPr>
          <a:xfrm>
            <a:off x="1317275" y="4126444"/>
            <a:ext cx="2271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Navigation Timeout</a:t>
            </a:r>
            <a:br>
              <a:rPr lang="en-US" dirty="0"/>
            </a:br>
            <a:r>
              <a:rPr lang="en-US" i="1" dirty="0"/>
              <a:t>default: no timeout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B9ED01-410B-8908-82AD-E61BE94E1F03}"/>
              </a:ext>
            </a:extLst>
          </p:cNvPr>
          <p:cNvSpPr txBox="1"/>
          <p:nvPr/>
        </p:nvSpPr>
        <p:spPr>
          <a:xfrm>
            <a:off x="1317275" y="4921826"/>
            <a:ext cx="2271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Expect Timeout</a:t>
            </a:r>
            <a:br>
              <a:rPr lang="en-US" dirty="0"/>
            </a:br>
            <a:r>
              <a:rPr lang="en-US" i="1" dirty="0"/>
              <a:t>default: 5000 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493C2E-3241-3B09-5855-162742B049B9}"/>
              </a:ext>
            </a:extLst>
          </p:cNvPr>
          <p:cNvSpPr txBox="1"/>
          <p:nvPr/>
        </p:nvSpPr>
        <p:spPr>
          <a:xfrm>
            <a:off x="4485763" y="3334438"/>
            <a:ext cx="35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limit for the action command</a:t>
            </a:r>
            <a:br>
              <a:rPr lang="en-US" dirty="0"/>
            </a:br>
            <a:r>
              <a:rPr lang="en-US" dirty="0"/>
              <a:t>Ex: c</a:t>
            </a:r>
            <a:r>
              <a:rPr lang="ru-RU" dirty="0"/>
              <a:t>l</a:t>
            </a:r>
            <a:r>
              <a:rPr lang="en-US" dirty="0"/>
              <a:t>ick(), fill(), textContent(), etc..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3FD03B-CF13-A218-638F-0D37F93F9202}"/>
              </a:ext>
            </a:extLst>
          </p:cNvPr>
          <p:cNvSpPr txBox="1"/>
          <p:nvPr/>
        </p:nvSpPr>
        <p:spPr>
          <a:xfrm>
            <a:off x="4537646" y="4145901"/>
            <a:ext cx="35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limit for the action command</a:t>
            </a:r>
            <a:br>
              <a:rPr lang="en-US" dirty="0"/>
            </a:br>
            <a:r>
              <a:rPr lang="en-US" dirty="0"/>
              <a:t>Ex: page.goto(‘/’)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B9DD45-D558-A3AC-42FC-87FCD13FBEF0}"/>
              </a:ext>
            </a:extLst>
          </p:cNvPr>
          <p:cNvSpPr txBox="1"/>
          <p:nvPr/>
        </p:nvSpPr>
        <p:spPr>
          <a:xfrm>
            <a:off x="4537645" y="4920686"/>
            <a:ext cx="429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limit for “expect” locator assertions</a:t>
            </a:r>
            <a:br>
              <a:rPr lang="en-US" dirty="0"/>
            </a:br>
            <a:r>
              <a:rPr lang="en-US" dirty="0"/>
              <a:t>Ex: expect(locator).toHaveText(’Hello World’)</a:t>
            </a:r>
          </a:p>
        </p:txBody>
      </p: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8" grpId="0"/>
      <p:bldP spid="22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1491</TotalTime>
  <Words>101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16</cp:revision>
  <dcterms:created xsi:type="dcterms:W3CDTF">2019-08-25T17:57:35Z</dcterms:created>
  <dcterms:modified xsi:type="dcterms:W3CDTF">2023-06-05T21:21:12Z</dcterms:modified>
</cp:coreProperties>
</file>