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67BC-A0A1-E940-B1B7-1737A9ACC65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E01A1-56F5-3C43-9D78-DA88605A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4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50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2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9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2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0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7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6E833-894A-AF4B-A8BA-971B3686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" y="3005273"/>
            <a:ext cx="11455400" cy="8001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D37D5E9-2E28-EA44-BDCA-B0AD48B03869}"/>
              </a:ext>
            </a:extLst>
          </p:cNvPr>
          <p:cNvGrpSpPr/>
          <p:nvPr/>
        </p:nvGrpSpPr>
        <p:grpSpPr>
          <a:xfrm>
            <a:off x="1197643" y="1928280"/>
            <a:ext cx="8577881" cy="1659837"/>
            <a:chOff x="1197643" y="1708824"/>
            <a:chExt cx="8577881" cy="16598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C777D-859E-2943-8DD3-73A17200094C}"/>
                </a:ext>
              </a:extLst>
            </p:cNvPr>
            <p:cNvSpPr/>
            <p:nvPr/>
          </p:nvSpPr>
          <p:spPr>
            <a:xfrm>
              <a:off x="2873966" y="2982261"/>
              <a:ext cx="641227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D429BE-FDCA-A540-AD7D-6D5EFA636E8E}"/>
                </a:ext>
              </a:extLst>
            </p:cNvPr>
            <p:cNvSpPr/>
            <p:nvPr/>
          </p:nvSpPr>
          <p:spPr>
            <a:xfrm>
              <a:off x="4712759" y="2982261"/>
              <a:ext cx="826107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2FA65C-046B-0B4C-9ECC-F6C50629527D}"/>
                </a:ext>
              </a:extLst>
            </p:cNvPr>
            <p:cNvSpPr/>
            <p:nvPr/>
          </p:nvSpPr>
          <p:spPr>
            <a:xfrm>
              <a:off x="5578082" y="2982261"/>
              <a:ext cx="230608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9A4546-2C53-D446-A501-D1DF460702F4}"/>
                </a:ext>
              </a:extLst>
            </p:cNvPr>
            <p:cNvSpPr/>
            <p:nvPr/>
          </p:nvSpPr>
          <p:spPr>
            <a:xfrm>
              <a:off x="6998760" y="2982261"/>
              <a:ext cx="641227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0708CF-8D4A-134D-9E94-A6C3B9018119}"/>
                </a:ext>
              </a:extLst>
            </p:cNvPr>
            <p:cNvSpPr/>
            <p:nvPr/>
          </p:nvSpPr>
          <p:spPr>
            <a:xfrm>
              <a:off x="7695802" y="2982261"/>
              <a:ext cx="953523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2BE47F-EF6D-094F-A209-B6B39C1A0E3E}"/>
                </a:ext>
              </a:extLst>
            </p:cNvPr>
            <p:cNvSpPr/>
            <p:nvPr/>
          </p:nvSpPr>
          <p:spPr>
            <a:xfrm>
              <a:off x="9362634" y="2982261"/>
              <a:ext cx="412890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81EFD8-D368-9748-AE93-B54C7BFC4D6F}"/>
                </a:ext>
              </a:extLst>
            </p:cNvPr>
            <p:cNvSpPr/>
            <p:nvPr/>
          </p:nvSpPr>
          <p:spPr>
            <a:xfrm>
              <a:off x="1197643" y="3178705"/>
              <a:ext cx="503742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121822-D469-5549-88FC-F02AE937F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56" y="2078156"/>
              <a:ext cx="2752628" cy="109406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1B09C3-4AAE-A742-9B4D-434F4B61F510}"/>
                </a:ext>
              </a:extLst>
            </p:cNvPr>
            <p:cNvSpPr txBox="1"/>
            <p:nvPr/>
          </p:nvSpPr>
          <p:spPr>
            <a:xfrm>
              <a:off x="4299584" y="1708824"/>
              <a:ext cx="247856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Html Attribute Name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F56553-363F-3E4C-B5C5-4B84BF19EDF1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3194580" y="2125362"/>
              <a:ext cx="1539852" cy="85689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58EDC9-D366-3847-A8AD-82CCA7333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130" y="2138528"/>
              <a:ext cx="226971" cy="84379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09115F6-5C35-B147-90D4-99744E196FD5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93386" y="2138528"/>
              <a:ext cx="0" cy="8437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D2162C-6259-FC4C-9C83-9FE7295AD5AB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45" y="2125362"/>
              <a:ext cx="838839" cy="82626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35971E-179C-AA4A-8B6C-62788F7B0C47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799219" y="2094730"/>
              <a:ext cx="1373345" cy="88753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34B21E0-843B-A14E-B653-50455D091A90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778148" y="1893490"/>
              <a:ext cx="2790931" cy="105813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1F4AFF-F4C1-774A-B80F-00AED9E57A2B}"/>
              </a:ext>
            </a:extLst>
          </p:cNvPr>
          <p:cNvGrpSpPr/>
          <p:nvPr/>
        </p:nvGrpSpPr>
        <p:grpSpPr>
          <a:xfrm>
            <a:off x="338816" y="1928280"/>
            <a:ext cx="1917513" cy="1849793"/>
            <a:chOff x="338816" y="1708824"/>
            <a:chExt cx="1917513" cy="18497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18AAC5-46F5-7640-ADD1-BA23C9C84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451" y="2125362"/>
              <a:ext cx="375200" cy="62484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C4A50A-5C49-7C4C-8A54-91898BFC6D53}"/>
                </a:ext>
              </a:extLst>
            </p:cNvPr>
            <p:cNvSpPr/>
            <p:nvPr/>
          </p:nvSpPr>
          <p:spPr>
            <a:xfrm>
              <a:off x="438727" y="2788126"/>
              <a:ext cx="509291" cy="16350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BF0F9B-D878-5D4D-BBF1-1B4D64341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454" y="2125362"/>
              <a:ext cx="124692" cy="84512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532FEA-FD37-BB44-843E-69F228624B56}"/>
                </a:ext>
              </a:extLst>
            </p:cNvPr>
            <p:cNvSpPr/>
            <p:nvPr/>
          </p:nvSpPr>
          <p:spPr>
            <a:xfrm>
              <a:off x="715954" y="2982261"/>
              <a:ext cx="581619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2EFE2-8D5C-004A-9C52-FE66149A5E6E}"/>
                </a:ext>
              </a:extLst>
            </p:cNvPr>
            <p:cNvSpPr txBox="1"/>
            <p:nvPr/>
          </p:nvSpPr>
          <p:spPr>
            <a:xfrm>
              <a:off x="338816" y="1708824"/>
              <a:ext cx="19175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Html Tag Name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8F6949-BF20-DB4E-8449-4C60EC679D6F}"/>
                </a:ext>
              </a:extLst>
            </p:cNvPr>
            <p:cNvSpPr/>
            <p:nvPr/>
          </p:nvSpPr>
          <p:spPr>
            <a:xfrm>
              <a:off x="549835" y="3368661"/>
              <a:ext cx="581619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F6F86D-C456-9F42-BDF9-E40A23A9DF43}"/>
              </a:ext>
            </a:extLst>
          </p:cNvPr>
          <p:cNvGrpSpPr/>
          <p:nvPr/>
        </p:nvGrpSpPr>
        <p:grpSpPr>
          <a:xfrm>
            <a:off x="1815130" y="3189939"/>
            <a:ext cx="8575475" cy="2261161"/>
            <a:chOff x="1815130" y="2970483"/>
            <a:chExt cx="8575475" cy="226116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9B5DF4-D729-B746-9665-82B2568164CE}"/>
                </a:ext>
              </a:extLst>
            </p:cNvPr>
            <p:cNvSpPr/>
            <p:nvPr/>
          </p:nvSpPr>
          <p:spPr>
            <a:xfrm>
              <a:off x="3654581" y="2970483"/>
              <a:ext cx="965617" cy="1949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2CB597-3C88-DB4B-B53B-41CB893F399F}"/>
                </a:ext>
              </a:extLst>
            </p:cNvPr>
            <p:cNvSpPr txBox="1"/>
            <p:nvPr/>
          </p:nvSpPr>
          <p:spPr>
            <a:xfrm>
              <a:off x="4338056" y="4862312"/>
              <a:ext cx="244009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Html Attribute Value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5EABE0-7778-4F42-9B18-660B65FD6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8959" y="3142643"/>
              <a:ext cx="1107877" cy="1642073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05FCA7D-E410-1249-838A-26B25020377B}"/>
                </a:ext>
              </a:extLst>
            </p:cNvPr>
            <p:cNvSpPr/>
            <p:nvPr/>
          </p:nvSpPr>
          <p:spPr>
            <a:xfrm>
              <a:off x="5908836" y="2974862"/>
              <a:ext cx="965617" cy="1949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75A5CC-E0A4-6948-A453-F1036DD1931A}"/>
                </a:ext>
              </a:extLst>
            </p:cNvPr>
            <p:cNvSpPr/>
            <p:nvPr/>
          </p:nvSpPr>
          <p:spPr>
            <a:xfrm>
              <a:off x="8705140" y="2982261"/>
              <a:ext cx="557348" cy="19644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0E23A0-2C8E-924E-8408-0EAC1D05FF05}"/>
                </a:ext>
              </a:extLst>
            </p:cNvPr>
            <p:cNvSpPr/>
            <p:nvPr/>
          </p:nvSpPr>
          <p:spPr>
            <a:xfrm>
              <a:off x="9833994" y="2976515"/>
              <a:ext cx="556611" cy="195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7F6C4E-4F85-EC41-92AF-564EFA80359D}"/>
                </a:ext>
              </a:extLst>
            </p:cNvPr>
            <p:cNvSpPr/>
            <p:nvPr/>
          </p:nvSpPr>
          <p:spPr>
            <a:xfrm>
              <a:off x="1815130" y="3178705"/>
              <a:ext cx="3723736" cy="1781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572057-B72E-5D4B-9FBA-7CBC518BD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5194" y="3370201"/>
              <a:ext cx="1253696" cy="1414515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F9E5110-D0FD-DA44-9495-B496B0899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0648" y="3172218"/>
              <a:ext cx="574546" cy="1612498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0B1C4A8-EE90-6C43-99CF-EADEFFC98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777" y="3188208"/>
              <a:ext cx="2695762" cy="1596508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F0D737C-5312-9B45-8DB8-7F4235957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148" y="3172218"/>
              <a:ext cx="3264107" cy="1613966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F86B2C2-E0A4-15F6-65BE-51FEF18B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6E833-894A-AF4B-A8BA-971B3686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" y="3005273"/>
            <a:ext cx="11455400" cy="8001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A2CA1-F5FC-154C-B8B8-80BE06CFD886}"/>
              </a:ext>
            </a:extLst>
          </p:cNvPr>
          <p:cNvGrpSpPr/>
          <p:nvPr/>
        </p:nvGrpSpPr>
        <p:grpSpPr>
          <a:xfrm>
            <a:off x="1193800" y="1714275"/>
            <a:ext cx="7093630" cy="1854551"/>
            <a:chOff x="1193800" y="1714275"/>
            <a:chExt cx="7093630" cy="18545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18AAC5-46F5-7640-ADD1-BA23C9C84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098" y="2106065"/>
              <a:ext cx="1892806" cy="93280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C4A50A-5C49-7C4C-8A54-91898BFC6D53}"/>
                </a:ext>
              </a:extLst>
            </p:cNvPr>
            <p:cNvSpPr/>
            <p:nvPr/>
          </p:nvSpPr>
          <p:spPr>
            <a:xfrm>
              <a:off x="1193800" y="3405323"/>
              <a:ext cx="509291" cy="16350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BF0F9B-D878-5D4D-BBF1-1B4D64341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82070" y="2106065"/>
              <a:ext cx="0" cy="103676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532FEA-FD37-BB44-843E-69F228624B56}"/>
                </a:ext>
              </a:extLst>
            </p:cNvPr>
            <p:cNvSpPr/>
            <p:nvPr/>
          </p:nvSpPr>
          <p:spPr>
            <a:xfrm>
              <a:off x="2535611" y="2999983"/>
              <a:ext cx="518486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2EFE2-8D5C-004A-9C52-FE66149A5E6E}"/>
                </a:ext>
              </a:extLst>
            </p:cNvPr>
            <p:cNvSpPr txBox="1"/>
            <p:nvPr/>
          </p:nvSpPr>
          <p:spPr>
            <a:xfrm>
              <a:off x="3433216" y="1714275"/>
              <a:ext cx="4854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“Class” and “ID” are also Attribute Names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8F6949-BF20-DB4E-8449-4C60EC679D6F}"/>
                </a:ext>
              </a:extLst>
            </p:cNvPr>
            <p:cNvSpPr/>
            <p:nvPr/>
          </p:nvSpPr>
          <p:spPr>
            <a:xfrm>
              <a:off x="5530267" y="3189939"/>
              <a:ext cx="303606" cy="1899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BADE25B-74BA-B64F-9F9C-C6BC8DAD1DC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1448446" y="2106065"/>
              <a:ext cx="2940444" cy="1299258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57ADAC51-D01E-DBF4-0E29-D5C1B133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6E833-894A-AF4B-A8BA-971B3686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" y="3005273"/>
            <a:ext cx="11455400" cy="8001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FFE4A-FB28-0E4C-9250-7E3E5AE7EE80}"/>
              </a:ext>
            </a:extLst>
          </p:cNvPr>
          <p:cNvGrpSpPr/>
          <p:nvPr/>
        </p:nvGrpSpPr>
        <p:grpSpPr>
          <a:xfrm>
            <a:off x="1210808" y="3558511"/>
            <a:ext cx="5147104" cy="1581584"/>
            <a:chOff x="1210808" y="3558511"/>
            <a:chExt cx="5147104" cy="158158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2CB597-3C88-DB4B-B53B-41CB893F399F}"/>
                </a:ext>
              </a:extLst>
            </p:cNvPr>
            <p:cNvSpPr txBox="1"/>
            <p:nvPr/>
          </p:nvSpPr>
          <p:spPr>
            <a:xfrm>
              <a:off x="1210808" y="4770763"/>
              <a:ext cx="16353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value 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572057-B72E-5D4B-9FBA-7CBC518BDA73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2028500" y="3805373"/>
              <a:ext cx="454108" cy="965390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69190131-2119-D24F-A68E-8ECCF4D3BE50}"/>
                </a:ext>
              </a:extLst>
            </p:cNvPr>
            <p:cNvSpPr/>
            <p:nvPr/>
          </p:nvSpPr>
          <p:spPr>
            <a:xfrm rot="16200000">
              <a:off x="2359178" y="3000727"/>
              <a:ext cx="246861" cy="1362430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239434D9-DC10-544A-B80D-6C689A1FA20D}"/>
                </a:ext>
              </a:extLst>
            </p:cNvPr>
            <p:cNvSpPr/>
            <p:nvPr/>
          </p:nvSpPr>
          <p:spPr>
            <a:xfrm rot="16200000">
              <a:off x="3575320" y="3211026"/>
              <a:ext cx="246861" cy="941832"/>
            </a:xfrm>
            <a:prstGeom prst="leftBrace">
              <a:avLst>
                <a:gd name="adj1" fmla="val 12037"/>
                <a:gd name="adj2" fmla="val 5000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98C26BA-1DAC-A34B-85D4-F3EBDA83F37B}"/>
                </a:ext>
              </a:extLst>
            </p:cNvPr>
            <p:cNvSpPr/>
            <p:nvPr/>
          </p:nvSpPr>
          <p:spPr>
            <a:xfrm rot="16200000">
              <a:off x="4791462" y="3000727"/>
              <a:ext cx="246861" cy="1362432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E4125A-7887-8145-9613-ED04F851C3F2}"/>
                </a:ext>
              </a:extLst>
            </p:cNvPr>
            <p:cNvSpPr txBox="1"/>
            <p:nvPr/>
          </p:nvSpPr>
          <p:spPr>
            <a:xfrm>
              <a:off x="2966668" y="4770763"/>
              <a:ext cx="16353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value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9F52A0-4CAF-5C48-93C1-187749AC8B8F}"/>
                </a:ext>
              </a:extLst>
            </p:cNvPr>
            <p:cNvSpPr txBox="1"/>
            <p:nvPr/>
          </p:nvSpPr>
          <p:spPr>
            <a:xfrm>
              <a:off x="4722528" y="4770763"/>
              <a:ext cx="163538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 value 3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526CE5-5465-164B-B412-F1BBA8C7E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750" y="3774864"/>
              <a:ext cx="0" cy="995899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F4F0B7-B49D-5F40-834B-AAB57FB622AA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4925562" y="3805375"/>
              <a:ext cx="614658" cy="965388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CA92A836-D682-C3E6-32E3-753A7C8CB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FD57-9F4A-BC41-9BCB-B035390E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3" y="2493695"/>
            <a:ext cx="10857391" cy="211691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AA789DB-2F35-5547-B1F9-2269859E61EF}"/>
              </a:ext>
            </a:extLst>
          </p:cNvPr>
          <p:cNvGrpSpPr/>
          <p:nvPr/>
        </p:nvGrpSpPr>
        <p:grpSpPr>
          <a:xfrm>
            <a:off x="745250" y="1812081"/>
            <a:ext cx="3462190" cy="1747069"/>
            <a:chOff x="745250" y="1812081"/>
            <a:chExt cx="3462190" cy="174706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AF5ED0-AEBC-0248-964C-7A36C298095F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flipH="1">
              <a:off x="1044326" y="1996747"/>
              <a:ext cx="1511700" cy="51334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08356B-AD70-B848-9BF5-50875F66B295}"/>
                </a:ext>
              </a:extLst>
            </p:cNvPr>
            <p:cNvSpPr txBox="1"/>
            <p:nvPr/>
          </p:nvSpPr>
          <p:spPr>
            <a:xfrm>
              <a:off x="2556026" y="1812081"/>
              <a:ext cx="16514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Opening Tag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4E8703-CCE2-4740-BDA5-FC1DD55E8AF2}"/>
                </a:ext>
              </a:extLst>
            </p:cNvPr>
            <p:cNvSpPr/>
            <p:nvPr/>
          </p:nvSpPr>
          <p:spPr>
            <a:xfrm>
              <a:off x="789680" y="2510094"/>
              <a:ext cx="509291" cy="16350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F4E697-0142-1345-BA5C-69027A1A0074}"/>
                </a:ext>
              </a:extLst>
            </p:cNvPr>
            <p:cNvSpPr/>
            <p:nvPr/>
          </p:nvSpPr>
          <p:spPr>
            <a:xfrm>
              <a:off x="745250" y="2851361"/>
              <a:ext cx="509291" cy="163503"/>
            </a:xfrm>
            <a:prstGeom prst="rect">
              <a:avLst/>
            </a:prstGeom>
            <a:solidFill>
              <a:srgbClr val="00206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C4E69-CBF6-B341-A00D-C8867DA4EE6E}"/>
                </a:ext>
              </a:extLst>
            </p:cNvPr>
            <p:cNvSpPr/>
            <p:nvPr/>
          </p:nvSpPr>
          <p:spPr>
            <a:xfrm>
              <a:off x="930308" y="3395647"/>
              <a:ext cx="509291" cy="163503"/>
            </a:xfrm>
            <a:prstGeom prst="rect">
              <a:avLst/>
            </a:prstGeom>
            <a:solidFill>
              <a:srgbClr val="002060">
                <a:alpha val="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83A91B-4AD5-1B4D-81AC-AA162C2BB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8114" y="2184255"/>
              <a:ext cx="1552558" cy="71794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41BE8A-50F3-8448-BBA9-9E392B89842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1439599" y="2181413"/>
              <a:ext cx="1942134" cy="123129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3B155F-DB15-1D4B-BA2A-72A9CB1EADFF}"/>
              </a:ext>
            </a:extLst>
          </p:cNvPr>
          <p:cNvGrpSpPr/>
          <p:nvPr/>
        </p:nvGrpSpPr>
        <p:grpSpPr>
          <a:xfrm>
            <a:off x="789680" y="3388651"/>
            <a:ext cx="10472013" cy="2291640"/>
            <a:chOff x="789680" y="3388651"/>
            <a:chExt cx="10472013" cy="22916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2CB597-3C88-DB4B-B53B-41CB893F399F}"/>
                </a:ext>
              </a:extLst>
            </p:cNvPr>
            <p:cNvSpPr txBox="1"/>
            <p:nvPr/>
          </p:nvSpPr>
          <p:spPr>
            <a:xfrm>
              <a:off x="2531670" y="5310959"/>
              <a:ext cx="147668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Closing Tag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572057-B72E-5D4B-9FBA-7CBC518BD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9599" y="4632768"/>
              <a:ext cx="1092072" cy="713231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D40838-03A1-7949-BEC4-2C4693E3E7AC}"/>
                </a:ext>
              </a:extLst>
            </p:cNvPr>
            <p:cNvSpPr/>
            <p:nvPr/>
          </p:nvSpPr>
          <p:spPr>
            <a:xfrm>
              <a:off x="789680" y="4436225"/>
              <a:ext cx="630747" cy="16350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41ECD0-3EBB-B043-9E25-82EDD69E0CFC}"/>
                </a:ext>
              </a:extLst>
            </p:cNvPr>
            <p:cNvSpPr/>
            <p:nvPr/>
          </p:nvSpPr>
          <p:spPr>
            <a:xfrm>
              <a:off x="789680" y="3907872"/>
              <a:ext cx="630747" cy="16350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1023BD-B447-F046-A679-9958FD87DEF4}"/>
                </a:ext>
              </a:extLst>
            </p:cNvPr>
            <p:cNvSpPr/>
            <p:nvPr/>
          </p:nvSpPr>
          <p:spPr>
            <a:xfrm>
              <a:off x="10763583" y="3388651"/>
              <a:ext cx="498110" cy="17049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D1BD44-63EA-2849-947E-97D14E2348D6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1420427" y="4066501"/>
              <a:ext cx="1849586" cy="1244458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D1190F-8632-6340-81B2-A9F7D8853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968" y="3548180"/>
              <a:ext cx="7038433" cy="1754638"/>
            </a:xfrm>
            <a:prstGeom prst="straightConnector1">
              <a:avLst/>
            </a:prstGeom>
            <a:ln w="476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0020281F-5846-F870-132E-E4A09282E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FD57-9F4A-BC41-9BCB-B035390E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3" y="2493695"/>
            <a:ext cx="10857391" cy="211691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5B02C7-40F7-264B-B424-1D1AA43672D2}"/>
              </a:ext>
            </a:extLst>
          </p:cNvPr>
          <p:cNvGrpSpPr/>
          <p:nvPr/>
        </p:nvGrpSpPr>
        <p:grpSpPr>
          <a:xfrm>
            <a:off x="10143258" y="3330319"/>
            <a:ext cx="1343638" cy="1853973"/>
            <a:chOff x="10143258" y="3330319"/>
            <a:chExt cx="1343638" cy="18539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08356B-AD70-B848-9BF5-50875F66B295}"/>
                </a:ext>
              </a:extLst>
            </p:cNvPr>
            <p:cNvSpPr txBox="1"/>
            <p:nvPr/>
          </p:nvSpPr>
          <p:spPr>
            <a:xfrm>
              <a:off x="10143258" y="4814960"/>
              <a:ext cx="13436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Value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4E8703-CCE2-4740-BDA5-FC1DD55E8AF2}"/>
                </a:ext>
              </a:extLst>
            </p:cNvPr>
            <p:cNvSpPr/>
            <p:nvPr/>
          </p:nvSpPr>
          <p:spPr>
            <a:xfrm>
              <a:off x="10340788" y="3374419"/>
              <a:ext cx="443754" cy="1688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41BE8A-50F3-8448-BBA9-9E392B898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0402" y="3618275"/>
              <a:ext cx="0" cy="116868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370E6E-C9D5-F740-AA99-D741A1FAAA88}"/>
                </a:ext>
              </a:extLst>
            </p:cNvPr>
            <p:cNvSpPr/>
            <p:nvPr/>
          </p:nvSpPr>
          <p:spPr>
            <a:xfrm>
              <a:off x="10340788" y="3546990"/>
              <a:ext cx="235324" cy="1688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630330-502E-D84A-9B4E-812DBBE2C8CE}"/>
                </a:ext>
              </a:extLst>
            </p:cNvPr>
            <p:cNvSpPr/>
            <p:nvPr/>
          </p:nvSpPr>
          <p:spPr>
            <a:xfrm>
              <a:off x="10458450" y="3737350"/>
              <a:ext cx="117662" cy="1688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C0AF6887-200B-F145-9C2A-27C0FCB0A385}"/>
                </a:ext>
              </a:extLst>
            </p:cNvPr>
            <p:cNvSpPr/>
            <p:nvPr/>
          </p:nvSpPr>
          <p:spPr>
            <a:xfrm rot="10800000">
              <a:off x="10815077" y="3330319"/>
              <a:ext cx="235325" cy="57591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9E25AB-3B25-ED45-8A43-67CEBD314816}"/>
              </a:ext>
            </a:extLst>
          </p:cNvPr>
          <p:cNvGrpSpPr/>
          <p:nvPr/>
        </p:nvGrpSpPr>
        <p:grpSpPr>
          <a:xfrm>
            <a:off x="9062332" y="1673708"/>
            <a:ext cx="1938351" cy="1589063"/>
            <a:chOff x="9062332" y="1673708"/>
            <a:chExt cx="1938351" cy="158906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83A91B-4AD5-1B4D-81AC-AA162C2BB7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508" y="2077517"/>
              <a:ext cx="336176" cy="118525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084BA2-F9CF-BA4F-8D16-36818D1BE858}"/>
                </a:ext>
              </a:extLst>
            </p:cNvPr>
            <p:cNvSpPr txBox="1"/>
            <p:nvPr/>
          </p:nvSpPr>
          <p:spPr>
            <a:xfrm>
              <a:off x="9062332" y="1673708"/>
              <a:ext cx="19383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Nested content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C627865-1C6A-734D-9420-619C014D5EC5}"/>
              </a:ext>
            </a:extLst>
          </p:cNvPr>
          <p:cNvSpPr/>
          <p:nvPr/>
        </p:nvSpPr>
        <p:spPr>
          <a:xfrm>
            <a:off x="857250" y="3143250"/>
            <a:ext cx="320040" cy="2743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B85431-8B68-5142-C351-136A00ABA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FD57-9F4A-BC41-9BCB-B035390E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3" y="2493695"/>
            <a:ext cx="10857391" cy="2116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FC0B4C-0BFC-5C42-84B7-F043518438C8}"/>
              </a:ext>
            </a:extLst>
          </p:cNvPr>
          <p:cNvGrpSpPr/>
          <p:nvPr/>
        </p:nvGrpSpPr>
        <p:grpSpPr>
          <a:xfrm>
            <a:off x="418742" y="1670946"/>
            <a:ext cx="2162294" cy="1221896"/>
            <a:chOff x="418742" y="1670946"/>
            <a:chExt cx="2162294" cy="122189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41BE8A-50F3-8448-BBA9-9E392B898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742" y="1792599"/>
              <a:ext cx="307011" cy="110024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E07D29-B858-E44C-9E5C-CE91E68D3402}"/>
                </a:ext>
              </a:extLst>
            </p:cNvPr>
            <p:cNvSpPr txBox="1"/>
            <p:nvPr/>
          </p:nvSpPr>
          <p:spPr>
            <a:xfrm>
              <a:off x="602609" y="1670946"/>
              <a:ext cx="19784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Elements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97EEAB-2DAF-F44E-8C90-E7F67887418C}"/>
              </a:ext>
            </a:extLst>
          </p:cNvPr>
          <p:cNvGrpSpPr/>
          <p:nvPr/>
        </p:nvGrpSpPr>
        <p:grpSpPr>
          <a:xfrm>
            <a:off x="785308" y="1760333"/>
            <a:ext cx="8088472" cy="1268617"/>
            <a:chOff x="785308" y="1760333"/>
            <a:chExt cx="8088472" cy="12686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4E8703-CCE2-4740-BDA5-FC1DD55E8AF2}"/>
                </a:ext>
              </a:extLst>
            </p:cNvPr>
            <p:cNvSpPr/>
            <p:nvPr/>
          </p:nvSpPr>
          <p:spPr>
            <a:xfrm>
              <a:off x="785308" y="2843873"/>
              <a:ext cx="6735632" cy="1850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87CC-32AE-F64C-8195-E9D62DB32845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243078" y="1944999"/>
              <a:ext cx="1064248" cy="89848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83B2C-43D7-E74D-8D69-83E67BB010D9}"/>
                </a:ext>
              </a:extLst>
            </p:cNvPr>
            <p:cNvSpPr txBox="1"/>
            <p:nvPr/>
          </p:nvSpPr>
          <p:spPr>
            <a:xfrm>
              <a:off x="7307326" y="1760333"/>
              <a:ext cx="15664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Key Element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45F3D-7A18-0E48-A5AB-4E29BC3AE9E3}"/>
              </a:ext>
            </a:extLst>
          </p:cNvPr>
          <p:cNvGrpSpPr/>
          <p:nvPr/>
        </p:nvGrpSpPr>
        <p:grpSpPr>
          <a:xfrm>
            <a:off x="457756" y="3183382"/>
            <a:ext cx="1826141" cy="2589635"/>
            <a:chOff x="457756" y="3183382"/>
            <a:chExt cx="1826141" cy="2589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08356B-AD70-B848-9BF5-50875F66B295}"/>
                </a:ext>
              </a:extLst>
            </p:cNvPr>
            <p:cNvSpPr txBox="1"/>
            <p:nvPr/>
          </p:nvSpPr>
          <p:spPr>
            <a:xfrm>
              <a:off x="457756" y="5403685"/>
              <a:ext cx="18261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Child Elements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C0AF6887-200B-F145-9C2A-27C0FCB0A385}"/>
                </a:ext>
              </a:extLst>
            </p:cNvPr>
            <p:cNvSpPr/>
            <p:nvPr/>
          </p:nvSpPr>
          <p:spPr>
            <a:xfrm>
              <a:off x="725753" y="3183382"/>
              <a:ext cx="307010" cy="725680"/>
            </a:xfrm>
            <a:prstGeom prst="leftBrac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835722B-667A-5F4F-96E2-AE2049D2D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39" y="3572800"/>
              <a:ext cx="1" cy="183088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976A043-5437-3662-EBFC-0D6CBD11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FD57-9F4A-BC41-9BCB-B035390E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3" y="2493695"/>
            <a:ext cx="10857391" cy="211691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5A014-02E7-8742-9CD9-07E23F02BB7C}"/>
              </a:ext>
            </a:extLst>
          </p:cNvPr>
          <p:cNvGrpSpPr/>
          <p:nvPr/>
        </p:nvGrpSpPr>
        <p:grpSpPr>
          <a:xfrm>
            <a:off x="1054494" y="3188972"/>
            <a:ext cx="1757286" cy="2116919"/>
            <a:chOff x="1054494" y="3188972"/>
            <a:chExt cx="1757286" cy="211691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4E8703-CCE2-4740-BDA5-FC1DD55E8AF2}"/>
                </a:ext>
              </a:extLst>
            </p:cNvPr>
            <p:cNvSpPr/>
            <p:nvPr/>
          </p:nvSpPr>
          <p:spPr>
            <a:xfrm rot="5400000">
              <a:off x="847286" y="3396180"/>
              <a:ext cx="720091" cy="3056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87CC-32AE-F64C-8195-E9D62DB328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1600" y="3549018"/>
              <a:ext cx="1440180" cy="175687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3583B2C-43D7-E74D-8D69-83E67BB010D9}"/>
              </a:ext>
            </a:extLst>
          </p:cNvPr>
          <p:cNvSpPr txBox="1"/>
          <p:nvPr/>
        </p:nvSpPr>
        <p:spPr>
          <a:xfrm>
            <a:off x="2811780" y="5121225"/>
            <a:ext cx="1954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Sibling Elements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91AD95-035C-B949-9400-2F69C0D60CD6}"/>
              </a:ext>
            </a:extLst>
          </p:cNvPr>
          <p:cNvGrpSpPr/>
          <p:nvPr/>
        </p:nvGrpSpPr>
        <p:grpSpPr>
          <a:xfrm>
            <a:off x="921696" y="2828926"/>
            <a:ext cx="1890084" cy="2476965"/>
            <a:chOff x="921696" y="2828926"/>
            <a:chExt cx="1890084" cy="24769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F3B7C2-033F-7D49-96B5-5B5717E71C59}"/>
                </a:ext>
              </a:extLst>
            </p:cNvPr>
            <p:cNvSpPr/>
            <p:nvPr/>
          </p:nvSpPr>
          <p:spPr>
            <a:xfrm rot="5400000">
              <a:off x="265862" y="3484760"/>
              <a:ext cx="1617344" cy="3056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98FA50-4518-DC4D-8CC1-483BF382324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207332" y="3987485"/>
              <a:ext cx="1604448" cy="131840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7389BD6A-98D2-7A8B-9B35-F6F2D0CD9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1801394" y="603115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Understanding DOM and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0B0E1-D9F2-6A46-9273-A0D03063EB28}"/>
              </a:ext>
            </a:extLst>
          </p:cNvPr>
          <p:cNvSpPr txBox="1"/>
          <p:nvPr/>
        </p:nvSpPr>
        <p:spPr>
          <a:xfrm>
            <a:off x="964668" y="1369265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5A77C-46A3-3C4E-A29D-7B92181E6108}"/>
              </a:ext>
            </a:extLst>
          </p:cNvPr>
          <p:cNvSpPr txBox="1"/>
          <p:nvPr/>
        </p:nvSpPr>
        <p:spPr>
          <a:xfrm>
            <a:off x="964668" y="1889194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consists of: HTML Tags, HTML Attributes and Attribute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31CA2-FB34-5F42-9095-35F5E5C3A5D5}"/>
              </a:ext>
            </a:extLst>
          </p:cNvPr>
          <p:cNvSpPr txBox="1"/>
          <p:nvPr/>
        </p:nvSpPr>
        <p:spPr>
          <a:xfrm>
            <a:off x="961462" y="2320600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“Class” and “ID” are also HTML attribute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A453A-DBBE-D24A-BDBF-E0F97AADCC84}"/>
              </a:ext>
            </a:extLst>
          </p:cNvPr>
          <p:cNvSpPr txBox="1"/>
          <p:nvPr/>
        </p:nvSpPr>
        <p:spPr>
          <a:xfrm>
            <a:off x="961462" y="2751866"/>
            <a:ext cx="943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“Class” attribute can have several values and each value is separated by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12A41-AD0F-8148-BECF-27310EACCDA6}"/>
              </a:ext>
            </a:extLst>
          </p:cNvPr>
          <p:cNvSpPr txBox="1"/>
          <p:nvPr/>
        </p:nvSpPr>
        <p:spPr>
          <a:xfrm>
            <a:off x="961462" y="3183933"/>
            <a:ext cx="1074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tags usually come in pairs of Opening and Closing tag. Closing tag has the same name and forward slash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6628E-4A57-264D-8C98-1FFF1B4DE9A2}"/>
              </a:ext>
            </a:extLst>
          </p:cNvPr>
          <p:cNvSpPr txBox="1"/>
          <p:nvPr/>
        </p:nvSpPr>
        <p:spPr>
          <a:xfrm>
            <a:off x="961462" y="3892338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in between angle brackets (&gt;here&lt;) is a plain text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CF00F-FD72-BB4D-B053-824ADFF9B135}"/>
              </a:ext>
            </a:extLst>
          </p:cNvPr>
          <p:cNvSpPr txBox="1"/>
          <p:nvPr/>
        </p:nvSpPr>
        <p:spPr>
          <a:xfrm>
            <a:off x="961462" y="4323744"/>
            <a:ext cx="71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above the “key” web element are Parent 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E180C5-B923-5A45-B8CE-FDBB70D959E0}"/>
              </a:ext>
            </a:extLst>
          </p:cNvPr>
          <p:cNvSpPr txBox="1"/>
          <p:nvPr/>
        </p:nvSpPr>
        <p:spPr>
          <a:xfrm>
            <a:off x="961462" y="4755150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Inside of the “key” web element are Child Elements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BF6A9-A193-8947-81E4-CF6D6E4E520D}"/>
              </a:ext>
            </a:extLst>
          </p:cNvPr>
          <p:cNvSpPr txBox="1"/>
          <p:nvPr/>
        </p:nvSpPr>
        <p:spPr>
          <a:xfrm>
            <a:off x="961462" y="5186556"/>
            <a:ext cx="799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placed at the same level side by side are Sibling Elements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0FA330-6BA4-FB8F-5436-E3EA1E0B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638" y="5150687"/>
            <a:ext cx="1448061" cy="1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8" grpId="0"/>
      <p:bldP spid="20" grpId="0"/>
      <p:bldP spid="21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201</TotalTime>
  <Words>187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23</cp:revision>
  <dcterms:created xsi:type="dcterms:W3CDTF">2019-08-25T17:57:35Z</dcterms:created>
  <dcterms:modified xsi:type="dcterms:W3CDTF">2023-05-26T22:30:51Z</dcterms:modified>
</cp:coreProperties>
</file>