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2" r:id="rId3"/>
    <p:sldId id="259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51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4251B-3185-43FD-B39B-1AA896311C1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E902-C95F-4FF7-AE62-1F20913E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1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48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1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39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6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1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9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34521D-64EF-4D8E-9840-F5687C0A76E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CB52-91CC-4B4F-9E31-6AD0ACBC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5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-internet.herokuapp.com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w of unicorn-shaped cookies">
            <a:extLst>
              <a:ext uri="{FF2B5EF4-FFF2-40B4-BE49-F238E27FC236}">
                <a16:creationId xmlns:a16="http://schemas.microsoft.com/office/drawing/2014/main" id="{E53CB574-1551-27B2-C081-8F57AB72B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A03CA-DD22-8F16-9555-F2B77E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HTTP cookies manager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FE751-12B3-2FCF-AE9B-73FCCC116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eslam</a:t>
            </a:r>
            <a:r>
              <a:rPr lang="en-US" dirty="0"/>
              <a:t> </a:t>
            </a:r>
            <a:r>
              <a:rPr lang="en-US" dirty="0" err="1"/>
              <a:t>lotfy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08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0471-F05A-EAF2-38A5-79CD7CF2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6B3E-F5A6-696C-EB59-9BA0DF7C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Open: </a:t>
            </a:r>
            <a:r>
              <a:rPr lang="en-US" dirty="0">
                <a:hlinkClick r:id="rId2"/>
              </a:rPr>
              <a:t>https://the-internet.herokuapp.com/login</a:t>
            </a:r>
            <a:endParaRPr lang="en-US" dirty="0"/>
          </a:p>
          <a:p>
            <a:r>
              <a:rPr lang="en-US" dirty="0"/>
              <a:t>Enter credentials: </a:t>
            </a:r>
            <a:r>
              <a:rPr lang="en-US" b="0" i="0" dirty="0">
                <a:effectLst/>
                <a:latin typeface="Helvetica Neue"/>
              </a:rPr>
              <a:t>Enter </a:t>
            </a:r>
            <a:r>
              <a:rPr lang="en-US" b="0" i="1" dirty="0" err="1">
                <a:solidFill>
                  <a:schemeClr val="bg1"/>
                </a:solidFill>
                <a:effectLst/>
                <a:latin typeface="Helvetica Neue"/>
              </a:rPr>
              <a:t>tomsmith</a:t>
            </a:r>
            <a:r>
              <a:rPr lang="en-US" b="0" i="0" dirty="0">
                <a:effectLst/>
                <a:latin typeface="Helvetica Neue"/>
              </a:rPr>
              <a:t> for the username and </a:t>
            </a:r>
            <a:r>
              <a:rPr lang="en-US" b="0" i="1" dirty="0" err="1">
                <a:solidFill>
                  <a:schemeClr val="bg1"/>
                </a:solidFill>
                <a:effectLst/>
                <a:latin typeface="Helvetica Neue"/>
              </a:rPr>
              <a:t>SuperSecretPassword</a:t>
            </a:r>
            <a:r>
              <a:rPr lang="en-US" b="0" i="1" dirty="0">
                <a:solidFill>
                  <a:schemeClr val="bg1"/>
                </a:solidFill>
                <a:effectLst/>
                <a:latin typeface="Helvetica Neue"/>
              </a:rPr>
              <a:t>!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b="0" i="0" dirty="0">
                <a:effectLst/>
                <a:latin typeface="Helvetica Neue"/>
              </a:rPr>
              <a:t>for the password</a:t>
            </a:r>
          </a:p>
          <a:p>
            <a:r>
              <a:rPr lang="en-US" b="0" i="0" dirty="0">
                <a:effectLst/>
                <a:latin typeface="Helvetica Neue"/>
              </a:rPr>
              <a:t>C</a:t>
            </a:r>
            <a:r>
              <a:rPr lang="en-US" dirty="0">
                <a:latin typeface="Helvetica Neue"/>
              </a:rPr>
              <a:t>lick Login button</a:t>
            </a:r>
          </a:p>
          <a:p>
            <a:pPr algn="l" rtl="0"/>
            <a:r>
              <a:rPr lang="en-US" b="0" i="0" dirty="0">
                <a:effectLst/>
                <a:latin typeface="Helvetica Neue"/>
              </a:rPr>
              <a:t>Validate secure page is open successfully &amp; Validate Text </a:t>
            </a:r>
            <a:r>
              <a:rPr lang="en-US" b="0" i="0" u="sng" dirty="0">
                <a:effectLst/>
                <a:latin typeface="Helvetica Neue"/>
              </a:rPr>
              <a:t>“Welcome to the Secure Area. When you are done click logout below.”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6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746E-CCFF-EB70-7009-8E7B14CA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 [ request ]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1DF9E8-AD39-0E9C-8A15-06633A1EC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91" y="1324202"/>
            <a:ext cx="10844850" cy="4319173"/>
          </a:xfrm>
        </p:spPr>
      </p:pic>
    </p:spTree>
    <p:extLst>
      <p:ext uri="{BB962C8B-B14F-4D97-AF65-F5344CB8AC3E}">
        <p14:creationId xmlns:p14="http://schemas.microsoft.com/office/powerpoint/2010/main" val="248968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114A-2B69-0592-729C-10A9D9E3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Adding HTTP cookies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52CB7-C522-3D82-9B92-E17489F3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152983"/>
            <a:ext cx="9496109" cy="4404638"/>
          </a:xfrm>
        </p:spPr>
      </p:pic>
    </p:spTree>
    <p:extLst>
      <p:ext uri="{BB962C8B-B14F-4D97-AF65-F5344CB8AC3E}">
        <p14:creationId xmlns:p14="http://schemas.microsoft.com/office/powerpoint/2010/main" val="25251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ECF6-B60B-17D4-61FB-3FD6BE47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0B0D-9269-7EB6-F85C-3917CF06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732" y="147379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Before adding cookies</a:t>
            </a:r>
          </a:p>
          <a:p>
            <a:r>
              <a:rPr lang="en-US" sz="1600" dirty="0"/>
              <a:t>  https://the-internet.herokuapp.com/authenticate</a:t>
            </a:r>
          </a:p>
          <a:p>
            <a:r>
              <a:rPr lang="en-US" sz="1600" dirty="0"/>
              <a:t>	GET data:</a:t>
            </a:r>
          </a:p>
          <a:p>
            <a:r>
              <a:rPr lang="en-US" sz="1600" dirty="0"/>
              <a:t>	[no cookies]</a:t>
            </a:r>
          </a:p>
          <a:p>
            <a:endParaRPr lang="en-US" sz="1600" dirty="0"/>
          </a:p>
          <a:p>
            <a:r>
              <a:rPr lang="en-US" sz="1600" dirty="0"/>
              <a:t>After adding cookies</a:t>
            </a:r>
          </a:p>
          <a:p>
            <a:r>
              <a:rPr lang="en-US" sz="1600" dirty="0"/>
              <a:t>	https://the-internet.herokuapp.com/authenticate</a:t>
            </a:r>
          </a:p>
          <a:p>
            <a:r>
              <a:rPr lang="en-US" sz="1600" dirty="0"/>
              <a:t>	GET data:</a:t>
            </a:r>
          </a:p>
          <a:p>
            <a:r>
              <a:rPr lang="en-US" sz="1600" dirty="0"/>
              <a:t>	Cookie Data: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rack.session</a:t>
            </a:r>
            <a:r>
              <a:rPr lang="en-US" sz="1600" dirty="0"/>
              <a:t>=BAh7CUkiD3Nlc3Npb25faWQGOgZFVEkiRWRhMDU2OTY1MGM0YzY4YTNlZTYy%0AYjgzNTViYTQwMmU0ZGY0YzIzZWU3YTZjMzU1YzMwMWE4MzA1ZTM3NTI4ZjgG%0AOwBGSSIJY3NyZgY7AEZJIiVhNzVlYjhmMzJiZWRmYzFhNWE2MzhmYjRjZTEw%0AY2E3NwY7AEZJIg10cmFja2luZwY7AEZ7B0kiFEhUVFBfVVNFUl9BR0VOVAY7%0AAFRJIi1jNjhmNDk4ZjRjYTBjYTkxODdhNWJhMzI1MDAzNjYwMGI1MzYxNWFi%0ABjsARkkiGUhUVFBfQUNDRVBUX0xBTkdVQUdFBjsAVEkiLWRkMDY1ZWQyNjNj%0ANjdkNzk5Zjk0M2FiNmMzOWI1NWM1ZTAwOGNiYjUGOwBGSSIKZmxhc2gGOwBG%0AewA%3D%0A--c0926fde88ae6f9b5964b9042b1155a016ceae88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299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54A-6436-0569-BB0C-7CA71FF4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D691-3500-91B7-16A4-D9A4BA9FE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26198"/>
            <a:ext cx="8946541" cy="4195481"/>
          </a:xfrm>
        </p:spPr>
        <p:txBody>
          <a:bodyPr>
            <a:normAutofit/>
          </a:bodyPr>
          <a:lstStyle/>
          <a:p>
            <a:r>
              <a:rPr lang="en-US" sz="2600" dirty="0"/>
              <a:t>Cookies are important to identify yours</a:t>
            </a:r>
          </a:p>
          <a:p>
            <a:r>
              <a:rPr lang="en-US" sz="2600" dirty="0"/>
              <a:t>Cookies stored in the browser</a:t>
            </a:r>
          </a:p>
          <a:p>
            <a:r>
              <a:rPr lang="en-US" sz="2600" dirty="0"/>
              <a:t>JMeter does not like a browser to save cookies JMeter acts as a browser</a:t>
            </a:r>
          </a:p>
        </p:txBody>
      </p:sp>
    </p:spTree>
    <p:extLst>
      <p:ext uri="{BB962C8B-B14F-4D97-AF65-F5344CB8AC3E}">
        <p14:creationId xmlns:p14="http://schemas.microsoft.com/office/powerpoint/2010/main" val="203826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164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Helvetica Neue</vt:lpstr>
      <vt:lpstr>Wingdings 3</vt:lpstr>
      <vt:lpstr>Ion</vt:lpstr>
      <vt:lpstr>HTTP cookies manager  </vt:lpstr>
      <vt:lpstr>Scenario</vt:lpstr>
      <vt:lpstr>Login page [ request ]</vt:lpstr>
      <vt:lpstr>Adding HTTP cookies manager</vt:lpstr>
      <vt:lpstr>Usages</vt:lpstr>
      <vt:lpstr>Notes definition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cookies manager  </dc:title>
  <dc:creator>Eslam Lotfy</dc:creator>
  <cp:lastModifiedBy>Eslam Lotfy</cp:lastModifiedBy>
  <cp:revision>19</cp:revision>
  <dcterms:created xsi:type="dcterms:W3CDTF">2023-07-30T08:24:45Z</dcterms:created>
  <dcterms:modified xsi:type="dcterms:W3CDTF">2023-08-13T11:07:52Z</dcterms:modified>
</cp:coreProperties>
</file>