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  <p:sldMasterId id="2147483648" r:id="rId5"/>
  </p:sldMasterIdLst>
  <p:notesMasterIdLst>
    <p:notesMasterId r:id="rId13"/>
  </p:notesMasterIdLst>
  <p:handoutMasterIdLst>
    <p:handoutMasterId r:id="rId14"/>
  </p:handoutMasterIdLst>
  <p:sldIdLst>
    <p:sldId id="365" r:id="rId6"/>
    <p:sldId id="438" r:id="rId7"/>
    <p:sldId id="439" r:id="rId8"/>
    <p:sldId id="440" r:id="rId9"/>
    <p:sldId id="441" r:id="rId10"/>
    <p:sldId id="442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EC8C0-8786-98AA-1ECC-B33F56267869}" name="Lisa Park" initials="LP" userId="S::lpark@neurocrine.com::8f2e30db-8a95-4a7f-a361-45f6e4c68e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1F"/>
    <a:srgbClr val="20B9EC"/>
    <a:srgbClr val="0E8BE7"/>
    <a:srgbClr val="F5821E"/>
    <a:srgbClr val="F59D21"/>
    <a:srgbClr val="51B255"/>
    <a:srgbClr val="58585A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C605A-AA6D-4F8A-BECC-1B0C9962B07D}" v="4" dt="2024-03-11T22:18:07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097" autoAdjust="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D9923-C570-DCAB-EBDA-ABAC6ECA5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14E3B0-253B-8A49-BD08-86BE6A28F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CE3D1-24C4-32E5-54D4-54347521E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1A38-FEEE-B44A-76DB-AFE5E6CC0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38EDF-DFAF-A243-926A-8622A7FE9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AA770-49F9-2FDB-7368-3D864E080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D34D6C-8F6B-F29A-20EE-78A72C6CC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C94FF-0DDE-801F-A7C1-ADDD16197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45B2-7FAF-C1C3-BBEE-5F7485F4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0B296-E0D2-75C7-768F-D7771DEC7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34E44-C650-CB7D-6C3D-B9D36FF99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4264C-ED1B-6E3E-500C-F93CC87AC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DA91-1335-B9E2-AAF5-E5BA6008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11B52-A41B-3B7E-8CC8-AAADAA6CB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B61BD-0480-8215-AB55-FFDE8DA6E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D3C1-4C1B-4D31-1E37-D377692F0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99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94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3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98A8-FF63-8A73-9942-602BCD80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D0682-8A92-E086-061E-DDD4BAAD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AF8D-7073-F59E-F38D-8058574E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2DE7-856E-B108-D375-67BD9BAB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F6FA-8FA8-0BA8-D514-2802C77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B58-2B4E-3955-D48F-C5838C26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BF0A-1D49-221D-47FA-488573FB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F854-A040-E77C-2591-9D48526F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96AD-1246-DDFF-FA74-DF6309C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3B03-1FD1-0AA5-099F-0282D4A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5FB0-1BFA-45C4-ED89-39F2957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9CC9-D59F-EFE3-1239-CCBCE308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B3D2-9AC7-6489-7489-76D16CB5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419F-9126-3CF5-B900-27A5043B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1127-0FB7-1C94-3C75-3EF96DF4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B3E-8FA6-E00C-838E-AC0C0B1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CED8-8A66-54A2-A67F-5C48E9E49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D23B-5314-AA82-9492-7435FA51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C631-D040-D3A0-A48C-7E0388C5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18618-AF4B-CE7C-55E8-831AC6F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9789E-BADD-AB2A-A635-4B9E1369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4940-63D8-8329-4140-198010F1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062F-EF6E-9C60-B17C-795F6D0A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14AE4-C022-08E4-9541-7319A132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8B8B5-1845-C7C8-EFF5-2BD7E9A3E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35436-3B58-1796-2DF4-5925D405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D86E0-2BD8-1708-C2BC-BEB03102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72EA2-22AE-9D59-7F8C-4856CDDE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DEFAC-E81B-B475-146A-72E739E2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1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83AF-9D98-D4C4-8BDA-C68DE726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29B5B-6BAE-8561-7C12-0E266DCB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03DB-B63E-A1AE-CF15-822DF2D4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D732D-49E8-D36F-BFC7-458F778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9033-B83E-306D-CC75-D0445B0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61A5F-5C82-346D-C98F-79335CE3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8D1E1-84E9-914C-7D39-B1209C6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993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E909-2E5C-0F9C-683F-8C28AC80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C414-9006-3DE9-6118-1D4BB58E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FF78-A4B7-08BC-54C1-AB3E78BD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749F-4388-8736-10A1-F9CE580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9AE7-4CC2-A5FD-DEAC-55D9BC3C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381E-0A27-4D88-B605-B9ABFD33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6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5117-FD09-3FBD-D04F-57959B7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0F4DC-5229-2BFA-0526-136C0076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D9F1C-50C5-7ACE-B131-8B23D3F3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D41E9-FE0B-5AC4-98E4-6A549F7D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1FB8-55DF-C18C-CC2F-385AF3E6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CC8D-2EBE-174D-03DE-C872275B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6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2D72-B4F9-67F4-31A4-2713678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C42B-CBDE-2782-1EC5-5FC3DD19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C094-739F-0A2E-2648-62920A88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1773-9E5D-301D-71D9-86415C8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845E-92C6-6FA2-4DBB-12DC3872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0A106-4682-10E2-D175-2E4454C04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CA540-DD74-021E-C89E-5D82D2B3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3CE5-69F5-7574-BDD4-929F2126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E35A-AB0F-8A5C-6500-E8C5A20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7F90-F745-E4A4-C5D8-E6FB75BA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55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6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6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1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46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21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3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D842C-DB65-D0E2-7A00-110C232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7DE2-5DA3-E42D-BA98-07D86580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925-B467-65C2-8829-0C949671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6D7E-5AAA-4AF2-B501-33354A7405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8306-8828-EBE9-A0A9-81BE0039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9A8D-9D35-B140-06DF-9D38120B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0F30-2E58-4032-B1AE-6107B9DC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nt.udemy.com/learning-paths/661954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projects.integrant.com/TFS/TechnologyCollection/AI/_wiki/wikis/AI.wiki/110/GitHub-Copilot" TargetMode="External"/><Relationship Id="rId4" Type="http://schemas.openxmlformats.org/officeDocument/2006/relationships/hyperlink" Target="https://integrantincorp.sharepoint.com/sites/AI-Foundation/Shared%20Documents/Forms/AllItem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rant-Programm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2F10CA-67B2-C26C-D9D8-3CB9011E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7F473-F8C2-4A4D-9A07-8AF73F5F1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666" y="1591458"/>
            <a:ext cx="2821054" cy="852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77D8C-E47B-41E3-BC70-3F0B585F78EB}"/>
              </a:ext>
            </a:extLst>
          </p:cNvPr>
          <p:cNvSpPr txBox="1"/>
          <p:nvPr/>
        </p:nvSpPr>
        <p:spPr>
          <a:xfrm>
            <a:off x="4461164" y="4547445"/>
            <a:ext cx="729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Introducing GitHub Copilot</a:t>
            </a:r>
            <a:endParaRPr lang="en-US" sz="4400" dirty="0">
              <a:solidFill>
                <a:schemeClr val="bg1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0F422-D531-FAAE-EE56-2B94946A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" y="18274"/>
            <a:ext cx="4681738" cy="6839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11CF28-4735-E3EB-8F41-E44089EBD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20" y="2103110"/>
            <a:ext cx="9369571" cy="26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6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94758" y="560730"/>
            <a:ext cx="112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AI Wizard’s Path</a:t>
            </a:r>
            <a:endParaRPr lang="en-US" sz="3299" dirty="0">
              <a:solidFill>
                <a:srgbClr val="20B9EC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5D78-59DA-52DA-3E03-A210C009F2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758" y="158293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Udemy Learning Path</a:t>
            </a:r>
            <a:endParaRPr lang="en-US" dirty="0"/>
          </a:p>
          <a:p>
            <a:pPr lvl="1"/>
            <a:r>
              <a:rPr lang="en-US" dirty="0"/>
              <a:t>Approved Toolkit links and descriptions</a:t>
            </a:r>
          </a:p>
          <a:p>
            <a:pPr lvl="1"/>
            <a:r>
              <a:rPr lang="en-US" dirty="0"/>
              <a:t>Udemy Course</a:t>
            </a:r>
          </a:p>
          <a:p>
            <a:pPr lvl="1"/>
            <a:r>
              <a:rPr lang="en-US" dirty="0"/>
              <a:t>Developers Survey</a:t>
            </a:r>
          </a:p>
          <a:p>
            <a:r>
              <a:rPr lang="en-US" dirty="0">
                <a:hlinkClick r:id="rId4"/>
              </a:rPr>
              <a:t>SharePoint (presentations)</a:t>
            </a:r>
            <a:endParaRPr lang="en-US" dirty="0"/>
          </a:p>
          <a:p>
            <a:pPr lvl="1"/>
            <a:r>
              <a:rPr lang="en-US" dirty="0"/>
              <a:t>Privacy Policy</a:t>
            </a:r>
          </a:p>
          <a:p>
            <a:pPr lvl="1"/>
            <a:r>
              <a:rPr lang="en-US" dirty="0"/>
              <a:t>Process &amp; Practices</a:t>
            </a:r>
          </a:p>
          <a:p>
            <a:pPr lvl="1"/>
            <a:r>
              <a:rPr lang="en-US" dirty="0"/>
              <a:t>Prompt Engineering Materials</a:t>
            </a:r>
          </a:p>
          <a:p>
            <a:r>
              <a:rPr lang="en-US" dirty="0">
                <a:hlinkClick r:id="rId5"/>
              </a:rPr>
              <a:t>Wiki</a:t>
            </a:r>
            <a:endParaRPr lang="en-US" dirty="0"/>
          </a:p>
          <a:p>
            <a:pPr lvl="1"/>
            <a:r>
              <a:rPr lang="en-US" dirty="0"/>
              <a:t>Tools documentations</a:t>
            </a:r>
          </a:p>
        </p:txBody>
      </p:sp>
    </p:spTree>
    <p:extLst>
      <p:ext uri="{BB962C8B-B14F-4D97-AF65-F5344CB8AC3E}">
        <p14:creationId xmlns:p14="http://schemas.microsoft.com/office/powerpoint/2010/main" val="497009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BD75-52E0-1847-D385-E4233C7F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32D53D6-E0A9-4E47-EAB6-99079139C4D5}"/>
              </a:ext>
            </a:extLst>
          </p:cNvPr>
          <p:cNvSpPr txBox="1"/>
          <p:nvPr/>
        </p:nvSpPr>
        <p:spPr>
          <a:xfrm>
            <a:off x="594758" y="560730"/>
            <a:ext cx="112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Introducing GitHub Copilot</a:t>
            </a:r>
            <a:endParaRPr lang="en-US" sz="3299" dirty="0">
              <a:solidFill>
                <a:srgbClr val="20B9EC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BF292-81A6-8635-42A8-4D7C5214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CBDB-4C51-EACF-F217-CF799AC4DE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758" y="15829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GitHub Copilot is your AI Powered Peer Programmer, that helps you write code faster and more efficiently. 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It understands the context of your code and provides suggestions for whole lines or blocks of code, allowing you to focus on solving bigger problems.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75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41FA-DBFB-6CE2-42C7-7B93D1EA2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623E0B0-E159-AB9E-46D4-4884A6F63BE3}"/>
              </a:ext>
            </a:extLst>
          </p:cNvPr>
          <p:cNvSpPr txBox="1"/>
          <p:nvPr/>
        </p:nvSpPr>
        <p:spPr>
          <a:xfrm>
            <a:off x="594758" y="560730"/>
            <a:ext cx="112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GitHub Copilot Business</a:t>
            </a:r>
            <a:endParaRPr lang="en-US" sz="3299" dirty="0">
              <a:solidFill>
                <a:srgbClr val="20B9EC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559E0-BC38-75F9-3EBC-1DBC24CF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156DB-90E0-F43D-229C-AE1CBE871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758" y="15829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We are all approved to use the paid Copilot Business Plan.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Calibri"/>
                <a:cs typeface="Calibri"/>
              </a:rPr>
              <a:t>It’s more secure than using ChatGPT as it will not store your data/code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46032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56B45-FA1E-31E1-8D26-382E9163D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C585A51-8D57-9A32-2750-798ED98C4FEC}"/>
              </a:ext>
            </a:extLst>
          </p:cNvPr>
          <p:cNvSpPr txBox="1"/>
          <p:nvPr/>
        </p:nvSpPr>
        <p:spPr>
          <a:xfrm>
            <a:off x="594758" y="560730"/>
            <a:ext cx="112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How to Install</a:t>
            </a:r>
            <a:endParaRPr lang="en-US" sz="3299" dirty="0">
              <a:solidFill>
                <a:srgbClr val="20B9EC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34EC8-FED6-04CD-C4FD-107071C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1CF-3AA0-8165-B75A-251479885C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758" y="1582934"/>
            <a:ext cx="10515600" cy="435133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Get GitHub Copilot License: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b="0" i="0" dirty="0">
                <a:effectLst/>
                <a:latin typeface="Calibri"/>
                <a:cs typeface="Calibri"/>
              </a:rPr>
              <a:t>Create a free GitHub account</a:t>
            </a:r>
            <a:endParaRPr lang="en-US" sz="2000" dirty="0">
              <a:latin typeface="Calibri"/>
              <a:cs typeface="Calibri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b="0" i="0" dirty="0">
                <a:effectLst/>
                <a:latin typeface="Calibri"/>
                <a:cs typeface="Calibri"/>
              </a:rPr>
              <a:t>Make sure to rename your profile display name to your active directory name</a:t>
            </a:r>
            <a:endParaRPr lang="en-US" sz="2000" dirty="0">
              <a:latin typeface="Calibri"/>
              <a:cs typeface="Calibri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b="0" i="0" dirty="0">
                <a:effectLst/>
                <a:latin typeface="Calibri"/>
                <a:cs typeface="Calibri"/>
              </a:rPr>
              <a:t>Enable 2 factor authentication</a:t>
            </a:r>
            <a:endParaRPr lang="en-US" sz="2000" dirty="0">
              <a:latin typeface="Calibri"/>
              <a:cs typeface="Calibri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b="0" i="0" dirty="0">
                <a:effectLst/>
                <a:latin typeface="Calibri"/>
                <a:cs typeface="Calibri"/>
              </a:rPr>
              <a:t>Get invited to this organization </a:t>
            </a:r>
            <a:r>
              <a:rPr lang="en-US" sz="2000" b="0" i="0" u="none" strike="noStrike" dirty="0">
                <a:effectLst/>
                <a:latin typeface="Calibri"/>
                <a:cs typeface="Calibri"/>
                <a:hlinkClick r:id="rId3"/>
              </a:rPr>
              <a:t>https://github.com/Integrant-Programming</a:t>
            </a:r>
            <a:r>
              <a:rPr lang="en-US" sz="2000" b="0" i="0" dirty="0">
                <a:effectLst/>
                <a:latin typeface="Calibri"/>
                <a:cs typeface="Calibri"/>
              </a:rPr>
              <a:t> </a:t>
            </a:r>
            <a:endParaRPr lang="en-US" sz="2000" dirty="0">
              <a:latin typeface="Calibri"/>
              <a:cs typeface="Calibri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b="0" i="0" dirty="0">
                <a:effectLst/>
                <a:latin typeface="Calibri"/>
                <a:cs typeface="Calibri"/>
              </a:rPr>
              <a:t>Request GitHub Copilot License from the organization admin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Download GitHub Copilot extension in your IDE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Login in your IDE with your GitHub Account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6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73ED-EE87-1FCA-DBCD-F3CF2844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CE3F7F5-ED0F-F56C-706D-AC626560FEFD}"/>
              </a:ext>
            </a:extLst>
          </p:cNvPr>
          <p:cNvSpPr txBox="1"/>
          <p:nvPr/>
        </p:nvSpPr>
        <p:spPr>
          <a:xfrm>
            <a:off x="594758" y="560730"/>
            <a:ext cx="112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Example Use Cases</a:t>
            </a:r>
            <a:endParaRPr lang="en-US" sz="3299" dirty="0">
              <a:solidFill>
                <a:srgbClr val="20B9EC"/>
              </a:solidFill>
              <a:latin typeface="Sofia Pro Medium" panose="020B0000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C1BF7-52F5-9523-3596-CA33DD6B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92D05-008E-9515-B40E-3BD5F75B9A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758" y="1582934"/>
            <a:ext cx="10515600" cy="435133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AI in your IDE (Visual Studio, VS Code, Jet Brains)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Auto complete code using AI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Generate complete functions and 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Generate Unit tests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Ask questions and chat about your code (summarize, explain, or suggest improvements)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"/>
                <a:cs typeface="Calibri"/>
              </a:rPr>
              <a:t>Get AI to help troubleshoot bugs and errors in your code</a:t>
            </a:r>
            <a:endParaRPr lang="en-US" sz="240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04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0F447A7-BD72-714B-A308-8606ED45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1"/>
            <a:ext cx="12193589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B27ED-F081-564F-8E07-A4FA517F8F06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rgbClr val="20B9EC"/>
                </a:solidFill>
                <a:effectLst/>
                <a:uLnTx/>
                <a:uFillTx/>
                <a:latin typeface="Sofia Pro Medium" panose="020B0000000000000000" pitchFamily="34" charset="0"/>
                <a:ea typeface="+mn-ea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D1A9A-0233-6649-91C9-65ACAD853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6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Integra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13ED3F5BDF34BBC07FB103BBBF189" ma:contentTypeVersion="8" ma:contentTypeDescription="Create a new document." ma:contentTypeScope="" ma:versionID="a226612595c8b7af6b4e07270b7eed8d">
  <xsd:schema xmlns:xsd="http://www.w3.org/2001/XMLSchema" xmlns:xs="http://www.w3.org/2001/XMLSchema" xmlns:p="http://schemas.microsoft.com/office/2006/metadata/properties" xmlns:ns2="c9b20726-d3dd-4688-bcf3-65aa67635340" targetNamespace="http://schemas.microsoft.com/office/2006/metadata/properties" ma:root="true" ma:fieldsID="70b28a5a39c6340a2fd35a8be36faba0" ns2:_="">
    <xsd:import namespace="c9b20726-d3dd-4688-bcf3-65aa67635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20726-d3dd-4688-bcf3-65aa67635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BE32A-495B-4E37-8685-758800EAC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20726-d3dd-4688-bcf3-65aa67635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FAA6DA-DB70-4DEB-9BBC-3995E59D4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77DEE-CCD0-4937-A44B-C306FF8907E3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9b20726-d3dd-4688-bcf3-65aa676353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251</Words>
  <Application>Microsoft Office PowerPoint</Application>
  <PresentationFormat>Widescreen</PresentationFormat>
  <Paragraphs>47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Bishoy Labib</cp:lastModifiedBy>
  <cp:revision>506</cp:revision>
  <dcterms:created xsi:type="dcterms:W3CDTF">2016-10-24T09:09:49Z</dcterms:created>
  <dcterms:modified xsi:type="dcterms:W3CDTF">2024-04-08T15:32:33Z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0x0101003E213ED3F5BDF34BBC07FB103BBBF189</vt:lpwstr>
  </property>
  <property fmtid="{D5CDD505-2E9C-101B-9397-08002B2CF9AE}" pid="3" name="MediaServiceImageTags">
    <vt:lpwstr/>
  </property>
</Properties>
</file>