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27" r:id="rId7"/>
    <p:sldId id="318" r:id="rId8"/>
    <p:sldId id="301" r:id="rId9"/>
    <p:sldId id="321" r:id="rId10"/>
    <p:sldId id="322" r:id="rId11"/>
    <p:sldId id="319" r:id="rId12"/>
    <p:sldId id="323" r:id="rId13"/>
    <p:sldId id="320" r:id="rId14"/>
    <p:sldId id="302" r:id="rId15"/>
    <p:sldId id="31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B9EC"/>
    <a:srgbClr val="F9831F"/>
    <a:srgbClr val="F5821E"/>
    <a:srgbClr val="51B255"/>
    <a:srgbClr val="58585A"/>
    <a:srgbClr val="6C6C6C"/>
    <a:srgbClr val="F59D21"/>
    <a:srgbClr val="0E8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88851-898B-AD12-B965-3B7C4BBD328C}" v="1" dt="2024-03-21T10:38:51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35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878"/>
    </p:cViewPr>
  </p:sorterViewPr>
  <p:notesViewPr>
    <p:cSldViewPr snapToGrid="0">
      <p:cViewPr varScale="1">
        <p:scale>
          <a:sx n="111" d="100"/>
          <a:sy n="111" d="100"/>
        </p:scale>
        <p:origin x="480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3FF54-310F-4821-A32D-BC1284A3685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2F332-79C1-45C2-B1F0-DBF24393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05CD-46AF-452D-9610-5607E27DD3D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3DF4-EEE5-45BB-9F7A-E7BC0224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DD3DF4-EEE5-45BB-9F7A-E7BC0224F2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57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3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DD3DF4-EEE5-45BB-9F7A-E7BC0224F2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25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699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894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93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12652" y="1231970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8BD-2637-8041-8473-7C756BEECE52}"/>
              </a:ext>
            </a:extLst>
          </p:cNvPr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4C27BC2-049F-B147-A028-6793C48E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099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655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46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86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111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8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946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021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B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044214-DE21-B840-9114-4DC7ACDF8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-1589" y="0"/>
            <a:ext cx="12193589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7F473-F8C2-4A4D-9A07-8AF73F5F1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2619" y="229361"/>
            <a:ext cx="2821054" cy="8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648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5198935"/>
            <a:ext cx="1219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Our team integrates seamlessly with yours, inspires confidence, provides security, and produces results.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4169" y="405491"/>
            <a:ext cx="1121571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99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Inner Chat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2523B-34B3-785E-C65B-73D590147318}"/>
              </a:ext>
            </a:extLst>
          </p:cNvPr>
          <p:cNvSpPr txBox="1"/>
          <p:nvPr/>
        </p:nvSpPr>
        <p:spPr>
          <a:xfrm>
            <a:off x="1177047" y="1457872"/>
            <a:ext cx="964011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//create function to append Text to element using selenium to add new line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element,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txt)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By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seleniumElement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elementLoader.GetElementByXpath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(element,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IJavaScriptExecutor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IJavaScriptExecutor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BrowserFactory.Driver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js.ExecuteScript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"arguments[0].value += '"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txt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"';"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BrowserFactory.Driver.FindElement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seleniumElement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(Exception)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"Element not found"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5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64169" y="1504302"/>
            <a:ext cx="6638331" cy="4801314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@workspace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Utilizing @workspace in chat for code integration.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Seamlessly integrates code with existing files.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Offers suggestions based on your code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If we need where is the data being rendered 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For new large task, we should breakdown our prompt into multiple tasks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 specific in prompt when you deal with your code, add files libraries name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Ideally don’t add  massive task into chat , break down our problem into smaller problem and feed each problem into </a:t>
            </a:r>
            <a:r>
              <a:rPr lang="en-US" dirty="0" err="1"/>
              <a:t>github</a:t>
            </a:r>
            <a:r>
              <a:rPr lang="en-US" dirty="0"/>
              <a:t> copilot chat.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 need code for something and you don’t specify exactly what you want, </a:t>
            </a:r>
            <a:r>
              <a:rPr lang="en-US" dirty="0" err="1"/>
              <a:t>github</a:t>
            </a:r>
            <a:r>
              <a:rPr lang="en-US" dirty="0"/>
              <a:t> will make assumptions</a:t>
            </a:r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Segoe UI Semilight" panose="020B04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0" t="902" r="39186" b="2200"/>
          <a:stretch/>
        </p:blipFill>
        <p:spPr>
          <a:xfrm>
            <a:off x="7462292" y="1390491"/>
            <a:ext cx="4005808" cy="44619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B1A91-C42E-F063-71A1-923CD48F97AB}"/>
              </a:ext>
            </a:extLst>
          </p:cNvPr>
          <p:cNvSpPr txBox="1"/>
          <p:nvPr/>
        </p:nvSpPr>
        <p:spPr>
          <a:xfrm>
            <a:off x="664169" y="561595"/>
            <a:ext cx="1121571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99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GitHub Copilot features</a:t>
            </a:r>
          </a:p>
        </p:txBody>
      </p:sp>
    </p:spTree>
    <p:extLst>
      <p:ext uri="{BB962C8B-B14F-4D97-AF65-F5344CB8AC3E}">
        <p14:creationId xmlns:p14="http://schemas.microsoft.com/office/powerpoint/2010/main" val="878674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B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0F447A7-BD72-714B-A308-8606ED45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-1589" y="1"/>
            <a:ext cx="12193589" cy="6858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FB27ED-F081-564F-8E07-A4FA517F8F06}"/>
              </a:ext>
            </a:extLst>
          </p:cNvPr>
          <p:cNvSpPr txBox="1"/>
          <p:nvPr/>
        </p:nvSpPr>
        <p:spPr>
          <a:xfrm>
            <a:off x="4758814" y="1331263"/>
            <a:ext cx="7128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D1A9A-0233-6649-91C9-65ACAD853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7664" y="6247229"/>
            <a:ext cx="1388344" cy="4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64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8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5C1848E3-E43E-074D-ACC5-76F145F14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-117413" y="-210937"/>
            <a:ext cx="12200118" cy="6861673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2F868-AC7A-8B49-A318-B6DCFCE83584}"/>
              </a:ext>
            </a:extLst>
          </p:cNvPr>
          <p:cNvSpPr txBox="1"/>
          <p:nvPr/>
        </p:nvSpPr>
        <p:spPr>
          <a:xfrm>
            <a:off x="0" y="4429012"/>
            <a:ext cx="907351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GitHub Copilot features</a:t>
            </a:r>
            <a:endParaRPr lang="en-US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2B66B-75EB-2544-96F3-1919153968B5}"/>
              </a:ext>
            </a:extLst>
          </p:cNvPr>
          <p:cNvSpPr txBox="1"/>
          <p:nvPr/>
        </p:nvSpPr>
        <p:spPr>
          <a:xfrm>
            <a:off x="117414" y="5355208"/>
            <a:ext cx="907351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Using visual studio 2022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Marwa Mohamed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sadek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26D20-042C-0C4A-8482-64A2419092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0094" y="236086"/>
            <a:ext cx="1611732" cy="4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65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64169" y="561595"/>
            <a:ext cx="1121571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99" b="0" i="0" u="none" strike="noStrike" kern="1200" cap="none" spc="0" normalizeH="0" baseline="0" noProof="0" dirty="0">
                <a:ln>
                  <a:noFill/>
                </a:ln>
                <a:solidFill>
                  <a:srgbClr val="20B9EC"/>
                </a:solidFill>
                <a:effectLst/>
                <a:uLnTx/>
                <a:uFillTx/>
                <a:latin typeface="Sofia Pro Medium" panose="020B0000000000000000" pitchFamily="34" charset="0"/>
                <a:ea typeface="+mn-ea"/>
                <a:cs typeface="Segoe UI Semibold" panose="020B0702040204020203" pitchFamily="34" charset="0"/>
              </a:rPr>
              <a:t>GitHub Copilot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581D15-6F80-46E9-9551-29B1D9C0E817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3092FB-A259-029F-A964-D567723B90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Comments</a:t>
            </a:r>
          </a:p>
          <a:p>
            <a:pPr marL="285750" indent="-28575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Chat</a:t>
            </a:r>
          </a:p>
          <a:p>
            <a:pPr marL="285750" indent="-285750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InnerChat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light" panose="020B0402040204020203" pitchFamily="34" charset="0"/>
            </a:endParaRPr>
          </a:p>
          <a:p>
            <a:pPr marL="285750" indent="-28575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Error resolution</a:t>
            </a:r>
          </a:p>
          <a:p>
            <a:pPr marL="285750" indent="-28575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Commits 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98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64169" y="1504302"/>
            <a:ext cx="6638331" cy="1138773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Comments in plain English language to suggest code: 	</a:t>
            </a:r>
            <a:r>
              <a:rPr lang="en-US" sz="1600" dirty="0"/>
              <a:t>Commenting allows direct code requests without detailed descriptions.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More useful for reusing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Segoe UI Semilight" panose="020B04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4169" y="561595"/>
            <a:ext cx="1121571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99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GitHub Copilot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0" t="902" r="39186" b="2200"/>
          <a:stretch/>
        </p:blipFill>
        <p:spPr>
          <a:xfrm>
            <a:off x="7462292" y="1390491"/>
            <a:ext cx="4005808" cy="44619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81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5198935"/>
            <a:ext cx="1219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Our team integrates seamlessly with yours, inspires confidence, provides security, and produces results.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8140" y="460050"/>
            <a:ext cx="1121571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99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Comments in plain English language to suggest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8CD2-54FA-4873-85E9-A33BF8704A84}"/>
              </a:ext>
            </a:extLst>
          </p:cNvPr>
          <p:cNvSpPr txBox="1"/>
          <p:nvPr/>
        </p:nvSpPr>
        <p:spPr>
          <a:xfrm>
            <a:off x="664169" y="1504302"/>
            <a:ext cx="9540146" cy="4247317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r>
              <a:rPr lang="en-US" dirty="0"/>
              <a:t> //create function to scroll to element using selenium</a:t>
            </a:r>
          </a:p>
          <a:p>
            <a:r>
              <a:rPr lang="en-US" dirty="0"/>
              <a:t> public void </a:t>
            </a:r>
            <a:r>
              <a:rPr lang="en-US" dirty="0" err="1"/>
              <a:t>ScrollToElement</a:t>
            </a:r>
            <a:r>
              <a:rPr lang="en-US" dirty="0"/>
              <a:t>(string element, string </a:t>
            </a:r>
            <a:r>
              <a:rPr lang="en-US" dirty="0" err="1"/>
              <a:t>fileName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try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  By </a:t>
            </a:r>
            <a:r>
              <a:rPr lang="en-US" dirty="0" err="1"/>
              <a:t>seleniumElement</a:t>
            </a:r>
            <a:r>
              <a:rPr lang="en-US" dirty="0"/>
              <a:t> = </a:t>
            </a:r>
            <a:r>
              <a:rPr lang="en-US" dirty="0" err="1"/>
              <a:t>elementLoader.GetElementByXpath</a:t>
            </a:r>
            <a:r>
              <a:rPr lang="en-US" dirty="0"/>
              <a:t>(element, </a:t>
            </a:r>
            <a:r>
              <a:rPr lang="en-US" dirty="0" err="1"/>
              <a:t>fileName</a:t>
            </a:r>
            <a:r>
              <a:rPr lang="en-US" dirty="0"/>
              <a:t>);</a:t>
            </a:r>
          </a:p>
          <a:p>
            <a:r>
              <a:rPr lang="en-US" dirty="0"/>
              <a:t>         </a:t>
            </a:r>
            <a:r>
              <a:rPr lang="en-US" dirty="0" err="1"/>
              <a:t>IJavaScriptExecutor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= (</a:t>
            </a:r>
            <a:r>
              <a:rPr lang="en-US" dirty="0" err="1"/>
              <a:t>IJavaScriptExecutor</a:t>
            </a:r>
            <a:r>
              <a:rPr lang="en-US" dirty="0"/>
              <a:t>)</a:t>
            </a:r>
            <a:r>
              <a:rPr lang="en-US" dirty="0" err="1"/>
              <a:t>BrowserFactory.Driver</a:t>
            </a:r>
            <a:r>
              <a:rPr lang="en-US" dirty="0"/>
              <a:t>;</a:t>
            </a:r>
          </a:p>
          <a:p>
            <a:r>
              <a:rPr lang="en-US" dirty="0"/>
              <a:t>         </a:t>
            </a:r>
            <a:r>
              <a:rPr lang="en-US" dirty="0" err="1"/>
              <a:t>js.ExecuteScript</a:t>
            </a:r>
            <a:r>
              <a:rPr lang="en-US" dirty="0"/>
              <a:t>("arguments[0].</a:t>
            </a:r>
            <a:r>
              <a:rPr lang="en-US" dirty="0" err="1"/>
              <a:t>scrollIntoView</a:t>
            </a:r>
            <a:r>
              <a:rPr lang="en-US" dirty="0"/>
              <a:t>(true);", </a:t>
            </a:r>
            <a:r>
              <a:rPr lang="en-US" dirty="0" err="1"/>
              <a:t>BrowserFactory.Driver.FindElement</a:t>
            </a:r>
            <a:r>
              <a:rPr lang="en-US" dirty="0"/>
              <a:t>(</a:t>
            </a:r>
            <a:r>
              <a:rPr lang="en-US" dirty="0" err="1"/>
              <a:t>seleniumElement</a:t>
            </a:r>
            <a:r>
              <a:rPr lang="en-US" dirty="0"/>
              <a:t>));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     catch (Exception)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("Element not found");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 }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8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5198935"/>
            <a:ext cx="1219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Our team integrates seamlessly with yours, inspires confidence, provides security, and produces results.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4169" y="405491"/>
            <a:ext cx="1121571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99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Comments in plain English language to suggest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8CD2-54FA-4873-85E9-A33BF8704A84}"/>
              </a:ext>
            </a:extLst>
          </p:cNvPr>
          <p:cNvSpPr txBox="1"/>
          <p:nvPr/>
        </p:nvSpPr>
        <p:spPr>
          <a:xfrm>
            <a:off x="664169" y="1504302"/>
            <a:ext cx="9540146" cy="2031325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r>
              <a:rPr lang="en-US" dirty="0"/>
              <a:t> //create function to get element by id using selenium </a:t>
            </a:r>
          </a:p>
          <a:p>
            <a:r>
              <a:rPr lang="en-US" dirty="0"/>
              <a:t>public By </a:t>
            </a:r>
            <a:r>
              <a:rPr lang="en-US" dirty="0" err="1"/>
              <a:t>GetElementById</a:t>
            </a:r>
            <a:r>
              <a:rPr lang="en-US" dirty="0"/>
              <a:t>(string element, string </a:t>
            </a:r>
            <a:r>
              <a:rPr lang="en-US" dirty="0" err="1"/>
              <a:t>fileName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string </a:t>
            </a:r>
            <a:r>
              <a:rPr lang="en-US" dirty="0" err="1"/>
              <a:t>seleniumElement</a:t>
            </a:r>
            <a:r>
              <a:rPr lang="en-US" dirty="0"/>
              <a:t> = </a:t>
            </a:r>
            <a:r>
              <a:rPr lang="en-US" dirty="0" err="1"/>
              <a:t>jsonHelper.ReadSelector</a:t>
            </a:r>
            <a:r>
              <a:rPr lang="en-US" dirty="0"/>
              <a:t>(element, </a:t>
            </a:r>
            <a:r>
              <a:rPr lang="en-US" dirty="0" err="1"/>
              <a:t>fileName</a:t>
            </a:r>
            <a:r>
              <a:rPr lang="en-US" dirty="0"/>
              <a:t>);</a:t>
            </a:r>
          </a:p>
          <a:p>
            <a:r>
              <a:rPr lang="en-US" dirty="0"/>
              <a:t>     return </a:t>
            </a:r>
            <a:r>
              <a:rPr lang="en-US" dirty="0" err="1"/>
              <a:t>By.Id</a:t>
            </a:r>
            <a:r>
              <a:rPr lang="en-US" dirty="0"/>
              <a:t>(</a:t>
            </a:r>
            <a:r>
              <a:rPr lang="en-US" dirty="0" err="1"/>
              <a:t>seleniumElement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}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84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64169" y="1504302"/>
            <a:ext cx="6638331" cy="1692771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Chat: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Chat option for interactive code suggestions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part of the code and chat and say based on the selected code make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ask him to do the same thing on multiple things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Segoe UI Semilight" panose="020B04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4169" y="561595"/>
            <a:ext cx="1121571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99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GitHub Copilot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0" t="902" r="39186" b="2200"/>
          <a:stretch/>
        </p:blipFill>
        <p:spPr>
          <a:xfrm>
            <a:off x="7462292" y="1390491"/>
            <a:ext cx="4005808" cy="44619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2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5198935"/>
            <a:ext cx="1219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Our team integrates seamlessly with yours, inspires confidence, provides security, and produces results.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581D15-6F80-46E9-9551-29B1D9C0E817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8CD2-54FA-4873-85E9-A33BF8704A84}"/>
              </a:ext>
            </a:extLst>
          </p:cNvPr>
          <p:cNvSpPr txBox="1"/>
          <p:nvPr/>
        </p:nvSpPr>
        <p:spPr>
          <a:xfrm>
            <a:off x="664169" y="1504302"/>
            <a:ext cx="9540146" cy="3970318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using </a:t>
            </a:r>
            <a:r>
              <a:rPr lang="en-US" dirty="0" err="1">
                <a:solidFill>
                  <a:srgbClr val="000000"/>
                </a:solidFill>
              </a:rPr>
              <a:t>NUnit.Framework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TestFixture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MileageTests</a:t>
            </a:r>
            <a:r>
              <a:rPr lang="en-US" dirty="0">
                <a:solidFill>
                  <a:srgbClr val="000000"/>
                </a:solidFill>
              </a:rPr>
              <a:t>{  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 [Test] 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  public void </a:t>
            </a:r>
            <a:r>
              <a:rPr lang="en-US" dirty="0" err="1">
                <a:solidFill>
                  <a:srgbClr val="000000"/>
                </a:solidFill>
              </a:rPr>
              <a:t>TestCategorizationAsBronze</a:t>
            </a:r>
            <a:r>
              <a:rPr lang="en-US" dirty="0">
                <a:solidFill>
                  <a:srgbClr val="000000"/>
                </a:solidFill>
              </a:rPr>
              <a:t>()    {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       // Arrange    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   var </a:t>
            </a:r>
            <a:r>
              <a:rPr lang="en-US" dirty="0" err="1">
                <a:solidFill>
                  <a:srgbClr val="000000"/>
                </a:solidFill>
              </a:rPr>
              <a:t>mileageCalculator</a:t>
            </a:r>
            <a:r>
              <a:rPr lang="en-US" dirty="0">
                <a:solidFill>
                  <a:srgbClr val="000000"/>
                </a:solidFill>
              </a:rPr>
              <a:t> = new </a:t>
            </a:r>
            <a:r>
              <a:rPr lang="en-US" dirty="0" err="1">
                <a:solidFill>
                  <a:srgbClr val="000000"/>
                </a:solidFill>
              </a:rPr>
              <a:t>MileageCalculator</a:t>
            </a:r>
            <a:r>
              <a:rPr lang="en-US" dirty="0">
                <a:solidFill>
                  <a:srgbClr val="000000"/>
                </a:solidFill>
              </a:rPr>
              <a:t>(); // replace with actual class name     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  // Act  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var categoryFor350Miles = </a:t>
            </a:r>
            <a:r>
              <a:rPr lang="en-US" dirty="0" err="1">
                <a:solidFill>
                  <a:srgbClr val="000000"/>
                </a:solidFill>
              </a:rPr>
              <a:t>mileageCalculator.GetCategory</a:t>
            </a:r>
            <a:r>
              <a:rPr lang="en-US" dirty="0">
                <a:solidFill>
                  <a:srgbClr val="000000"/>
                </a:solidFill>
              </a:rPr>
              <a:t>(350);       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var categoryFor100Miles = </a:t>
            </a:r>
            <a:r>
              <a:rPr lang="en-US" dirty="0" err="1">
                <a:solidFill>
                  <a:srgbClr val="000000"/>
                </a:solidFill>
              </a:rPr>
              <a:t>mileageCalculator.GetCategory</a:t>
            </a:r>
            <a:r>
              <a:rPr lang="en-US" dirty="0">
                <a:solidFill>
                  <a:srgbClr val="000000"/>
                </a:solidFill>
              </a:rPr>
              <a:t>(100);  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     // Assert   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Assert.AreEqual</a:t>
            </a:r>
            <a:r>
              <a:rPr lang="en-US" dirty="0">
                <a:solidFill>
                  <a:srgbClr val="000000"/>
                </a:solidFill>
              </a:rPr>
              <a:t>("Bronze", categoryFor350Miles);      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Assert.AreEqual</a:t>
            </a:r>
            <a:r>
              <a:rPr lang="en-US" dirty="0">
                <a:solidFill>
                  <a:srgbClr val="000000"/>
                </a:solidFill>
              </a:rPr>
              <a:t>("Bronze", categoryFor100Miles);   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}}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A74AF-7DF3-3F80-C2A5-F70A206848D1}"/>
              </a:ext>
            </a:extLst>
          </p:cNvPr>
          <p:cNvSpPr txBox="1"/>
          <p:nvPr/>
        </p:nvSpPr>
        <p:spPr>
          <a:xfrm>
            <a:off x="664169" y="405491"/>
            <a:ext cx="1121571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99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4270901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64169" y="1504302"/>
            <a:ext cx="6638331" cy="1077218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InnerChat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: </a:t>
            </a:r>
            <a:r>
              <a:rPr lang="en-US" sz="1600" dirty="0"/>
              <a:t>for code modification.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Select piece of code and modify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rPr>
              <a:t>Quick chat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Segoe UI Semilight" panose="020B04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4169" y="561595"/>
            <a:ext cx="1121571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99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GitHub Copilot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0" t="902" r="39186" b="2200"/>
          <a:stretch/>
        </p:blipFill>
        <p:spPr>
          <a:xfrm>
            <a:off x="7462292" y="1390491"/>
            <a:ext cx="4005808" cy="44619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52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Integra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c6448ac-f073-409e-8621-2ded9486e2a4">
      <UserInfo>
        <DisplayName>Bishoy Labib</DisplayName>
        <AccountId>35</AccountId>
        <AccountType/>
      </UserInfo>
    </SharedWithUsers>
    <TaxCatchAll xmlns="bc6448ac-f073-409e-8621-2ded9486e2a4" xsi:nil="true"/>
    <lcf76f155ced4ddcb4097134ff3c332f xmlns="c9b20726-d3dd-4688-bcf3-65aa6763534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13ED3F5BDF34BBC07FB103BBBF189" ma:contentTypeVersion="14" ma:contentTypeDescription="Create a new document." ma:contentTypeScope="" ma:versionID="41bbcc1cd32b9782a7eb099a79f731d2">
  <xsd:schema xmlns:xsd="http://www.w3.org/2001/XMLSchema" xmlns:xs="http://www.w3.org/2001/XMLSchema" xmlns:p="http://schemas.microsoft.com/office/2006/metadata/properties" xmlns:ns2="c9b20726-d3dd-4688-bcf3-65aa67635340" xmlns:ns3="bc6448ac-f073-409e-8621-2ded9486e2a4" targetNamespace="http://schemas.microsoft.com/office/2006/metadata/properties" ma:root="true" ma:fieldsID="0d7582b719b11013dc99eae6251192a5" ns2:_="" ns3:_="">
    <xsd:import namespace="c9b20726-d3dd-4688-bcf3-65aa67635340"/>
    <xsd:import namespace="bc6448ac-f073-409e-8621-2ded9486e2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20726-d3dd-4688-bcf3-65aa67635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ed8ed68-f0b6-4efe-988f-e0ccbf7167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448ac-f073-409e-8621-2ded9486e2a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79b1a35-4698-4832-8612-85e5c3200808}" ma:internalName="TaxCatchAll" ma:showField="CatchAllData" ma:web="bc6448ac-f073-409e-8621-2ded9486e2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FAA6DA-DB70-4DEB-9BBC-3995E59D4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977DEE-CCD0-4937-A44B-C306FF8907E3}">
  <ds:schemaRefs>
    <ds:schemaRef ds:uri="http://schemas.microsoft.com/office/2006/metadata/properties"/>
    <ds:schemaRef ds:uri="http://schemas.microsoft.com/office/infopath/2007/PartnerControls"/>
    <ds:schemaRef ds:uri="088601a7-6de4-484b-b762-3034eba6fe9a"/>
    <ds:schemaRef ds:uri="965c5346-9015-486c-be64-48ce80c91c1b"/>
    <ds:schemaRef ds:uri="bc6448ac-f073-409e-8621-2ded9486e2a4"/>
    <ds:schemaRef ds:uri="c9b20726-d3dd-4688-bcf3-65aa67635340"/>
  </ds:schemaRefs>
</ds:datastoreItem>
</file>

<file path=customXml/itemProps3.xml><?xml version="1.0" encoding="utf-8"?>
<ds:datastoreItem xmlns:ds="http://schemas.openxmlformats.org/officeDocument/2006/customXml" ds:itemID="{A72137DE-C68C-47B6-B556-7D3A18C68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b20726-d3dd-4688-bcf3-65aa67635340"/>
    <ds:schemaRef ds:uri="bc6448ac-f073-409e-8621-2ded9486e2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11869</TotalTime>
  <Words>669</Words>
  <Application>Microsoft Office PowerPoint</Application>
  <PresentationFormat>Widescreen</PresentationFormat>
  <Paragraphs>114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Salah</dc:creator>
  <cp:lastModifiedBy>Marwa Sadek</cp:lastModifiedBy>
  <cp:revision>189</cp:revision>
  <dcterms:created xsi:type="dcterms:W3CDTF">2016-10-24T09:09:49Z</dcterms:created>
  <dcterms:modified xsi:type="dcterms:W3CDTF">2024-04-02T10:32:57Z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0x0101003E213ED3F5BDF34BBC07FB103BBBF189</vt:lpwstr>
  </property>
  <property fmtid="{D5CDD505-2E9C-101B-9397-08002B2CF9AE}" pid="3" name="MediaServiceImageTags">
    <vt:lpwstr/>
  </property>
</Properties>
</file>